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4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AEAC-A83E-48DC-887E-713FDCCE895E}" type="datetimeFigureOut">
              <a:rPr lang="pl-PL" smtClean="0"/>
              <a:pPr/>
              <a:t>2014-05-14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8EAF7-8638-4CD9-AE4C-4E59B5AAE3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AEAC-A83E-48DC-887E-713FDCCE895E}" type="datetimeFigureOut">
              <a:rPr lang="pl-PL" smtClean="0"/>
              <a:pPr/>
              <a:t>2014-05-14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8EAF7-8638-4CD9-AE4C-4E59B5AAE3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AEAC-A83E-48DC-887E-713FDCCE895E}" type="datetimeFigureOut">
              <a:rPr lang="pl-PL" smtClean="0"/>
              <a:pPr/>
              <a:t>2014-05-14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8EAF7-8638-4CD9-AE4C-4E59B5AAE3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AEAC-A83E-48DC-887E-713FDCCE895E}" type="datetimeFigureOut">
              <a:rPr lang="pl-PL" smtClean="0"/>
              <a:pPr/>
              <a:t>2014-05-14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8EAF7-8638-4CD9-AE4C-4E59B5AAE3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AEAC-A83E-48DC-887E-713FDCCE895E}" type="datetimeFigureOut">
              <a:rPr lang="pl-PL" smtClean="0"/>
              <a:pPr/>
              <a:t>2014-05-14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8EAF7-8638-4CD9-AE4C-4E59B5AAE3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AEAC-A83E-48DC-887E-713FDCCE895E}" type="datetimeFigureOut">
              <a:rPr lang="pl-PL" smtClean="0"/>
              <a:pPr/>
              <a:t>2014-05-14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8EAF7-8638-4CD9-AE4C-4E59B5AAE3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AEAC-A83E-48DC-887E-713FDCCE895E}" type="datetimeFigureOut">
              <a:rPr lang="pl-PL" smtClean="0"/>
              <a:pPr/>
              <a:t>2014-05-14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8EAF7-8638-4CD9-AE4C-4E59B5AAE3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AEAC-A83E-48DC-887E-713FDCCE895E}" type="datetimeFigureOut">
              <a:rPr lang="pl-PL" smtClean="0"/>
              <a:pPr/>
              <a:t>2014-05-14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8EAF7-8638-4CD9-AE4C-4E59B5AAE3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AEAC-A83E-48DC-887E-713FDCCE895E}" type="datetimeFigureOut">
              <a:rPr lang="pl-PL" smtClean="0"/>
              <a:pPr/>
              <a:t>2014-05-14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8EAF7-8638-4CD9-AE4C-4E59B5AAE3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AEAC-A83E-48DC-887E-713FDCCE895E}" type="datetimeFigureOut">
              <a:rPr lang="pl-PL" smtClean="0"/>
              <a:pPr/>
              <a:t>2014-05-14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8EAF7-8638-4CD9-AE4C-4E59B5AAE3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AEAC-A83E-48DC-887E-713FDCCE895E}" type="datetimeFigureOut">
              <a:rPr lang="pl-PL" smtClean="0"/>
              <a:pPr/>
              <a:t>2014-05-14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8EAF7-8638-4CD9-AE4C-4E59B5AAE3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3AEAC-A83E-48DC-887E-713FDCCE895E}" type="datetimeFigureOut">
              <a:rPr lang="pl-PL" smtClean="0"/>
              <a:pPr/>
              <a:t>2014-05-14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8EAF7-8638-4CD9-AE4C-4E59B5AAE30D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785918" y="285728"/>
            <a:ext cx="5378011" cy="341632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Projekt</a:t>
            </a:r>
            <a:r>
              <a:rPr lang="pl-PL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 pt.:</a:t>
            </a:r>
          </a:p>
          <a:p>
            <a:pPr algn="ctr"/>
            <a:r>
              <a:rPr lang="pl-PL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,,Prawdziwe Życie</a:t>
            </a:r>
          </a:p>
          <a:p>
            <a:pPr algn="ctr"/>
            <a:r>
              <a:rPr lang="pl-PL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To </a:t>
            </a:r>
          </a:p>
          <a:p>
            <a:pPr algn="ctr"/>
            <a:r>
              <a:rPr lang="pl-PL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Zdrowe Życie’’</a:t>
            </a:r>
          </a:p>
        </p:txBody>
      </p:sp>
      <p:pic>
        <p:nvPicPr>
          <p:cNvPr id="11266" name="Picture 2" descr="http://przedszkole.g-net.pl/wp-content/uploads/2014/03/zdrowie2-332x2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921786">
            <a:off x="420047" y="3801594"/>
            <a:ext cx="4049276" cy="2500306"/>
          </a:xfrm>
          <a:prstGeom prst="rect">
            <a:avLst/>
          </a:prstGeom>
          <a:noFill/>
        </p:spPr>
      </p:pic>
      <p:pic>
        <p:nvPicPr>
          <p:cNvPr id="11268" name="Picture 4" descr="http://2.bp.blogspot.com/-hHLnBZGOzmk/UPOUakMNgUI/AAAAAAAAEHk/1SeeKFTnFx8/s1600/warzyw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265254">
            <a:off x="4983972" y="4084093"/>
            <a:ext cx="3905250" cy="21431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000100" y="357166"/>
            <a:ext cx="745563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1) Zachowaj </a:t>
            </a:r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Równowagę!</a:t>
            </a:r>
            <a:endParaRPr lang="pl-P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14338" name="Picture 2" descr="http://zsdluzec.ehost.pl/images/aktual/2013-14/zdrowi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500174"/>
            <a:ext cx="5286412" cy="5004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642910" y="2071678"/>
            <a:ext cx="7245894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</a:rPr>
              <a:t>Pożywienie, które codzienne spożywamy,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</a:rPr>
              <a:t>ma ogromny wpływ na stan naszego zdrowia i organizmu!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1214414" y="500042"/>
            <a:ext cx="581152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FadeRight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2) Zdrowa Żywność</a:t>
            </a:r>
            <a:endParaRPr lang="pl-P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15363" name="Picture 3" descr="Zdrowa &amp;Zdot;ywno&amp;sacute;&amp;cacute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43380"/>
            <a:ext cx="4786314" cy="2143128"/>
          </a:xfrm>
          <a:prstGeom prst="rect">
            <a:avLst/>
          </a:prstGeom>
          <a:noFill/>
        </p:spPr>
      </p:pic>
      <p:pic>
        <p:nvPicPr>
          <p:cNvPr id="15365" name="Picture 5" descr="http://www.turborotfl.com/system/upload/zdjecia/MATI/zdrowy_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857496"/>
            <a:ext cx="4019550" cy="381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gimnazjum2.sulechow.pl/img/zdjecia/2013-2014/_big/piramida_zdrow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89"/>
            <a:ext cx="8429684" cy="65995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928662" y="357166"/>
            <a:ext cx="7572428" cy="15001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3) Woda z </a:t>
            </a:r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wodociągów;</a:t>
            </a:r>
          </a:p>
          <a:p>
            <a:pPr algn="ctr"/>
            <a:r>
              <a:rPr lang="pl-PL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Czy wiesz co pijesz?</a:t>
            </a:r>
            <a:endParaRPr lang="pl-P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16386" name="Picture 2" descr="http://www.wprost.pl/F/pic.php?T=news&amp;P=175809&amp;w670=1&amp;brt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785926"/>
            <a:ext cx="4019550" cy="3028950"/>
          </a:xfrm>
          <a:prstGeom prst="rect">
            <a:avLst/>
          </a:prstGeom>
          <a:noFill/>
        </p:spPr>
      </p:pic>
      <p:pic>
        <p:nvPicPr>
          <p:cNvPr id="16388" name="Picture 4" descr="http://m.wm.pl/2013/03/n/fot01-woda-1404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3214686"/>
            <a:ext cx="4376740" cy="33810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500166" y="214290"/>
            <a:ext cx="614225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4) Warzywa i Owoce</a:t>
            </a:r>
            <a:endParaRPr lang="pl-P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17410" name="Picture 2" descr="http://4.bp.blogspot.com/-7ofIrxe8Tbc/U2P25X0xoqI/AAAAAAAAAEE/vRZ25z6jAYM/s1600/truskawk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428736"/>
            <a:ext cx="7072362" cy="5429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http://napieramy.pl/wp-content/uploads/2014/02/motywator_5300e662c3b046.688743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-410042"/>
            <a:ext cx="5786478" cy="72680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2.bp.blogspot.com/-lTqBehG8wSc/U2P2_KbH1BI/AAAAAAAAAEM/B3K8cs6DRIs/s1600/gruszk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642918"/>
            <a:ext cx="7500990" cy="56257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571472" y="0"/>
            <a:ext cx="8286808" cy="214314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To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5) Żywność przetwarzana </a:t>
            </a:r>
          </a:p>
          <a:p>
            <a:pPr algn="ctr"/>
            <a:r>
              <a:rPr lang="pl-PL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Przemysłowo-nic pożytecznego!</a:t>
            </a:r>
            <a:endParaRPr lang="pl-P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20482" name="Picture 2" descr="http://i.wp.pl/a/f/jpeg/28514/chinska_zupka_sxc_39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2643182"/>
            <a:ext cx="4252389" cy="2071678"/>
          </a:xfrm>
          <a:prstGeom prst="rect">
            <a:avLst/>
          </a:prstGeom>
          <a:noFill/>
        </p:spPr>
      </p:pic>
      <p:pic>
        <p:nvPicPr>
          <p:cNvPr id="20484" name="Picture 4" descr="http://img844.imageshack.us/img844/9859/vifo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4000500"/>
            <a:ext cx="2857500" cy="2857500"/>
          </a:xfrm>
          <a:prstGeom prst="rect">
            <a:avLst/>
          </a:prstGeom>
          <a:noFill/>
        </p:spPr>
      </p:pic>
      <p:pic>
        <p:nvPicPr>
          <p:cNvPr id="20486" name="Picture 6" descr="http://www.tvr24.pl/files/c88d2ed93a73f5a8e53abac2d047368f/obcy_ge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619624"/>
            <a:ext cx="4019550" cy="2238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142976" y="1357298"/>
            <a:ext cx="7572428" cy="221457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6) </a:t>
            </a:r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Wiesz co wdychasz?</a:t>
            </a:r>
          </a:p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Zanieczyszczone powietrze!</a:t>
            </a:r>
            <a:endParaRPr lang="pl-P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</a:endParaRPr>
          </a:p>
        </p:txBody>
      </p:sp>
      <p:pic>
        <p:nvPicPr>
          <p:cNvPr id="22530" name="Picture 2" descr="http://ziemianarozdrozu.pl/i/upload/spoleczenstwo-jacy-jestesmy/zanieczyszczone-powietrze-s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28868"/>
            <a:ext cx="4572000" cy="3040383"/>
          </a:xfrm>
          <a:prstGeom prst="rect">
            <a:avLst/>
          </a:prstGeom>
          <a:noFill/>
        </p:spPr>
      </p:pic>
      <p:pic>
        <p:nvPicPr>
          <p:cNvPr id="22532" name="Picture 4" descr="http://ekostalowa.cba.pl/wp-content/uploads/2013/01/Zanieczyszczanie-powietrz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86114" y="3833810"/>
            <a:ext cx="4557886" cy="30241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chooselife.pl/wp-content/uploads/2013/02/witamina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1428736"/>
            <a:ext cx="3439607" cy="2786082"/>
          </a:xfrm>
          <a:prstGeom prst="rect">
            <a:avLst/>
          </a:prstGeom>
          <a:noFill/>
        </p:spPr>
      </p:pic>
      <p:pic>
        <p:nvPicPr>
          <p:cNvPr id="21508" name="Picture 4" descr="http://www.euroclinix.pl/images/blog/w_czym_sa_witaminy_schema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3663631"/>
            <a:ext cx="3643306" cy="3194369"/>
          </a:xfrm>
          <a:prstGeom prst="rect">
            <a:avLst/>
          </a:prstGeom>
          <a:noFill/>
        </p:spPr>
      </p:pic>
      <p:pic>
        <p:nvPicPr>
          <p:cNvPr id="21510" name="Picture 6" descr="http://1.bp.blogspot.com/-XHXfxvSbhvQ/UYAfC33lhlI/AAAAAAAADTE/9pNbpQdzvvQ/s640/w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238500"/>
            <a:ext cx="3619500" cy="3619500"/>
          </a:xfrm>
          <a:prstGeom prst="rect">
            <a:avLst/>
          </a:prstGeom>
          <a:noFill/>
        </p:spPr>
      </p:pic>
      <p:sp>
        <p:nvSpPr>
          <p:cNvPr id="6" name="Prostokąt 5"/>
          <p:cNvSpPr/>
          <p:nvPr/>
        </p:nvSpPr>
        <p:spPr>
          <a:xfrm>
            <a:off x="0" y="-877163"/>
            <a:ext cx="9705157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7) </a:t>
            </a:r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Witaminy</a:t>
            </a:r>
            <a:r>
              <a:rPr lang="pl-PL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-</a:t>
            </a:r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mówiąc </a:t>
            </a:r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lapidarnie, </a:t>
            </a:r>
            <a:endParaRPr lang="pl-PL" sz="5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</a:endParaRPr>
          </a:p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Wynalazek</a:t>
            </a:r>
            <a:r>
              <a:rPr lang="pl-PL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 </a:t>
            </a:r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XX </a:t>
            </a:r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wieku</a:t>
            </a:r>
            <a:endParaRPr lang="pl-P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214414" y="0"/>
            <a:ext cx="7000924" cy="207167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8) </a:t>
            </a:r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Tłuste Życie-</a:t>
            </a:r>
          </a:p>
          <a:p>
            <a:pPr algn="ctr"/>
            <a:r>
              <a:rPr lang="pl-PL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Dobre czy złe?</a:t>
            </a:r>
          </a:p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Potrzebne czy zbędne?</a:t>
            </a:r>
            <a:endParaRPr lang="pl-P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23554" name="Picture 2" descr="http://1.bp.blogspot.com/-Q19Ah-GyJvU/UHRweJkNwCI/AAAAAAAAAg0/TVeTtSqkjUo/s1600/mas%C5%82o+czy+margary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3116"/>
            <a:ext cx="5742258" cy="2286017"/>
          </a:xfrm>
          <a:prstGeom prst="rect">
            <a:avLst/>
          </a:prstGeom>
          <a:noFill/>
        </p:spPr>
      </p:pic>
      <p:pic>
        <p:nvPicPr>
          <p:cNvPr id="23556" name="Picture 4" descr="http://pokochajolejrzepakowy.pl/wp-content/uploads/2013/08/shutterstock_78884902-200x3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2250297"/>
            <a:ext cx="3071802" cy="4607703"/>
          </a:xfrm>
          <a:prstGeom prst="rect">
            <a:avLst/>
          </a:prstGeom>
          <a:noFill/>
        </p:spPr>
      </p:pic>
      <p:pic>
        <p:nvPicPr>
          <p:cNvPr id="23558" name="Picture 6" descr="http://panoramafirm.pl/images/1/5/02163901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4231036"/>
            <a:ext cx="4572032" cy="26269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357290" y="571480"/>
            <a:ext cx="629351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9) Sól ‘’Biała Śmierć’’</a:t>
            </a:r>
            <a:endParaRPr lang="pl-P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24578" name="Picture 2" descr="http://nowa-stepnica.x25.pl/wp-content/uploads/2012/03/niebezpieczna-s%C3%B3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785926"/>
            <a:ext cx="4000496" cy="2524126"/>
          </a:xfrm>
          <a:prstGeom prst="rect">
            <a:avLst/>
          </a:prstGeom>
          <a:noFill/>
        </p:spPr>
      </p:pic>
      <p:pic>
        <p:nvPicPr>
          <p:cNvPr id="24580" name="Picture 4" descr="http://www.ukrytaprawda.com/wp-content/uploads/2013/12/so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4276724"/>
            <a:ext cx="4019550" cy="2581276"/>
          </a:xfrm>
          <a:prstGeom prst="rect">
            <a:avLst/>
          </a:prstGeom>
          <a:noFill/>
        </p:spPr>
      </p:pic>
      <p:pic>
        <p:nvPicPr>
          <p:cNvPr id="24582" name="Picture 6" descr="http://t1.gstatic.com/images?q=tbn:ANd9GcSVqQf_mX5gWbTCVrh0LBGeHx6Ovk42HdlkLNbtFomZTQ27yu3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1904999"/>
            <a:ext cx="3552825" cy="4953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714480" y="-285776"/>
            <a:ext cx="5700600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10) Jak sobie z tym</a:t>
            </a:r>
          </a:p>
          <a:p>
            <a:pPr algn="ctr"/>
            <a:r>
              <a:rPr lang="pl-PL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Wszystkim radzić ?</a:t>
            </a:r>
            <a:endParaRPr lang="pl-P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</a:endParaRPr>
          </a:p>
        </p:txBody>
      </p:sp>
      <p:pic>
        <p:nvPicPr>
          <p:cNvPr id="26626" name="Picture 2" descr="http://g3.gazetaprawna.pl/p/_wspolne/pliki/1395000/1395238-zywnosc-ekologicz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928934"/>
            <a:ext cx="4019550" cy="2867025"/>
          </a:xfrm>
          <a:prstGeom prst="rect">
            <a:avLst/>
          </a:prstGeom>
          <a:noFill/>
        </p:spPr>
      </p:pic>
      <p:pic>
        <p:nvPicPr>
          <p:cNvPr id="26628" name="Picture 4" descr="http://woyti.blox.pl/resource/z5852910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857496"/>
            <a:ext cx="4019550" cy="36099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285852" y="428604"/>
            <a:ext cx="6072230" cy="10715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11) Sport to zdrowie?</a:t>
            </a:r>
            <a:endParaRPr lang="pl-P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25602" name="Picture 2" descr="http://www.superkid.pl/uploads/clip/people/sports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643182"/>
            <a:ext cx="3286148" cy="3549041"/>
          </a:xfrm>
          <a:prstGeom prst="rect">
            <a:avLst/>
          </a:prstGeom>
          <a:noFill/>
        </p:spPr>
      </p:pic>
      <p:pic>
        <p:nvPicPr>
          <p:cNvPr id="25604" name="Picture 4" descr="http://www.gimnazjum7.zgora.pl/graffiti/spo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928802"/>
            <a:ext cx="3400425" cy="4762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500166" y="428604"/>
            <a:ext cx="6296980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FadeRight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12) Komu potrzebna </a:t>
            </a:r>
          </a:p>
          <a:p>
            <a:pPr algn="ctr"/>
            <a:r>
              <a:rPr lang="pl-PL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Jest gimnastyka?</a:t>
            </a:r>
          </a:p>
        </p:txBody>
      </p:sp>
      <p:pic>
        <p:nvPicPr>
          <p:cNvPr id="27650" name="Picture 2" descr="http://polki.pl/we-dwoje/p/a_i/10/10/2/27338/b/b_1_273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643182"/>
            <a:ext cx="4019550" cy="3000376"/>
          </a:xfrm>
          <a:prstGeom prst="rect">
            <a:avLst/>
          </a:prstGeom>
          <a:noFill/>
        </p:spPr>
      </p:pic>
      <p:pic>
        <p:nvPicPr>
          <p:cNvPr id="27652" name="Picture 4" descr="http://akcesoria-rowerowe.com.pl/wp-content/uploads/2014/01/spo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2643182"/>
            <a:ext cx="3428992" cy="40524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85720" y="428604"/>
            <a:ext cx="864563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To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13) Czy sport jest potrzebny?</a:t>
            </a:r>
            <a:endParaRPr lang="pl-P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28674" name="Picture 2" descr="http://t0.gstatic.com/images?q=tbn:ANd9GcTkQYS5-F3K1loTZRwmFdtFLROEh1CTYkROofFz_srP1lBy0eh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28"/>
            <a:ext cx="3924300" cy="2657476"/>
          </a:xfrm>
          <a:prstGeom prst="rect">
            <a:avLst/>
          </a:prstGeom>
          <a:noFill/>
        </p:spPr>
      </p:pic>
      <p:pic>
        <p:nvPicPr>
          <p:cNvPr id="28676" name="Picture 4" descr="http://www.sp11chelm.szkolnastrona.pl/container/sport_cementuje.do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1785926"/>
            <a:ext cx="4876806" cy="24384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57158" y="428604"/>
            <a:ext cx="853592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14) Czy sport jest szkodliwy?</a:t>
            </a:r>
            <a:endParaRPr lang="pl-P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29698" name="Picture 2" descr="http://i.wp.pl/a/f/jpeg/25515/andersen_dr.dk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85926"/>
            <a:ext cx="3905250" cy="2543175"/>
          </a:xfrm>
          <a:prstGeom prst="rect">
            <a:avLst/>
          </a:prstGeom>
          <a:noFill/>
        </p:spPr>
      </p:pic>
      <p:pic>
        <p:nvPicPr>
          <p:cNvPr id="29700" name="Picture 4" descr="http://www.trek.gd.pl/img/gleb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4280148"/>
            <a:ext cx="6715140" cy="2577852"/>
          </a:xfrm>
          <a:prstGeom prst="rect">
            <a:avLst/>
          </a:prstGeom>
          <a:noFill/>
        </p:spPr>
      </p:pic>
      <p:pic>
        <p:nvPicPr>
          <p:cNvPr id="29702" name="Picture 6" descr="http://www.twoj-sport.pl/storage/resize/300/250/storage/pages/1731/rtgnun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1745432"/>
            <a:ext cx="3857652" cy="26360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643042" y="428604"/>
            <a:ext cx="5785173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15) Umiarkowana </a:t>
            </a:r>
          </a:p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aktywność fizyczna</a:t>
            </a:r>
            <a:endParaRPr lang="pl-P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30722" name="Picture 2" descr="http://www.mokotow.inicjatywa.waw.pl/uploads/images/Gallery/Mokotow/Grafika/Spac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71810"/>
            <a:ext cx="4178768" cy="3000396"/>
          </a:xfrm>
          <a:prstGeom prst="rect">
            <a:avLst/>
          </a:prstGeom>
          <a:noFill/>
        </p:spPr>
      </p:pic>
      <p:pic>
        <p:nvPicPr>
          <p:cNvPr id="30724" name="Picture 4" descr="http://img1.garnek.pl/a.garnek.pl/007/066/7066540_800.0.jpg/spacer-w-parku-kosciuszki-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9529" y="3500414"/>
            <a:ext cx="5024471" cy="3357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000364" y="500042"/>
            <a:ext cx="299216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Pamiętaj!</a:t>
            </a:r>
            <a:endParaRPr lang="pl-P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428728" y="1500174"/>
            <a:ext cx="6118342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pl-PL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,,Nasze Zdrowie</a:t>
            </a:r>
          </a:p>
          <a:p>
            <a:pPr algn="ctr"/>
            <a:r>
              <a:rPr lang="pl-PL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W Naszych Rękach!”</a:t>
            </a:r>
            <a:endParaRPr lang="pl-PL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6143636" y="5143512"/>
            <a:ext cx="30003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/>
              <a:t>Prezentacje wykonali:</a:t>
            </a:r>
          </a:p>
          <a:p>
            <a:pPr marL="342900" indent="-342900" algn="ctr">
              <a:buAutoNum type="arabicParenR"/>
            </a:pPr>
            <a:r>
              <a:rPr lang="pl-PL" sz="2000" dirty="0" smtClean="0"/>
              <a:t>Joanna Wałach</a:t>
            </a:r>
          </a:p>
          <a:p>
            <a:pPr marL="342900" indent="-342900" algn="ctr">
              <a:buAutoNum type="arabicParenR"/>
            </a:pPr>
            <a:r>
              <a:rPr lang="pl-PL" sz="2000" dirty="0" smtClean="0"/>
              <a:t>Konrad Rzepień</a:t>
            </a:r>
          </a:p>
          <a:p>
            <a:pPr marL="342900" indent="-342900" algn="ctr"/>
            <a:r>
              <a:rPr lang="pl-PL" sz="2000" dirty="0" smtClean="0"/>
              <a:t>Z klasy 1 TB</a:t>
            </a:r>
            <a:endParaRPr lang="pl-PL" sz="2000" dirty="0"/>
          </a:p>
        </p:txBody>
      </p:sp>
      <p:pic>
        <p:nvPicPr>
          <p:cNvPr id="1026" name="Picture 2" descr="http://g2.edunet.tarnow.pl/res/G_02/Foto/tydz_zdrow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3419474"/>
            <a:ext cx="4019550" cy="34385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155</Words>
  <Application>Microsoft Office PowerPoint</Application>
  <PresentationFormat>Pokaz na ekranie (4:3)</PresentationFormat>
  <Paragraphs>37</Paragraphs>
  <Slides>20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1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</vt:vector>
  </TitlesOfParts>
  <Company>Dom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Komputer</dc:creator>
  <cp:lastModifiedBy>Komputer</cp:lastModifiedBy>
  <cp:revision>14</cp:revision>
  <dcterms:created xsi:type="dcterms:W3CDTF">2014-05-13T19:58:16Z</dcterms:created>
  <dcterms:modified xsi:type="dcterms:W3CDTF">2014-05-14T17:14:06Z</dcterms:modified>
</cp:coreProperties>
</file>