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660"/>
  </p:normalViewPr>
  <p:slideViewPr>
    <p:cSldViewPr>
      <p:cViewPr varScale="1">
        <p:scale>
          <a:sx n="103" d="100"/>
          <a:sy n="103" d="100"/>
        </p:scale>
        <p:origin x="-1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 smtClean="0"/>
              <a:t>Kliknij, aby edytować styl wzorca podtytułu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350997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08084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087446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858325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534340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776997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4246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45731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591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38635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 smtClean="0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5554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 smtClean="0"/>
              <a:t>Kliknij, aby edytować styl</a:t>
            </a:r>
            <a:endParaRPr lang="pl-PL"/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 smtClean="0"/>
              <a:t>Kliknij, aby edytować style wzorca tekstu</a:t>
            </a:r>
          </a:p>
          <a:p>
            <a:pPr lvl="1"/>
            <a:r>
              <a:rPr lang="pl-PL" smtClean="0"/>
              <a:t>Drugi poziom</a:t>
            </a:r>
          </a:p>
          <a:p>
            <a:pPr lvl="2"/>
            <a:r>
              <a:rPr lang="pl-PL" smtClean="0"/>
              <a:t>Trzeci poziom</a:t>
            </a:r>
          </a:p>
          <a:p>
            <a:pPr lvl="3"/>
            <a:r>
              <a:rPr lang="pl-PL" smtClean="0"/>
              <a:t>Czwarty poziom</a:t>
            </a:r>
          </a:p>
          <a:p>
            <a:pPr lvl="4"/>
            <a:r>
              <a:rPr lang="pl-PL" smtClean="0"/>
              <a:t>Piąty poziom</a:t>
            </a:r>
            <a:endParaRPr lang="pl-PL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8E2773-61AB-4B06-A14C-C40AF58C2DA7}" type="datetimeFigureOut">
              <a:rPr lang="pl-PL" smtClean="0"/>
              <a:t>2014-12-16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99774B-4480-4609-8E8F-6888A4C36DB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91830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5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Minion Pro Cond" pitchFamily="18" charset="0"/>
              </a:rPr>
              <a:t>Szkoła zdrowego trybu życia</a:t>
            </a:r>
            <a:endParaRPr lang="pl-PL" dirty="0">
              <a:latin typeface="Minion Pro Cond" pitchFamily="18" charset="0"/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pl-PL" dirty="0" smtClean="0">
                <a:latin typeface="Haettenschweiler" panose="020B0706040902060204" pitchFamily="34" charset="0"/>
              </a:rPr>
              <a:t>W naszej szkole jest wiele akcji prozdrowotnych oraz kółek w których stawia się na zdrowe spędzanie wolnego czasu.</a:t>
            </a:r>
          </a:p>
          <a:p>
            <a:pPr marL="0" indent="0">
              <a:buNone/>
            </a:pPr>
            <a:endParaRPr lang="pl-PL" dirty="0" smtClean="0">
              <a:latin typeface="Haettenschweiler" panose="020B0706040902060204" pitchFamily="34" charset="0"/>
            </a:endParaRPr>
          </a:p>
          <a:p>
            <a:pPr marL="0" indent="0">
              <a:buNone/>
            </a:pPr>
            <a:r>
              <a:rPr lang="pl-PL" dirty="0" smtClean="0">
                <a:latin typeface="Haettenschweiler" panose="020B0706040902060204" pitchFamily="34" charset="0"/>
              </a:rPr>
              <a:t>W tej prezentacji pokażę kilka naszych akcji.</a:t>
            </a:r>
            <a:endParaRPr lang="pl-PL" dirty="0">
              <a:latin typeface="Haettenschweiler" panose="020B070604090206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6800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Kreatywność i nauka o papierosach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1026" name="Picture 2" descr="C:\Users\Karol\Desktop\DSCF3416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627" y="1322995"/>
            <a:ext cx="5488485" cy="394575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rol\Desktop\DSCF341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1874842"/>
            <a:ext cx="3096344" cy="2910979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  <a:extLst/>
        </p:spPr>
      </p:pic>
      <p:sp>
        <p:nvSpPr>
          <p:cNvPr id="3" name="pole tekstowe 2"/>
          <p:cNvSpPr txBox="1"/>
          <p:nvPr/>
        </p:nvSpPr>
        <p:spPr>
          <a:xfrm>
            <a:off x="5796136" y="4785821"/>
            <a:ext cx="295232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FF0000"/>
                </a:solidFill>
              </a:rPr>
              <a:t>Akcje tego typu mają podwójną wartość edukacyjną i rozwijającą kreatywność</a:t>
            </a:r>
            <a:endParaRPr lang="pl-PL" sz="2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183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Pozostałe zdjęcia plakatów 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2050" name="Picture 2" descr="C:\Users\Karol\Desktop\DSCF34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268760"/>
            <a:ext cx="3744416" cy="381642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Karol\Desktop\DSCF34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412776"/>
            <a:ext cx="2664296" cy="226762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Karol\Desktop\DSCF3417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4149080"/>
            <a:ext cx="2808312" cy="2088232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8967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B0F0"/>
                </a:solidFill>
                <a:latin typeface="Minion Pro Cond" pitchFamily="18" charset="0"/>
              </a:rPr>
              <a:t>Co roczne lodowisko</a:t>
            </a:r>
            <a:endParaRPr lang="pl-PL" dirty="0">
              <a:solidFill>
                <a:srgbClr val="00B0F0"/>
              </a:solidFill>
              <a:latin typeface="Minion Pro Cond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539552" y="1340768"/>
            <a:ext cx="82089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latin typeface="Arial Black" panose="020B0A04020102020204" pitchFamily="34" charset="0"/>
              </a:rPr>
              <a:t>Jak co roku na początku grudnia grupa ponad 100 uczniów z naszej szkoły poszła na lodowisko Cracovia Ślizgawka.</a:t>
            </a:r>
          </a:p>
          <a:p>
            <a:endParaRPr lang="pl-PL" dirty="0" smtClean="0">
              <a:latin typeface="Arial Black" panose="020B0A04020102020204" pitchFamily="34" charset="0"/>
            </a:endParaRPr>
          </a:p>
          <a:p>
            <a:r>
              <a:rPr lang="pl-PL" dirty="0" smtClean="0">
                <a:latin typeface="Arial Black" panose="020B0A04020102020204" pitchFamily="34" charset="0"/>
              </a:rPr>
              <a:t>Zdjęcia z tej akcji za prezentuje  w poniższych slajdach.</a:t>
            </a:r>
            <a:endParaRPr lang="pl-PL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8799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inion Pro Cond" pitchFamily="18" charset="0"/>
              </a:rPr>
              <a:t>Zestaw zabaw na lodowisku</a:t>
            </a:r>
            <a:endParaRPr lang="pl-PL" dirty="0">
              <a:latin typeface="Minion Pro Cond" pitchFamily="18" charset="0"/>
            </a:endParaRPr>
          </a:p>
        </p:txBody>
      </p:sp>
      <p:pic>
        <p:nvPicPr>
          <p:cNvPr id="1026" name="Picture 2" descr="C:\Users\Karol\Desktop\G01036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604" y="1340768"/>
            <a:ext cx="4587444" cy="38884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83568" y="5517232"/>
            <a:ext cx="43204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Zręcznościowe rzuty do celu w wersji lodowisko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1027" name="Picture 3" descr="C:\Users\Karol\Desktop\G010199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152" y="1556791"/>
            <a:ext cx="2736304" cy="22370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0000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5940152" y="4365104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I lekkie potyczki </a:t>
            </a:r>
            <a:r>
              <a:rPr lang="pl-PL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pl-PL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09007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inion Pro Cond" pitchFamily="18" charset="0"/>
              </a:rPr>
              <a:t>Gibkość na lodzie </a:t>
            </a:r>
            <a:endParaRPr lang="pl-PL" dirty="0">
              <a:latin typeface="Minion Pro Cond" pitchFamily="18" charset="0"/>
            </a:endParaRPr>
          </a:p>
        </p:txBody>
      </p:sp>
      <p:pic>
        <p:nvPicPr>
          <p:cNvPr id="2050" name="Picture 2" descr="C:\Users\Karol\Desktop\G010153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662" y="1268760"/>
            <a:ext cx="4752528" cy="410445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83568" y="5517232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Zabawa dla lekko wprawionych łyżwiarzy </a:t>
            </a:r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  <a:sym typeface="Wingdings" panose="05000000000000000000" pitchFamily="2" charset="2"/>
              </a:rPr>
              <a:t>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2051" name="Picture 3" descr="C:\Users\Karol\Desktop\G010155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268760"/>
            <a:ext cx="2880320" cy="25202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5508104" y="3839057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Ale i tak zdarzały się wpadki…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2052" name="Picture 4" descr="C:\Users\Karol\Desktop\G010153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58" y="4208388"/>
            <a:ext cx="2454812" cy="20289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pole tekstowe 4"/>
          <p:cNvSpPr txBox="1"/>
          <p:nvPr/>
        </p:nvSpPr>
        <p:spPr>
          <a:xfrm>
            <a:off x="5187885" y="6237311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Lecz zabawa była gwarantowana co widać na załączonym obrazku </a:t>
            </a:r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  <a:sym typeface="Wingdings" panose="05000000000000000000" pitchFamily="2" charset="2"/>
              </a:rPr>
              <a:t>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94515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Końcowa fotka grupowa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3076" name="Picture 4" descr="C:\Users\Karol\Desktop\DSCN081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340768"/>
            <a:ext cx="7056784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520600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14:gallery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5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latin typeface="Minion Pro Cond" pitchFamily="18" charset="0"/>
              </a:rPr>
              <a:t>Zajęcia „Gry i Zabawy na Wesoło”</a:t>
            </a:r>
            <a:endParaRPr lang="pl-PL" dirty="0">
              <a:latin typeface="Minion Pro Cond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606903" y="1965229"/>
            <a:ext cx="784887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/>
              <a:t>Na specjalnych zajęciach WF-u odbyło się kilka zabaw:</a:t>
            </a:r>
          </a:p>
          <a:p>
            <a:r>
              <a:rPr lang="pl-PL" sz="2000" dirty="0" smtClean="0">
                <a:solidFill>
                  <a:srgbClr val="FF0000"/>
                </a:solidFill>
              </a:rPr>
              <a:t>-Przeskoki przez długą skakankę</a:t>
            </a:r>
          </a:p>
          <a:p>
            <a:r>
              <a:rPr lang="pl-PL" sz="2000" dirty="0" smtClean="0">
                <a:solidFill>
                  <a:srgbClr val="FFC000"/>
                </a:solidFill>
              </a:rPr>
              <a:t>-Zręcznościowe rzuty do celu</a:t>
            </a:r>
          </a:p>
          <a:p>
            <a:r>
              <a:rPr lang="pl-PL" sz="2000" dirty="0" smtClean="0">
                <a:solidFill>
                  <a:srgbClr val="00B050"/>
                </a:solidFill>
              </a:rPr>
              <a:t>-Kręcenie obręczą czyli Hula-Hop</a:t>
            </a:r>
          </a:p>
          <a:p>
            <a:r>
              <a:rPr lang="pl-PL" sz="2000" dirty="0" smtClean="0">
                <a:solidFill>
                  <a:srgbClr val="00B0F0"/>
                </a:solidFill>
              </a:rPr>
              <a:t>-Rzuty nietypowym przyborem</a:t>
            </a:r>
          </a:p>
          <a:p>
            <a:r>
              <a:rPr lang="pl-PL" sz="2000" dirty="0" smtClean="0">
                <a:solidFill>
                  <a:srgbClr val="002060"/>
                </a:solidFill>
              </a:rPr>
              <a:t>-Odbicia piłeczką do tenisa stołowego</a:t>
            </a:r>
          </a:p>
          <a:p>
            <a:r>
              <a:rPr lang="pl-PL" sz="2000" dirty="0" smtClean="0">
                <a:solidFill>
                  <a:srgbClr val="7030A0"/>
                </a:solidFill>
              </a:rPr>
              <a:t>-Przeciąganie liny</a:t>
            </a:r>
            <a:endParaRPr lang="pl-PL" sz="2000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Karol\Desktop\buz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6" y="605001"/>
            <a:ext cx="545917" cy="5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Karol\Desktop\buzka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16416" y="518110"/>
            <a:ext cx="545917" cy="5440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62665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0000"/>
                </a:solidFill>
                <a:latin typeface="Minion Pro Cond" pitchFamily="18" charset="0"/>
              </a:rPr>
              <a:t>Przeskok przez długą skakankę</a:t>
            </a:r>
            <a:endParaRPr lang="pl-PL" dirty="0">
              <a:solidFill>
                <a:srgbClr val="FF0000"/>
              </a:solidFill>
              <a:latin typeface="Minion Pro Cond" pitchFamily="18" charset="0"/>
            </a:endParaRPr>
          </a:p>
        </p:txBody>
      </p:sp>
      <p:pic>
        <p:nvPicPr>
          <p:cNvPr id="2051" name="Picture 3" descr="C:\Users\Karol\Desktop\PCK zdjęcia\DSCF34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124743"/>
            <a:ext cx="5351223" cy="38146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084168" y="155679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Nie zawsze wychodziło…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2052" name="Picture 4" descr="C:\Users\Karol\Desktop\PCK zdjęcia\DSCF342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154" y="2079925"/>
            <a:ext cx="2772308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6156176" y="4293096"/>
            <a:ext cx="27363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I nie zawsze była odwaga przed obiektywem… </a:t>
            </a:r>
            <a:r>
              <a:rPr lang="pl-PL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2053" name="Picture 5" descr="C:\Users\Karol\Desktop\PCK zdjęcia\DSCF342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8154" y="4951969"/>
            <a:ext cx="2592288" cy="18722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21073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0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0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FFC000"/>
                </a:solidFill>
                <a:latin typeface="Minion Pro Cond" pitchFamily="18" charset="0"/>
              </a:rPr>
              <a:t>Zręcznościowe rzuty do celu</a:t>
            </a:r>
            <a:endParaRPr lang="pl-PL" dirty="0">
              <a:solidFill>
                <a:srgbClr val="FFC000"/>
              </a:solidFill>
              <a:latin typeface="Minion Pro Cond" pitchFamily="18" charset="0"/>
            </a:endParaRPr>
          </a:p>
        </p:txBody>
      </p:sp>
      <p:pic>
        <p:nvPicPr>
          <p:cNvPr id="3074" name="Picture 2" descr="C:\Users\Karol\Desktop\PCK zdjęcia\DSCF343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72" y="1340768"/>
            <a:ext cx="5736696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/>
          <p:cNvSpPr txBox="1"/>
          <p:nvPr/>
        </p:nvSpPr>
        <p:spPr>
          <a:xfrm>
            <a:off x="6300192" y="1772816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 smtClean="0">
                <a:solidFill>
                  <a:srgbClr val="FFC000"/>
                </a:solidFill>
              </a:rPr>
              <a:t>Z drugiego planu…</a:t>
            </a:r>
            <a:endParaRPr lang="pl-PL" sz="2000" dirty="0">
              <a:solidFill>
                <a:srgbClr val="FFC000"/>
              </a:solidFill>
            </a:endParaRPr>
          </a:p>
        </p:txBody>
      </p:sp>
      <p:pic>
        <p:nvPicPr>
          <p:cNvPr id="3075" name="Picture 3" descr="C:\Users\Karol\Desktop\PCK zdjęcia\DSCF3420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9" y="2142148"/>
            <a:ext cx="2880320" cy="24482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3054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00B050"/>
                </a:solidFill>
                <a:latin typeface="Minion Pro Cond" pitchFamily="18" charset="0"/>
              </a:rPr>
              <a:t>Kręcenie obręczą czyli Hula-Hop </a:t>
            </a:r>
            <a:endParaRPr lang="pl-PL" dirty="0">
              <a:solidFill>
                <a:srgbClr val="00B050"/>
              </a:solidFill>
              <a:latin typeface="Minion Pro Cond" pitchFamily="18" charset="0"/>
            </a:endParaRPr>
          </a:p>
        </p:txBody>
      </p:sp>
      <p:pic>
        <p:nvPicPr>
          <p:cNvPr id="4100" name="Picture 4" descr="C:\Users\Karol\Desktop\PCK zdjęcia\DSCF342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1412776"/>
            <a:ext cx="6953250" cy="500367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599568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 smtClean="0">
                <a:solidFill>
                  <a:srgbClr val="00B0F0"/>
                </a:solidFill>
                <a:latin typeface="Minion Pro Cond" pitchFamily="18" charset="0"/>
              </a:rPr>
              <a:t>Rzuty nietypowym przyborem</a:t>
            </a:r>
            <a:r>
              <a:rPr lang="pl-PL" dirty="0" smtClean="0">
                <a:solidFill>
                  <a:srgbClr val="002060"/>
                </a:solidFill>
                <a:latin typeface="Minion Pro Cond" pitchFamily="18" charset="0"/>
              </a:rPr>
              <a:t> </a:t>
            </a:r>
            <a:r>
              <a:rPr lang="pl-PL" dirty="0" smtClean="0">
                <a:latin typeface="Minion Pro Cond" pitchFamily="18" charset="0"/>
              </a:rPr>
              <a:t>&amp;</a:t>
            </a:r>
            <a:r>
              <a:rPr lang="pl-PL" dirty="0" smtClean="0">
                <a:solidFill>
                  <a:srgbClr val="002060"/>
                </a:solidFill>
                <a:latin typeface="Minion Pro Cond" pitchFamily="18" charset="0"/>
              </a:rPr>
              <a:t> Odbicia piłeczką do tenisa stołowego</a:t>
            </a:r>
            <a:endParaRPr lang="pl-PL" dirty="0">
              <a:solidFill>
                <a:srgbClr val="00B0F0"/>
              </a:solidFill>
              <a:latin typeface="Minion Pro Cond" pitchFamily="18" charset="0"/>
            </a:endParaRPr>
          </a:p>
        </p:txBody>
      </p:sp>
      <p:pic>
        <p:nvPicPr>
          <p:cNvPr id="5122" name="Picture 2" descr="C:\Users\Karol\Desktop\PCK zdjęcia\DSCF342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772816"/>
            <a:ext cx="6696744" cy="4104456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682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 smtClean="0">
                <a:solidFill>
                  <a:srgbClr val="7030A0"/>
                </a:solidFill>
                <a:latin typeface="Minion Pro Cond" pitchFamily="18" charset="0"/>
              </a:rPr>
              <a:t>Przeciąganie liny</a:t>
            </a:r>
            <a:endParaRPr lang="pl-PL" dirty="0">
              <a:solidFill>
                <a:srgbClr val="7030A0"/>
              </a:solidFill>
              <a:latin typeface="Minion Pro Cond" pitchFamily="18" charset="0"/>
            </a:endParaRPr>
          </a:p>
        </p:txBody>
      </p:sp>
      <p:pic>
        <p:nvPicPr>
          <p:cNvPr id="6146" name="Picture 2" descr="C:\Users\Karol\Desktop\PCK zdjęcia\DSCF34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0780" y="1258245"/>
            <a:ext cx="6953250" cy="52197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39167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Minion Pro Cond" pitchFamily="18" charset="0"/>
              </a:rPr>
              <a:t>Podsumowanie Akcji</a:t>
            </a:r>
            <a:endParaRPr lang="pl-PL" dirty="0">
              <a:latin typeface="Minion Pro Cond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899592" y="1340768"/>
            <a:ext cx="72728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                   Jak widać ta akcja poprawiła humor naszych dziewczyn </a:t>
            </a:r>
            <a:r>
              <a:rPr lang="pl-PL" dirty="0" smtClean="0">
                <a:solidFill>
                  <a:srgbClr val="FF0000"/>
                </a:solidFill>
                <a:sym typeface="Wingdings" panose="05000000000000000000" pitchFamily="2" charset="2"/>
              </a:rPr>
              <a:t></a:t>
            </a:r>
            <a:r>
              <a:rPr lang="pl-PL" dirty="0" smtClean="0">
                <a:solidFill>
                  <a:srgbClr val="FF0000"/>
                </a:solidFill>
              </a:rPr>
              <a:t> 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Karol\Desktop\PCK zdjęcia\DSCF3440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710100"/>
            <a:ext cx="3528392" cy="308705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Karol\Desktop\PCK zdjęcia\DSCF344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4048" y="1697702"/>
            <a:ext cx="3600400" cy="301504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/>
          <p:cNvSpPr txBox="1"/>
          <p:nvPr/>
        </p:nvSpPr>
        <p:spPr>
          <a:xfrm>
            <a:off x="3563888" y="4077072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smtClean="0">
                <a:solidFill>
                  <a:srgbClr val="FF0000"/>
                </a:solidFill>
              </a:rPr>
              <a:t>Nie tylko humor…</a:t>
            </a:r>
            <a:endParaRPr lang="pl-PL" dirty="0">
              <a:solidFill>
                <a:srgbClr val="FF0000"/>
              </a:solidFill>
            </a:endParaRPr>
          </a:p>
        </p:txBody>
      </p:sp>
      <p:pic>
        <p:nvPicPr>
          <p:cNvPr id="1028" name="Picture 4" descr="C:\Users\Karol\Desktop\PCK zdjęcia\DSCF3444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9792" y="4261738"/>
            <a:ext cx="3240360" cy="2272898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106033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80000"/>
            <a:lum/>
          </a:blip>
          <a:srcRect/>
          <a:stretch>
            <a:fillRect t="-36000" b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 smtClean="0">
                <a:latin typeface="Minion Pro Cond" pitchFamily="18" charset="0"/>
              </a:rPr>
              <a:t>Akcja „Zamień papierosa na owoce”</a:t>
            </a:r>
            <a:endParaRPr lang="pl-PL" dirty="0">
              <a:latin typeface="Minion Pro Cond" pitchFamily="18" charset="0"/>
            </a:endParaRPr>
          </a:p>
        </p:txBody>
      </p:sp>
      <p:sp>
        <p:nvSpPr>
          <p:cNvPr id="3" name="pole tekstowe 2"/>
          <p:cNvSpPr txBox="1"/>
          <p:nvPr/>
        </p:nvSpPr>
        <p:spPr>
          <a:xfrm>
            <a:off x="467544" y="1916832"/>
            <a:ext cx="835292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800" dirty="0" smtClean="0">
                <a:latin typeface="Impact" panose="020B0806030902050204" pitchFamily="34" charset="0"/>
              </a:rPr>
              <a:t>W naszej szkole od miesiąca trwa akcja „zamień papierosa na owoce” dzięki której na głównym korytarzu są plakaty propagujące zdrowe odżywianie a zarazem pokazujące fatalne skutki papierosów.</a:t>
            </a:r>
          </a:p>
          <a:p>
            <a:endParaRPr lang="pl-PL" sz="2800" dirty="0">
              <a:latin typeface="Impact" panose="020B0806030902050204" pitchFamily="34" charset="0"/>
            </a:endParaRPr>
          </a:p>
          <a:p>
            <a:r>
              <a:rPr lang="pl-PL" sz="2800" dirty="0" smtClean="0">
                <a:latin typeface="Impact" panose="020B0806030902050204" pitchFamily="34" charset="0"/>
              </a:rPr>
              <a:t>W poniższych prezentacjach pokażę zdjęcia z tej akcji</a:t>
            </a:r>
            <a:endParaRPr lang="pl-PL" sz="2800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6117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301</TotalTime>
  <Words>271</Words>
  <Application>Microsoft Office PowerPoint</Application>
  <PresentationFormat>Pokaz na ekranie (4:3)</PresentationFormat>
  <Paragraphs>42</Paragraphs>
  <Slides>15</Slides>
  <Notes>0</Notes>
  <HiddenSlides>0</HiddenSlides>
  <MMClips>0</MMClips>
  <ScaleCrop>false</ScaleCrop>
  <HeadingPairs>
    <vt:vector size="4" baseType="variant"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6" baseType="lpstr">
      <vt:lpstr>Motyw pakietu Office</vt:lpstr>
      <vt:lpstr>Szkoła zdrowego trybu życia</vt:lpstr>
      <vt:lpstr>Zajęcia „Gry i Zabawy na Wesoło”</vt:lpstr>
      <vt:lpstr>Przeskok przez długą skakankę</vt:lpstr>
      <vt:lpstr>Zręcznościowe rzuty do celu</vt:lpstr>
      <vt:lpstr>Kręcenie obręczą czyli Hula-Hop </vt:lpstr>
      <vt:lpstr>Rzuty nietypowym przyborem &amp; Odbicia piłeczką do tenisa stołowego</vt:lpstr>
      <vt:lpstr>Przeciąganie liny</vt:lpstr>
      <vt:lpstr>Podsumowanie Akcji</vt:lpstr>
      <vt:lpstr>Akcja „Zamień papierosa na owoce”</vt:lpstr>
      <vt:lpstr>Kreatywność i nauka o papierosach</vt:lpstr>
      <vt:lpstr>Pozostałe zdjęcia plakatów </vt:lpstr>
      <vt:lpstr>Co roczne lodowisko</vt:lpstr>
      <vt:lpstr>Zestaw zabaw na lodowisku</vt:lpstr>
      <vt:lpstr>Gibkość na lodzie </vt:lpstr>
      <vt:lpstr>Końcowa fotka grupowa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Zajęcia „Gry i Zabawy na Wesoło”</dc:title>
  <dc:creator>Karol</dc:creator>
  <cp:lastModifiedBy>Karol</cp:lastModifiedBy>
  <cp:revision>44</cp:revision>
  <dcterms:created xsi:type="dcterms:W3CDTF">2014-12-14T17:29:23Z</dcterms:created>
  <dcterms:modified xsi:type="dcterms:W3CDTF">2014-12-16T20:19:49Z</dcterms:modified>
</cp:coreProperties>
</file>