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2014-06-04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dazdrowa.com.pl/" TargetMode="External"/><Relationship Id="rId2" Type="http://schemas.openxmlformats.org/officeDocument/2006/relationships/hyperlink" Target="http://www.homemadelemonade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rodaizdrowie.pl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Pijmy dużo wody!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Kamil Adamczyk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4958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pl-PL" dirty="0" smtClean="0"/>
              <a:t>2. Poprawia trawienie.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http://naproterapia.pl/files/2012/08/uklad-pokarmo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309232" cy="52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ublicdomainpictures.net/pictures/50000/nahled/thumb-up-silhou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97096"/>
            <a:ext cx="2689524" cy="26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29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3. Pobudza metabolizm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http://www.jakszybkoschudnac.biz.pl/wp-content/uploads/2012/05/metaboliz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3624064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61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4. Pomaga w odróżnieniu głodu od pragnienia.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http://pomper.pl/img/2012/12/5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26861"/>
            <a:ext cx="3300114" cy="21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jK5rCj7GUJ4/USd0ZWk8wrI/AAAAAAAAH58/wYnBlWzhQqs/s1600/bakterie_woda_butel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15163"/>
            <a:ext cx="3099892" cy="26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konsultant-telefoniczny.pracodawca.pl/wp-content/uploads/2013/06/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54" y="2727435"/>
            <a:ext cx="2426990" cy="19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02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5. Redukuje cholesterol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4" name="Picture 4" descr="http://mashangel.com/wp-content/uploads/2012/09/Choleste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3481"/>
            <a:ext cx="6538190" cy="27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53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6. Poprawia funkcjonowanie wątroby.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http://naturalneoczyszczanie.pl/wp-content/uploads/2011/06/watr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48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7. Wypłukuje z organizmu toksyny.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http://blog.terapiasokami.pl/wp-content/themes/TerapiaSokami/functions/scripts/timthumb.php?src=wp-content/uploads/2012/06/toksyna.jpg&amp;w=600&amp;h=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11564"/>
            <a:ext cx="571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79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8. Pomaga w pozbyciu się problemów jelitowych.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 descr="http://www.dobra-rada.pl/sites/default/files/imagecache/article_image/images/Fotolia_20489962_Subscription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90" y="2451914"/>
            <a:ext cx="619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70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9. Redukuje </a:t>
            </a:r>
            <a:r>
              <a:rPr lang="pl-PL" dirty="0" err="1" smtClean="0"/>
              <a:t>celulit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http://cellulit-info.pl/wp-content/uploads/2013/03/7-452x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4781"/>
            <a:ext cx="3638526" cy="25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30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10. Pomaga w rzeźbieniu mięśni.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 descr="http://www.br-target.pl/wp-content/uploads/2014/04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492896"/>
            <a:ext cx="4966320" cy="331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29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11. Nawilża skórę, przez co poprawia jej wygląd i elastyczność.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http://polki.pl/work/privateimages/formats/V5_MT_LIFE/2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327154" cy="39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146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8368"/>
          </a:xfrm>
        </p:spPr>
        <p:txBody>
          <a:bodyPr>
            <a:noAutofit/>
          </a:bodyPr>
          <a:lstStyle/>
          <a:p>
            <a:r>
              <a:rPr lang="pl-PL" sz="3600" dirty="0" smtClean="0"/>
              <a:t>Kiedy i jak należy pić wodę?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1.Powinno się pić regularnie, małymi łykami i w małych ilościach. </a:t>
            </a:r>
            <a:r>
              <a:rPr lang="pl-PL" b="1" dirty="0" smtClean="0"/>
              <a:t>Zdrowiej jest pić mało a często, niż dużo </a:t>
            </a:r>
            <a:r>
              <a:rPr lang="pl-PL" b="1" dirty="0" smtClean="0"/>
              <a:t>a </a:t>
            </a:r>
            <a:r>
              <a:rPr lang="pl-PL" b="1" dirty="0" smtClean="0"/>
              <a:t>rzadko. </a:t>
            </a:r>
            <a:r>
              <a:rPr lang="pl-PL" dirty="0" smtClean="0"/>
              <a:t>Inaczej szybko wypłuczemy sole mineralne z organizmu.</a:t>
            </a:r>
          </a:p>
          <a:p>
            <a:pPr marL="0" indent="0">
              <a:buNone/>
            </a:pPr>
            <a:r>
              <a:rPr lang="pl-PL" dirty="0" smtClean="0"/>
              <a:t>2.Nie należy pić w trakcie posiłków. Woda rozcieńcza enzymy trawienne co spowalnia proces trawienia. </a:t>
            </a:r>
            <a:r>
              <a:rPr lang="pl-PL" b="1" dirty="0" smtClean="0"/>
              <a:t>Najlepiej pić najpóźniej 10 minut przed posiłkiem i najwcześniej 10 minut po posiłku.</a:t>
            </a:r>
          </a:p>
          <a:p>
            <a:pPr marL="0" indent="0">
              <a:buNone/>
            </a:pP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339315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12. Dotlenia organizm.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http://www.cedarcom.co.uk/Media/Images/Blog-Hero-02-c091ad2a-70e8-49a7-a744-f261277e9400-0-1925x1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934024" cy="33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87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ensblog.pl/wp-content/uploads/2013/10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103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13. Pomaga w dostarczaniu składników </a:t>
            </a:r>
            <a:r>
              <a:rPr lang="pl-PL" sz="3200" dirty="0" smtClean="0"/>
              <a:t>odżywczych</a:t>
            </a:r>
            <a:r>
              <a:rPr lang="pl-PL" sz="3600" dirty="0" smtClean="0"/>
              <a:t> do wszystkich organów.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</a:t>
            </a:r>
            <a:r>
              <a:rPr lang="pl-PL" sz="2800" dirty="0" smtClean="0"/>
              <a:t>Składniki</a:t>
            </a:r>
          </a:p>
          <a:p>
            <a:pPr marL="0" indent="0">
              <a:buNone/>
            </a:pPr>
            <a:r>
              <a:rPr lang="pl-PL" sz="2800" dirty="0" smtClean="0"/>
              <a:t>                     odżywcze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129012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14. Reguluję temperaturę organizmu.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 descr="http://cezal.net.pl/images/produkty/termometr_elekt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505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06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15. Zwalcza zmęczenie i dodaje energii.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4" name="Picture 4" descr="http://www.menshealth.pl/media/lib/174/bl11-33-001-08-692252a393e05a86bc0d427170de7a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866708" cy="440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55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16. Pomaga we wzroście czerwonych krwinek. 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http://6.s.dziennik.pl/pliki/5005000/5005825-czerwone-krwinki-900-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58979"/>
            <a:ext cx="5260132" cy="388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68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17. Poprawia „nasmarowanie” stawów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http://www.diety-sezonowe.pl/wp-content/uploads/2014/05/sta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52109"/>
            <a:ext cx="4962128" cy="39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43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18. Poprawia wydolność organizmu w czasie ćwiczeń.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http://static.pl.groupon-content.net/71/74/1338282587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43953"/>
            <a:ext cx="4718298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72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19. Poprawia funkcjonowanie serca i zmniejsza ryzyko zawału o 41%.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 descr="http://www.mocneserce.pl/images/serce-sie-zuzy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01016"/>
            <a:ext cx="3250510" cy="44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16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20. Zmniejsza ryzyko zachorowania na raka okrężnicy o 45%, raka pęcherza o 50% oraz…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2" name="Picture 2" descr="http://www.niam.pl/rimages/crop/600/450/files/images/PRODUCT/BACKUP/PRODUCT_1496_71477889177441900072277993874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21. Zmniejsza ryzyko zachorowania na raka piersi.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 descr="http://wnos.uwm.edu.pl/uploads/files/zdjecia/rayc.-5.-rak-sygnalowy-foto-p.-wlas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39967"/>
            <a:ext cx="5747792" cy="38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87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często pić wodę?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Najlepiej nie czekać aż poczujemy duże pragnienie, gdyż jest to znak od organizmu, że jesteśmy odwodnieni.</a:t>
            </a:r>
          </a:p>
          <a:p>
            <a:pPr marL="0" indent="0">
              <a:buNone/>
            </a:pPr>
            <a:r>
              <a:rPr lang="pl-PL" dirty="0" smtClean="0"/>
              <a:t>Dlatego nie zwlekajmy zbytnio, ale też nie pijmy na siłę gdy naprawdę nam się nie chce.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059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22. Redukuje bóle głowy.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 descr="http://zdroow.pl/wp-content/uploads/2011/02/b%C3%B3l-g%C5%82owy-w-skroniach-przyczy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99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23. Redukuje bóle pleców.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3554" name="Picture 2" descr="http://bi.gazeta.pl/im/5/11652/z11652475Q,Lumbago-to-bardzo-silny-bol-plecow-w-okolicy-led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34943"/>
            <a:ext cx="5329436" cy="37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19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24. Poprawia pamięć oraz koncentrację.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http://1.bp.blogspot.com/-AzPIYe62Rzo/UQ_ljwuvBSI/AAAAAAAAAOw/4r0aLbTiK7g/s1600/glowa+-+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4218"/>
            <a:ext cx="4412010" cy="44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15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25. Utrzymuje w dobrym nastroju.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5602" name="Picture 2" descr="http://ocdn.eu/images/pulscms/MTk7MDQsMCwwLDNlOCwyOTk7MDYsMzIwLDFjMg__/7bd4b1e531e25007a9f15be411189b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5" y="206084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71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26. Zwalcza skurcze.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 descr="http://dietto.pl/wp-content/uploads/2014/03/skurcze-mi%C4%99%C5%9B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505722" cy="37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33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27. Pomaga zwalczać gorączkę.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http://i.iplsc.com/wysoka-goraczke-trzeba-koniecznie-zwalczyc/0001R6I9QBBNBL3P-C116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25498"/>
            <a:ext cx="595312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56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28. Poprawia wzrok.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4" name="Picture 2" descr="http://www.alejakobiet.pl/img/dobry_wzrok.jpg?1344604416944?13446044169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10376"/>
            <a:ext cx="4200130" cy="31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31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29. Niweluje nieświeży oddech.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http://www.dentasense.pl/wp-content/uploads/2013/01/nie%C5%9Bwie%C5%BCy-odd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44817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92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30. Poprawia funkcjonowanie nerek.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22" name="Picture 2" descr="http://www.cozadzien.pl/img/zdjecia/6_zdrowie/_big/fotolia_21722883.jpg?1331202675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64394"/>
            <a:ext cx="4876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07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Koniec, dziękuję za uwagę.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Źródła, z których korzystałem:</a:t>
            </a:r>
          </a:p>
          <a:p>
            <a:pPr marL="0" indent="0">
              <a:buNone/>
            </a:pPr>
            <a:r>
              <a:rPr lang="pl-PL" dirty="0" smtClean="0">
                <a:hlinkClick r:id="rId2"/>
              </a:rPr>
              <a:t>www.homemadelemonade.pl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www.wodazdrowa.com.pl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http://urodaizdrowie.pl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8090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Ile należy pić wody?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1.To zależy kto dlatego trzeba to najpierw obliczyć. Można to zrobić dzieląc swoją wagę 30 razy np.:</a:t>
            </a:r>
          </a:p>
          <a:p>
            <a:pPr marL="0" indent="0">
              <a:buNone/>
            </a:pPr>
            <a:r>
              <a:rPr lang="pl-PL" sz="2000" dirty="0" smtClean="0"/>
              <a:t>Waga 60kg „60 : 30=2”, czyli trzeba pić 2l wody dziennie.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2.Istotne jest by pić dużo po przebudzeniu. Łatwo można obliczyć ile, dzieląc poprzedni wynik przez 3 np.:</a:t>
            </a:r>
          </a:p>
          <a:p>
            <a:pPr marL="0" indent="0">
              <a:buNone/>
            </a:pPr>
            <a:r>
              <a:rPr lang="pl-PL" sz="2000" dirty="0" smtClean="0"/>
              <a:t>Dla 2l „2 : 3=</a:t>
            </a:r>
            <a:r>
              <a:rPr lang="pl-PL" sz="1400" dirty="0" smtClean="0"/>
              <a:t>ok.</a:t>
            </a:r>
            <a:r>
              <a:rPr lang="pl-PL" sz="2000" dirty="0" smtClean="0"/>
              <a:t>0,7”, czyli trzeba pić 0,7l wody rano.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92467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l-PL" dirty="0" smtClean="0"/>
              <a:t>Co konkretnie pić?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Najlepszym wyborem jest </a:t>
            </a:r>
            <a:r>
              <a:rPr lang="pl-PL" b="1" dirty="0" smtClean="0"/>
              <a:t>woda mineralna</a:t>
            </a:r>
            <a:r>
              <a:rPr lang="pl-PL" dirty="0" smtClean="0"/>
              <a:t>. Dopuszcza się również rozcieńczone soki, słabe napary herbaty, rumianku itp., </a:t>
            </a:r>
            <a:r>
              <a:rPr lang="pl-PL" b="1" dirty="0" smtClean="0"/>
              <a:t>jednak woda powinna stanowić większość przyswajanych płynów.</a:t>
            </a:r>
          </a:p>
          <a:p>
            <a:pPr marL="0" indent="0">
              <a:buNone/>
            </a:pPr>
            <a:r>
              <a:rPr lang="pl-PL" b="1" dirty="0" smtClean="0"/>
              <a:t>Nie zaleca się wody przegotowanej</a:t>
            </a:r>
            <a:r>
              <a:rPr lang="pl-PL" dirty="0" smtClean="0"/>
              <a:t>, gdyż jest ona hipotoniczna, przez co zwiększa wydalanie wody przez nerki.</a:t>
            </a:r>
          </a:p>
          <a:p>
            <a:pPr marL="0" indent="0">
              <a:buNone/>
            </a:pPr>
            <a:r>
              <a:rPr lang="pl-PL" dirty="0" smtClean="0"/>
              <a:t>Należy też odstawić  napoje gazowane, ponieważ zawarty w nich CO2 rozciąga ściany żołądka , co sprawia jedynie </a:t>
            </a:r>
            <a:r>
              <a:rPr lang="pl-PL" b="1" dirty="0" smtClean="0"/>
              <a:t>pozorne</a:t>
            </a:r>
            <a:r>
              <a:rPr lang="pl-PL" dirty="0" smtClean="0"/>
              <a:t> nasycenie wodą.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1180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tak ważne jest, by pić dużo wody?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i="1" dirty="0" smtClean="0"/>
              <a:t>„Już </a:t>
            </a:r>
            <a:r>
              <a:rPr lang="pl-PL" sz="1800" b="1" i="1" dirty="0"/>
              <a:t>10% ubytek wody z organizmu powoduje całkowitą niezdolność do wykonywania jakiegokolwiek wysiłku fizycznego.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i="1" dirty="0"/>
              <a:t>Gdy straty wody przekraczają 20-22% człowiek umiera</a:t>
            </a:r>
            <a:r>
              <a:rPr lang="pl-PL" sz="1800" b="1" i="1" dirty="0" smtClean="0"/>
              <a:t>.”</a:t>
            </a:r>
          </a:p>
          <a:p>
            <a:pPr marL="0" indent="0">
              <a:buNone/>
            </a:pPr>
            <a:endParaRPr lang="pl-PL" sz="1800" b="1" i="1" dirty="0"/>
          </a:p>
          <a:p>
            <a:pPr marL="0" indent="0">
              <a:buNone/>
            </a:pPr>
            <a:r>
              <a:rPr lang="pl-PL" dirty="0" smtClean="0"/>
              <a:t>Osoby odchudzające się i niespożywające odpowiednich ilości wody </a:t>
            </a:r>
            <a:r>
              <a:rPr lang="pl-PL" b="1" dirty="0" smtClean="0"/>
              <a:t>zakwaszają swój organizm</a:t>
            </a:r>
            <a:r>
              <a:rPr lang="pl-PL" dirty="0" smtClean="0"/>
              <a:t>, co prowadzi do rozlicznych chorób.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1669277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możliwe jest wypić zbyt dużo wody?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Tak</a:t>
            </a:r>
            <a:r>
              <a:rPr lang="pl-PL" dirty="0" smtClean="0"/>
              <a:t>, lecz to </a:t>
            </a:r>
            <a:r>
              <a:rPr lang="pl-PL" b="1" dirty="0" smtClean="0"/>
              <a:t>minimalne zagrożenie</a:t>
            </a:r>
            <a:r>
              <a:rPr lang="pl-PL" dirty="0" smtClean="0"/>
              <a:t>. Kto byłby w stanie wypić ok. 5 litrów wody na raz?</a:t>
            </a:r>
          </a:p>
          <a:p>
            <a:pPr marL="0" indent="0">
              <a:buNone/>
            </a:pPr>
            <a:r>
              <a:rPr lang="pl-PL" dirty="0" smtClean="0"/>
              <a:t>Jednak gdyby tak się stało doszłoby do rozregulowania gospodarki wodno-mineralnej organizmu.</a:t>
            </a:r>
          </a:p>
          <a:p>
            <a:pPr marL="0" indent="0">
              <a:buNone/>
            </a:pPr>
            <a:r>
              <a:rPr lang="pl-PL" dirty="0" smtClean="0"/>
              <a:t>Płyny ustrojowe, a zwłaszcza krew, silnie by się rozcieńczyły. Zwiększonej ilości krwi nie nadążałoby pompować serce, a rozcieńczone substancje odżywcze nie zaspokoiłyby potrzeb organizmu.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060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1143000"/>
          </a:xfrm>
        </p:spPr>
        <p:txBody>
          <a:bodyPr/>
          <a:lstStyle/>
          <a:p>
            <a:r>
              <a:rPr lang="pl-PL" dirty="0" smtClean="0"/>
              <a:t>Jakie korzyści daję picie wody?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447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2806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Powstrzymuje apetyt.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http://www.waszezdrowie.com/wp-content/uploads/2013/10/apety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608340" cy="37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68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609</Words>
  <Application>Microsoft Office PowerPoint</Application>
  <PresentationFormat>Pokaz na ekranie (4:3)</PresentationFormat>
  <Paragraphs>67</Paragraphs>
  <Slides>39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Przepływ</vt:lpstr>
      <vt:lpstr>Pijmy dużo wody!</vt:lpstr>
      <vt:lpstr>Kiedy i jak należy pić wodę?</vt:lpstr>
      <vt:lpstr>Jak często pić wodę?</vt:lpstr>
      <vt:lpstr>Ile należy pić wody?</vt:lpstr>
      <vt:lpstr>Co konkretnie pić?</vt:lpstr>
      <vt:lpstr>Dlaczego tak ważne jest, by pić dużo wody?</vt:lpstr>
      <vt:lpstr>Czy możliwe jest wypić zbyt dużo wody?</vt:lpstr>
      <vt:lpstr>Jakie korzyści daję picie wody?</vt:lpstr>
      <vt:lpstr>1. Powstrzymuje apetyt.</vt:lpstr>
      <vt:lpstr>2. Poprawia trawienie.</vt:lpstr>
      <vt:lpstr>3. Pobudza metabolizm</vt:lpstr>
      <vt:lpstr>4. Pomaga w odróżnieniu głodu od pragnienia.</vt:lpstr>
      <vt:lpstr>5. Redukuje cholesterol</vt:lpstr>
      <vt:lpstr>6. Poprawia funkcjonowanie wątroby.</vt:lpstr>
      <vt:lpstr>7. Wypłukuje z organizmu toksyny.</vt:lpstr>
      <vt:lpstr>8. Pomaga w pozbyciu się problemów jelitowych. </vt:lpstr>
      <vt:lpstr>9. Redukuje celulit.</vt:lpstr>
      <vt:lpstr>10. Pomaga w rzeźbieniu mięśni.</vt:lpstr>
      <vt:lpstr>11. Nawilża skórę, przez co poprawia jej wygląd i elastyczność.</vt:lpstr>
      <vt:lpstr>12. Dotlenia organizm. </vt:lpstr>
      <vt:lpstr>13. Pomaga w dostarczaniu składników odżywczych do wszystkich organów.</vt:lpstr>
      <vt:lpstr>14. Reguluję temperaturę organizmu.</vt:lpstr>
      <vt:lpstr>15. Zwalcza zmęczenie i dodaje energii.</vt:lpstr>
      <vt:lpstr>16. Pomaga we wzroście czerwonych krwinek. </vt:lpstr>
      <vt:lpstr>17. Poprawia „nasmarowanie” stawów</vt:lpstr>
      <vt:lpstr>18. Poprawia wydolność organizmu w czasie ćwiczeń.</vt:lpstr>
      <vt:lpstr>19. Poprawia funkcjonowanie serca i zmniejsza ryzyko zawału o 41%.</vt:lpstr>
      <vt:lpstr>20. Zmniejsza ryzyko zachorowania na raka okrężnicy o 45%, raka pęcherza o 50% oraz… </vt:lpstr>
      <vt:lpstr>21. Zmniejsza ryzyko zachorowania na raka piersi. </vt:lpstr>
      <vt:lpstr>22. Redukuje bóle głowy.</vt:lpstr>
      <vt:lpstr>23. Redukuje bóle pleców.  </vt:lpstr>
      <vt:lpstr>24. Poprawia pamięć oraz koncentrację. </vt:lpstr>
      <vt:lpstr>25. Utrzymuje w dobrym nastroju. </vt:lpstr>
      <vt:lpstr>26. Zwalcza skurcze. </vt:lpstr>
      <vt:lpstr>27. Pomaga zwalczać gorączkę. </vt:lpstr>
      <vt:lpstr>28. Poprawia wzrok. </vt:lpstr>
      <vt:lpstr>29. Niweluje nieświeży oddech. </vt:lpstr>
      <vt:lpstr>30. Poprawia funkcjonowanie nerek.</vt:lpstr>
      <vt:lpstr>Koniec, dziękuję za uwagę.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Pijmy dużo wody!</dc:title>
  <cp:lastModifiedBy>TuSięLoguj</cp:lastModifiedBy>
  <cp:revision>30</cp:revision>
  <dcterms:modified xsi:type="dcterms:W3CDTF">2014-06-04T04:52:40Z</dcterms:modified>
</cp:coreProperties>
</file>