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26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54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01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18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43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15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63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18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50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55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87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6063-F56B-48BF-A5B6-791B4FE090F7}" type="datetimeFigureOut">
              <a:rPr lang="pl-PL" smtClean="0"/>
              <a:t>2014-05-15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62B2-F78D-4653-9FEF-6CAFBE30A9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220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9992" y="5229200"/>
            <a:ext cx="4535487" cy="744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2000" dirty="0" smtClean="0"/>
              <a:t>Opracowanie: Justyna </a:t>
            </a:r>
            <a:r>
              <a:rPr lang="pl-PL" altLang="pl-PL" sz="2000" dirty="0" err="1" smtClean="0"/>
              <a:t>Pabisek</a:t>
            </a:r>
            <a:endParaRPr lang="pl-PL" altLang="pl-PL" sz="2000" dirty="0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000" dirty="0" smtClean="0"/>
              <a:t>Paulina Kot</a:t>
            </a: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371600" y="981075"/>
            <a:ext cx="5629275" cy="2257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8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PRAWDZIWE ŻYCIE </a:t>
            </a:r>
          </a:p>
          <a:p>
            <a:pPr algn="ctr"/>
            <a:r>
              <a:rPr lang="pl-PL" sz="48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TO </a:t>
            </a:r>
          </a:p>
          <a:p>
            <a:pPr algn="ctr"/>
            <a:r>
              <a:rPr lang="pl-PL" sz="48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ZDROWE ŻYCIE</a:t>
            </a:r>
          </a:p>
        </p:txBody>
      </p:sp>
    </p:spTree>
    <p:extLst>
      <p:ext uri="{BB962C8B-B14F-4D97-AF65-F5344CB8AC3E}">
        <p14:creationId xmlns:p14="http://schemas.microsoft.com/office/powerpoint/2010/main" val="41210249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latin typeface="Monotype Corsiva" panose="03010101010201010101" pitchFamily="66" charset="0"/>
              </a:rPr>
              <a:t>Truskawki</a:t>
            </a:r>
          </a:p>
          <a:p>
            <a:pPr marL="0" indent="0">
              <a:buNone/>
            </a:pPr>
            <a:r>
              <a:rPr lang="pl-PL" sz="2800" dirty="0" smtClean="0"/>
              <a:t>Pojawiające się na początku czerwca truskawki, będące smaczną zapowiedzią lata, cieszą nas nie tylko słodkim, odurzającym zapachem, kuszącym wyglądem i podniecającym smakiem, lecz także gwarantują zdrowie i korzystny wpływ na organizm.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464496" cy="334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0"/>
            <a:ext cx="8579296" cy="67413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 smtClean="0">
                <a:latin typeface="Monotype Corsiva" panose="03010101010201010101" pitchFamily="66" charset="0"/>
              </a:rPr>
              <a:t>100 g truskawek zawiera:</a:t>
            </a:r>
          </a:p>
          <a:p>
            <a:r>
              <a:rPr lang="pl-PL" sz="1400" dirty="0" smtClean="0"/>
              <a:t> </a:t>
            </a:r>
            <a:r>
              <a:rPr lang="pl-PL" sz="2000" dirty="0" smtClean="0"/>
              <a:t>0,6 g białka </a:t>
            </a:r>
          </a:p>
          <a:p>
            <a:r>
              <a:rPr lang="pl-PL" sz="2000" dirty="0" smtClean="0"/>
              <a:t>6,2 g węglowodanów </a:t>
            </a:r>
          </a:p>
          <a:p>
            <a:r>
              <a:rPr lang="pl-PL" sz="2000" dirty="0" smtClean="0"/>
              <a:t>2,2 g błonnika </a:t>
            </a:r>
          </a:p>
          <a:p>
            <a:r>
              <a:rPr lang="pl-PL" sz="2000" dirty="0" smtClean="0"/>
              <a:t>160 mg potasu </a:t>
            </a:r>
          </a:p>
          <a:p>
            <a:r>
              <a:rPr lang="pl-PL" sz="2000" dirty="0" smtClean="0"/>
              <a:t>23 mg fosforu </a:t>
            </a:r>
          </a:p>
          <a:p>
            <a:r>
              <a:rPr lang="pl-PL" sz="2000" dirty="0" smtClean="0"/>
              <a:t>22 mg wapnia </a:t>
            </a:r>
          </a:p>
          <a:p>
            <a:r>
              <a:rPr lang="pl-PL" sz="2000" dirty="0" smtClean="0"/>
              <a:t>12 mg magnezu</a:t>
            </a:r>
          </a:p>
          <a:p>
            <a:r>
              <a:rPr lang="pl-PL" sz="2000" dirty="0" smtClean="0"/>
              <a:t>2 mg sodu</a:t>
            </a:r>
          </a:p>
          <a:p>
            <a:r>
              <a:rPr lang="pl-PL" sz="2000" dirty="0" smtClean="0"/>
              <a:t>0,7 mg żelaza </a:t>
            </a:r>
          </a:p>
          <a:p>
            <a:r>
              <a:rPr lang="pl-PL" sz="2000" dirty="0" smtClean="0"/>
              <a:t>0,1 mg cynku</a:t>
            </a:r>
          </a:p>
          <a:p>
            <a:r>
              <a:rPr lang="pl-PL" sz="2000" dirty="0" smtClean="0"/>
              <a:t> mangan </a:t>
            </a:r>
          </a:p>
          <a:p>
            <a:r>
              <a:rPr lang="pl-PL" sz="2000" dirty="0" smtClean="0"/>
              <a:t>30 mg witaminy A</a:t>
            </a:r>
          </a:p>
          <a:p>
            <a:r>
              <a:rPr lang="pl-PL" sz="2000" dirty="0" smtClean="0"/>
              <a:t>0,02 mg witaminy B1 </a:t>
            </a:r>
          </a:p>
          <a:p>
            <a:r>
              <a:rPr lang="pl-PL" sz="2000" dirty="0" smtClean="0"/>
              <a:t>0,03 mg witaminy B2 </a:t>
            </a:r>
          </a:p>
          <a:p>
            <a:r>
              <a:rPr lang="pl-PL" sz="2000" dirty="0" smtClean="0"/>
              <a:t>0,4 mg witaminy B3 (PP)</a:t>
            </a:r>
          </a:p>
          <a:p>
            <a:r>
              <a:rPr lang="pl-PL" sz="2000" dirty="0" smtClean="0"/>
              <a:t> 0,06 mg witaminy B6</a:t>
            </a:r>
          </a:p>
          <a:p>
            <a:r>
              <a:rPr lang="pl-PL" sz="2000" dirty="0" smtClean="0"/>
              <a:t>60 mg witaminy C</a:t>
            </a:r>
          </a:p>
          <a:p>
            <a:r>
              <a:rPr lang="pl-PL" sz="2000" dirty="0" smtClean="0"/>
              <a:t>0,2 mg witaminy E </a:t>
            </a:r>
          </a:p>
          <a:p>
            <a:r>
              <a:rPr lang="pl-PL" sz="2000" dirty="0" smtClean="0"/>
              <a:t>20 mg kwasu foliowego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53" y="1484784"/>
            <a:ext cx="3181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8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3" y="44624"/>
            <a:ext cx="8944843" cy="68133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7300" dirty="0" smtClean="0">
                <a:latin typeface="Monotype Corsiva" panose="03010101010201010101" pitchFamily="66" charset="0"/>
              </a:rPr>
              <a:t>Dlaczego warto jeść truskawki?</a:t>
            </a:r>
          </a:p>
          <a:p>
            <a:pPr marL="0" indent="0" algn="ctr">
              <a:buNone/>
            </a:pPr>
            <a:endParaRPr lang="pl-PL" sz="2000" dirty="0" smtClean="0">
              <a:latin typeface="Monotype Corsiva" panose="03010101010201010101" pitchFamily="66" charset="0"/>
            </a:endParaRPr>
          </a:p>
          <a:p>
            <a:r>
              <a:rPr lang="pl-PL" sz="3300" dirty="0" smtClean="0"/>
              <a:t>Truskawka posiada więcej witaminy C niż cytryna, czy grejpfrut. Zawarta w niej witamina PP reguluje m.in. dotlenienie krwi. </a:t>
            </a:r>
            <a:r>
              <a:rPr lang="pl-PL" sz="3300" dirty="0"/>
              <a:t>P</a:t>
            </a:r>
            <a:r>
              <a:rPr lang="pl-PL" sz="3300" dirty="0" smtClean="0"/>
              <a:t>oprawiają przemianę materii i </a:t>
            </a:r>
            <a:r>
              <a:rPr lang="pl-PL" sz="3300" dirty="0" smtClean="0"/>
              <a:t>pektyn. </a:t>
            </a:r>
            <a:r>
              <a:rPr lang="pl-PL" sz="3300" dirty="0"/>
              <a:t>K</a:t>
            </a:r>
            <a:r>
              <a:rPr lang="pl-PL" sz="3300" dirty="0" smtClean="0"/>
              <a:t>orzystnie </a:t>
            </a:r>
            <a:r>
              <a:rPr lang="pl-PL" sz="3300" dirty="0" smtClean="0"/>
              <a:t>wpływają na naturalną florę bakteryjną.</a:t>
            </a:r>
          </a:p>
          <a:p>
            <a:endParaRPr lang="pl-PL" dirty="0" smtClean="0"/>
          </a:p>
          <a:p>
            <a:r>
              <a:rPr lang="pl-PL" sz="3300" dirty="0" smtClean="0"/>
              <a:t>Wapń i fosfor wzmacniają kości i zęby oraz poprawiają pracę mięśni, a w połączeniu z magnezem odkwaszają organizm. Poprzez spalanie tłuszczów owoce te posiadają właściwości odtruwające i oczyszczające. Poleca </a:t>
            </a:r>
            <a:r>
              <a:rPr lang="pl-PL" sz="3300" dirty="0" smtClean="0"/>
              <a:t>się truskawki </a:t>
            </a:r>
            <a:r>
              <a:rPr lang="pl-PL" sz="3300" dirty="0" smtClean="0"/>
              <a:t>osobom, które mają kłopoty z trawieniem białek lub powinny obniżyć wagę ciała.</a:t>
            </a:r>
          </a:p>
          <a:p>
            <a:endParaRPr lang="pl-PL" dirty="0" smtClean="0"/>
          </a:p>
          <a:p>
            <a:r>
              <a:rPr lang="pl-PL" sz="3300" dirty="0" smtClean="0"/>
              <a:t>Ochronią przed anemią, wzmacniają organizm, wpływają odświeżająco na cerę i włosy. Poleca się je przy schorzeniach wątroby, nerek, kamieniach moczowych i żółciowych.</a:t>
            </a:r>
          </a:p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3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 smtClean="0">
                <a:latin typeface="Monotype Corsiva" panose="03010101010201010101" pitchFamily="66" charset="0"/>
              </a:rPr>
              <a:t>Leczenie truskawkami</a:t>
            </a:r>
            <a:endParaRPr lang="pl-PL" sz="40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pl-PL" sz="2800" dirty="0" smtClean="0"/>
              <a:t>Zewnętrznie, rozgniecione owoce i sok stosuje się w przypadkach zaniedbanej egzemy, przeciw piegom, plamom i wągrom. Świeże i nagrzane liście przykłada się do ran i wrzodów. Herbatkę z liści i kwiatów truskawki zaleca się przy przeziębieniach.</a:t>
            </a:r>
            <a:br>
              <a:rPr lang="pl-PL" sz="2800" dirty="0" smtClean="0"/>
            </a:b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Truskawek powinny unikać tylko osoby uczulone na nie, ale to zdarza się rzadko</a:t>
            </a:r>
            <a:r>
              <a:rPr lang="pl-PL" sz="2400" dirty="0" smtClean="0"/>
              <a:t>.</a:t>
            </a:r>
          </a:p>
          <a:p>
            <a:endParaRPr lang="pl-PL" dirty="0"/>
          </a:p>
        </p:txBody>
      </p:sp>
      <p:sp>
        <p:nvSpPr>
          <p:cNvPr id="4" name="AutoShape 2" descr="data:image/jpeg;base64,/9j/4AAQSkZJRgABAQAAAQABAAD/2wCEAAkGBxQTEhUUExQWFhUXGBoaGBcXGRgbIBwaGBwcGhwdHxoaICggGxolHBocITEhJSkrLi4uGB8zODMsNygtLisBCgoKDg0OGxAQGiwkHyQvLCwsNC0sLCwsLCwsLCwsLCwsLCwsLCwsLCwsLCwsLCwsLCwsLCwsLCwsLCwsLCwsLP/AABEIAKkBKgMBIgACEQEDEQH/xAAbAAACAwEBAQAAAAAAAAAAAAAEBQIDBgEAB//EAEMQAAECBAIHBgUCAwYFBQAAAAECEQADITEEQQUSUWFxgZEiobHB0fAGEzJC4VLxFGJyIzNTgpKiFRZjssI0NUNU0v/EABoBAAIDAQEAAAAAAAAAAAAAAAEEAAIDBQb/xAAoEQACAgICAgICAgIDAAAAAAAAAQIRAyEEEjFBBSITUWGBMrEUFXH/2gAMAwEAAhEDEQA/AHSEDIPxjrvc8hEXJ4R2WprwkMHVKawbpAc13fvMEqUKux2UgSctObNwgBBMQ5rGc+I5Z1QQaBVfKGc7HjWKUhxwZoCnzu12q7oElo2wT65FIUYKTmGpfWMMsKoqYBi99whViwy/5TDvRkzVtbaM2y4vCOSN+T1+LInDsi5SKk1ASWcD2XiozH1Sn6qu+fXdFkyaoPsUSqlQx45wPLQ9Wc1y27owejeDvYv0j2kGlaknnCmWokMOnKGuJlKYO5DHb574swmjCmqUmozrXyMN4Y3HQnyuTHDNdvYJo5CEqCiXAL6p2N4+kaHCTddIGrrhJ3VSdo3GoOUJJmBUm4Yl7g9dkWyJtU25UfnFZto2xuGRaY4x2JOskPYCwYinQUyGyFk49kkKLsTWrn83ggIdZ1lUB261NtHekc0lP7FGID5Vazn1NYwTfY3VKKSMxiphUpjVvdPSDpU4gEEl9UWbZQbvGAih1axoFWAuz5b4Kw4DD7XG+or+zQ7LSOfCp5G/5Hej21U7dVRq7MaUFne8GSpQWpOw3IFG3PC/BKITQjhus3m0Fy5oZhrBh3j984WbNXiJJ0Y5UmUsEj7TkN22GHwsJiFEfSgU1gKBTsKG35hXKBDKS/0guOJq/ughroIa6iJi+yzs7OYvGPbRyedgSg5L0ayTjkhWqR8yYLlIoOZtBilhtaYoEZJyHqYV4eff5bN+pQbq1+NItkYkE31iPuNBy2cocjJ1s4dDUTlKHZAQnab9MucVoWm6O091rsefkIDOKABUsuA5clgBsb7onPnCYh+aVWD7k5c4q8i9eQDmQsM5LjoPzFs2dsq/6qDkm5hNgsVrhJFS2Ve6yRBshQrteyT3a/kI0jLsrKhiVDMucnHgkecRmzjsL7TU9LCKBMAf7Ru9bmAMBpRU0rZLIBYHbtgOSTS/ZBmqZQk32mv4EDTJ9QzmKQNqi0e1x7/MWsgT/EEGvlHjNexNYRaW0rKklPzJiU7tav8ApzMAf8xzZnZw2HUr/qTf7NHe6iOQiEo1nzuZhVpTTsuVSZNSlRskF1HgkOX5QmOj8RMricUpv8LDj5SeBU5WRzEG4HRktB/spQQDcgdonaVGp5kwSFadJTptJUkpT/iTzqP/AJarPBhHv4HFf/Zk8pCvNcOpcpr23mJN/T0gBM9PnAZwIvSIyMUKw5zMQXMTLBNOJgFtE1YlSrJLbTAsylVH0gPE6dB7Mt1n+QE99oVLnzFk67gA2fPfkIrOSirZrhxSyy6xLcVpHtEISVZUEI9J44guVNmI1+GwvZsCDatH/aIY3ACYG1QoG9M+MKrmK9o6H/WutS2ZdOKTMQFl3Jze+7Ij1gzCTVAPlYNTfxiwyTJLtry7aqqs2yA8Ljf7QkJGbDZvgyanuJ0eI5QXSXodStJ6qWbVpYEseOwxGXiVs9SW2WBtygb5B+pwQXDXPSDk4FbJoe1ZL1LUFGhfrejpOUIqz2CwhmKAAJ8N9Y0SMCbaqE838I7o7AmUkJoNpJr0FIKCEk1KlHYD6Q/hx9Inledyvz5NeF4F87BoP1avT1MLZ+hwX1EqfawA8o0moQaJSnjU9BHpks/d307heNHFPyLY8s8buLoxa8DMSSGfgXgeZhFF3plS/wCI3K8MBcUyeg5AVMLcZgQbjkaDpeMlx4J2Py+Wzyj1MVMksWA3Uua2ByO+KAl8jQNz9IeaZwpZxTcQz8AKwpKGNQAXTf8AmybLhFZp2OcHPH8e3sskzmaxF67a2hoyFJJJ7RfMGlvCFeHUljX7V8SBbhVqbIqm45AKaj6asTk/fujBxb8HRjng/LoZSpmq5qphZztAFuMPNAStUKWpIVrMBrUCRTqIySNIuf7NHaJDGoYC1Hq967IaYGdMUxXMNTRT2appa0Xh9NsW5aeaLjDSNfisSGqXOWQ6ZwD/AMSIzr7+2whKvEqNSS9Xe4bI0cQoxWLLsPTuuecbqaatHBycXJjn0ZscRpQFJClBjcHbxsDEtH6bMuWSxKRYsW5tcRjpWG12KjrHf5DZXKNN/Ez0oZOomhA7OzY5tHPyyrJ2j5N38XlpNDPQen+wAbElqgBvGkaGTjypJKGbaIyOHw6PkpWDrazBR2Ls3WGcjEqlSlKCCvVFQGfvoYrDmSi+qRz5RfbrWxqMUFFiX33rHJmkZGGlj5kxKEj9Sr8rmPmOkNO4ifMIQsyJZNBTW5nKCNF4WSg60xKpq3+uYSrutHT7R8vybx4eaStR0ayd8XGZ2cJIXO/nWPly+OsqquQiteFxc1jPniWk/ZIBD/5j2j3RZojF6yinIOUEbHqwyu0PJCXy9+UXUk/BhKLi6Ynweg0Su1LljWP3K7SuJf8AMOPkqYOS+8jwjmKnupKE0YhSiDYCwe9TlBAQWe7vQQLA1RaiT14RaFhNc+sUyJhPLrEZ6t0EqWrW5rEXiAe+qekdL7T1HrEIYhbrqqeo7pSQO8vA2KwMoAkguRQqUVK22JIHCHE8LaoCRsDPCuZOCVZtsoTFJyaWlZcXzcWrULAJIpQXO3dAko1CakeecF6RUCgl2ZQfgbxLBYXWXTk+fS0IzlKS2dr4xQVtjvRskKAAIZNgBXxgwod7JrYgVj2iMN8upFc6wfKUhTAVYu5VCskOyl9nXgUY3C6wLAM1mLc3oIS4bAVISlIGZtTLe8auawBc0OV4SrT/AGlDQ0pcta0b8TJ96FOXBvH2XlHsFoiSguQ52fgQ2wkgJcpQEPmb+vfEpErVGSB1Ji/VG99qvSOpSRxnknLTbIrw1iz71FgBwzi6XLFa63Cg65x1KRY1/q8k3MSUlr99eiR5wbM6Kyv2mg/1GOIA/bzUYsKcyGG1VTySIrUjmNqvIQAla2YsCf6fNRgPELYsHf8AlvzJhkuorXuHQQHipgt3Cg9YhBLjpXAd6jxOUZnScsJc27z1jS4xZYtb37vGU0uXi2gxu9CWZNUosCWJaCMJhBYggsdm+vdEZMoXalA+wn9jBkmXRqCmsHNw1hGE5fo9Fw8Ff5BOGk1DAkoNTk3EeMMkS22U7TVYuAQIEw6c3ApUA5B7+9kOJCHFglKikZ2e78iOsJzls6iiqBAwBd7Vb7iasXrkawmVJImqCqEDxy3Rop8oBi5VQatBfeHhfi5OqQdlCcwS7jfa8VhNq0Z5cUZVIYYHBkh+AdvSHhktRIJY1ca1t1hwhXhZrtrO1LbvOGqcWwVVTFwbX61hZyV7Kyv0Lv4FQRMFB2gs5HJqcxDDC41Wo6kjVstrkENzi1S0uHqCAlqUbfnSFmlp4lo1xwA35HwMT/J62YZMOKaua/mzNfLT8xV2Ki2zderQ2widVIIIS5qXr02Qsw0lSnI2dNvjDDDSACASGAzdnanJ4a70OKKcdBOhsaELWmYogu6cgrcNhjWInzZg7I+Wg5mp9HjFaU1UALAS6agDMtnmBDWTppQQhyAGFdkNYWef+Sx9ZqSXk1YkJSlhzJuTF+DmUYVNT+XjJTfiRCbK1jR2rTPdE5fxYkt2VJGYOfm8bdkjnf8AHzSXbqzV4rEpdgdZW4eOyPSccWZSNU7q+EA6J0nJWkkNrUBBBqdtb8YMxMxj9I6QfPgwarTRMJe6uRDHvjrp/Ueg9IFCSa23fgwQMJFitmXxlfqUSf0igELJjWA98Gh2tBUDrEDhTvgbUAFBlc0irim9midCFUk/UpinNJr3RTgsQZUzV+26XhligGIvwtCXGqaWKU8C8KZ4VJV7HuBlcclP2aNGkRqoBIDu8HYeYSkUBBu2QEYrBTgaEPvexh5JSlJcvq7Rn3wjki0z0n44pGh+YggJV2fBoBxiSVpIL5vwiaGKCUqDXLuX3PsitMkPrMGD39OXfF+NjbmjncuUYwdh2F1j9J4t0qYNkYcOXJJ2Jr1WfKF0qeo0am+g6C/OGKVsGNR0A6Xjrnny5I2DknzUYjqsXauwVPMmPCf+34EDqmlRud7e2gE2EJO2nCp6m0VzGHv33RxNa793jbpEkpJeh4v53MSydQacGrnv9LwFP90hjPZAKiQBnl43jLaW+LsNL7IVrq2IGty2QVvwR68ktJoLOffkIy2lRS1NsX4rSOLxH91h/lpP3THduH4MUD4dmvrzZmsrJIt6dItVeQ43UkzuA0POmI15aQakUKSbMXTcV3ZxLA4UqUUiWpRTUgOFAFwQaUY1eLfhzSX8NNUldAtgTsIseFY12jZhRiRMA+oaq94uD72xz82V427/AKOtk5csb/0ZpOAXKqtGqolwGpfKtgGvtg3CTEq+UHdy5rZiXfIbRe8WfGukkKWmWKs5LHbRj6QkwmLCCGSCKu7hwQ3BqxSKc4KTWxzjfIKSSno1GMJKQrXAdKgbHshqPtgXB4QLWBq0r2VXAZ3dszEJGIEwMqj/AE1oMySc7WhloiQrWKlVagL1LgM/LdExxuaGOTkjDjyd+iX/AAcj6VUd2L0PHOJTcBMANUtdn2Q2CVG9I8nD7Rzfy8oalxcb3RwI/IZ4+7FXylZ0LvQ8IU6bwhWC9srU8o2X8MWeg97/ADgfEaPQR2i/H0ue6LY8GPHtIpl5mXLqT0fP8EtqPWx3iGaVtn+OOzxg7SOiUpDs3lyjKaUUtFASG98oxnxrlcWdHj/JqMKmvAdpnSQShuySQbCrkNyEIcMVKLElufu0Uy0lRcuSYcYPB7wl9YGtm3d0W1jVHQx1mqb/AKOyZXZS7VU1y7b9ghgvDkkjVFC1H3MPGLMNJDoIQNUUBOZtzrB8lHZ7aCVEqbVNuIApQ3rGd2MSikESZKUfIDnWKgCQo2Y9IfDsKQUE6qlapSSSK5h4TYGQCvU1SoJqknaAK8QSRDPRJVNVXsplk/67Z84OJNbPN/I6yj8Lathtv76RMTFZFX+kwBK2sNVu+IKxKnoRDpzRP8wCoBJ2mA57q3+EGTUkgPX3sEDzyB3X/wDz6wAgGIlU28LDnCDHTGCg1DkLdYd4madV/H0gJUn5iCTmW4AboxyTjW/2aRTTRncPjNQ0MNJGlk31quOzWE+IwfaYOpTtSLsLh0pJCu1kG2+cVy48bO9wM/Iy6dV+zSYbSGuqhYUoN3hDnDkHcep/EZjAy3oFCmUNEKKLcx6RTHlhDVUU5nAySfZOx4lVXzEXGaSdnGFeFxWsY7jNOyJIeZNSD+lNT3VjdO/ByJR66Y6kywM6+8vWOK2gV3+loxc741mzTq4SQpT/AHK8WtA50Xi8QXxOIKU/oQcuVOsX6v2Z9v0azSHxThpD680FQ+0do9BQcyITTPivE4imEwym/wASZ2QPLvizRXw/hpTMhJV+pdT3+kaGTOQKB1EWZx7HCDoGzJp+F8ROOtisStT3Qh24OcuAhvo/QeHkNqS0g7bqPM1hwucK6xCdyfWKCUnJve+JtgB5kxOSeZ9tAykOW67vfCDSnYAN/wC8cGCccbftnErQG7IYo4WWlkykrLVJSCSeJ8IHTMBlgkAOGBFGGx4JXotr041J/wAo84pk4dIIzrmX7h2RCeXiqrsibMwvQ+trXHaOqM2d+cFYPDLmEpSlRIp9PlGtXhAyj9N6ihbjfwvFkrBFxMSdUszGyk5ODzY74Ebbin7V/wDhqshntH6OUFlE0aodwWDK3awtlnGtwWCQBqgU2C3qe6Lkpf6gzb6GCJCcr8KDuhqMFHwXyZ5TSUno5KlAGw4DyGUTVL5cnP7RalGQ6J9Y6hO1ve+5i9C9lSJQPtz+IqnyQ4NvEwWuc30jL3ygQs7ki3uucQIs0jLDHPujFaWwr2sbE+6+EbjGzEO6gDszaE+PWhQIA574gTB4OWAS4JA2bcoP+WAaFxl74ws0tjdVbKuDlHcLpZ7uWDAboWzYpeUd/wCP5UGkm6ZrUzEkANqqQHAOfrtiXzXZQGVwbHM+EKpGlEOgaoezvfyh5ovDyiDMmrcBgUpGrq1uXr0EYQhJuh7PyMeKPZhvw/hlALUHayCerjpD35TXN6sNselJCU9mgy/f0iISTZ+NvC/Mw9CKjGkeW5OZ5sjmyII+nVzt6/vFwSN/+2Kuy4+4jkIrM/cOkXFwDETWoKbk1PNRgGdhRclnyF4YTFfqp3d14BxE+K2XoCxEpgdUMwfba/dAskulstsGTdc2HB7Qh0viSlIqBmwO+E88G5UbYtj7TeITKw5+WBrNkBR8+MY/CoUSAGL5d9d0PsYhS5JUEltW4BpCnAntJ7LgXyjHC6iz0PxcYrG68jTRskMU6oKnL0OdiNghz8lpYo5A2QNoqUwWXSAQwALOc77INwcxjyLiMsid3Y9N2Z3S2BVMACZhluahNm3598V4H4YkJZRBmK2qIIfhaG2KUksQKPUFj7EelzwA2sOCW8bQ9xZtwo8/8pCKzWl5RcC1GCRajeAoIsVh3uWG3OIywDUU33PU+UGISOsMaObsolYdIPZSSdtz+O6C0pBFeg9+sTlIglMkbG3fjLug2BxBcPIO/v8AfjDGXg9lDtp7ETlLDUHp1t4x4rNGPv3wiWVpEP4QBTqr72t4COhTUSG2kU6m/eIsLna22IFsqwSFXyufC3574gZI4cM/OCAgmltwvFkuSGyHeethEBYLqlmtlVv2g2VL3V2nyH4i5MtsuvundHkqruNt/r7rEohZLkuz18HHjFypzZhunvugdM4l/OnvmeUdCg9nIz9/iJZCz5yiaUHv3VuMdQhyRc+9nvfEkyDnbL3+BxgtIAsPe3ZzrBID/JPv36xDEYNJDnZlR+OcEqm9YonTDkOZgAFM/BJSFaprtVWMTpNakINgGNWvwjaT1mpz3UAjJfEUlRFiOPukFBMBqayyS5MHYXDC9qitbHe3lFUqWCo7jVnMOsJLtYVehF7ZeEL58jR1+DiTSZZo/AbhuzGy23paDp+GDoRMdKSoJKxdLUdoMwcokMH35O9jXO8FY5LpYgVITXIm77IRU5N2dHLjTjTHuj5eqhioLKaPkRkW4ZRdrrNMoEl6NVJPyZWsQKkqrfMDZBuFlOSO2SGct52hzj5YuKjezzE1TI67UAf3s9Y4VL2ju9InPmBLJBAH8tT1uTwis4dP6FdfzDRmK8T8tIdSwkbSQIzelPjHCyqSyZqv5Q/+406QpHwxMmnWxc9Sz+lNhzNOghrhdCSJf0SgN5cndU1grqg7EE3TeNxBPykCUn9Rv1PkI0Gj8FrAa7FTJ1m4bfd4OnYcAB6d3d+8UBSgt0i9xu8oX5MXkjS0Xg3FhqNJpkq+WoEPZgS/IZwkxfy1TNaW4CrpAavPIxdpQKKwoC1iK14d9NkUYWe+vrClGYsAfQtCUMPVWeh+PUElKL372Frmol1QQX+wh2OdQWffHZmM+WCFBisfUkig2DLZ1hbOxOowopJYmznc9wYSz55UogOATQRdYux1XNLz5GOK0kVHhTjHJWIPnFQwdQE3H1Wz/LwRKlkUo7mgDlxQDhGqkoRpCEuD+WbnNjLR+PDgKLcbRo8OkFjt98T0jGzcOBUZgMC/iQxaH/w/iFEahqdu0ecXhOxDmcFY13h4HinFvfn1IgoBhXv9LdxivDJc8M4uXMAcH3ztGqOUyImOblsjc/tFi5btkN8QE/JI5lvE2jwwyrnPv4fgRYoSmzHGauNB0jqJhJFOnv0jokgUq/vIeZjyZw+0eH7dHg2SgsADd797Y6ZodgPH31IgMqL1Nd3mb944ROWulKDp+54dYgC3WNHts9KU6c46VbD3P3+TmK5Ut6VI4ex1JMGIS1aBt/nl3c4BDkmUTelL1D+fgIuBCauB72RTMnAXL8KfmBjNJNKD3t/MEgwMx6h28YgZqnYW2+/3imWtncndWv490inF45gWow98oICSyyqqrsAqeZtEV4gkEAgNkPMnygAYwOHetgM/WPTlGwGdQW72tAIemzgkvUlr7OGQhBpudrA05qoOQuYaYjEhNjrEZ/aOG0xiPiHTdSytY5q9IIRDiVaiy9j1hvgp1HSeQIetDYcKQnwuDXNOsaPaHeC0UUaqhzBsbXEYZ3D97OvwFlj60OcFPWPpFQzmp3cxDLAuuYmWsgPckCnLbWF+j0rolcxSQS24Pt5xpcDo6WlQVVSgGpbfxheGNyWjflcn8eq2aDBIlpJASSaJZySQK9K50ivSOGLkuEA5Bn5mwys8VS57GlKuQIniZ4WRrIDDmeuXKG8WKMIrRwJNt2LZQ1VO3X25gr/iCv1f7R6xdrJdkofNzWm82jgmr2D/AGxqAypw4Yd/Hw7+UWAhIq3h75DnCeZj1nPV8eWfRooCxe/f3ezFNmuhxNnpNq++vUxDVJDmmbe6RRhZjkMOuXgB4wcojJ/fLyieCrYGqUL9/wCTA8/CBVxw29bnkDDBVKs59+7iBpxOY98KPzeIFNraYpxkpKUlg1OfmerQiwdVO2szkvs28o0uMwq1y1aiSWy/A9IzWBwC5k0S/oUX+pxQZRnOUaas6fBypXKTHejph1ipgAsBABGtrF71s0ELw+q5ejCo25V69I5hcFOlzZaQAsJUCwIuBvqBeHeM7WohKGJDaorUZk7oUnPG1SZ1MXNx9tNbEuprIJKhqg2OZqzdbRLQij8x6NsyaH0z4cRLklU1TlIJAFK5B+MINGLKZlfLkzRXBJSZjmzrNCcsfhaNlhy7OeAFvU8ouVhwDZ/AcXoObwqk6RAtz/OfUwWmeVAEkDi3c4YcgY6B59oLTMAq43V8CR/2iPLxhIIHP859SIoBGTknOv79SBHZeGJAcsOA/bxg0DRz5oappyb08YulIUbBhtL+FzzYRNOGSmrV2mp65d0XIXsz2e/B+MQB2VIAv3+Qt0EeQhLvU8+7f1PCOLJY7Pe9upPCIpmh8uJc91PIQQBDmjU9+7RJSQNp4+nrFAWd7b6U9OAEQm4oAUDbz7qeEQhNUu9ufnHQSKhuPoM4FOJNHDZh2f8A02EQmTg+ZVs9YhAr5orTnn1NEwBNXrPXs7rc1fdwEC4zHJzOsf0ptzMK9J6RYOssBZIgkoMn6SRLfUvms1PJ7CApumARR9m9R42jKYzSpWbsnICB04sqNbBnHOvsmA3RviwvJ4NNjcUVJI1gA30jLnnGEmHXmNvjTYOQCyal1O1QWam0V4R3EYJE1QMwspqFCR2QHuAwIjNZqGXwnD7X48nMEgAMx2Fqju4Ew1E1JUOJYbQ4vycvAGj5GqopLi4cGjg3GwesEKQdZi9nf+Wv27avu5QrJWzs4lqxyhAbeH6787iHuhJwDpUCWqAN/kPOFGCkgMoqfZuG19m7eYP0CdecwcAJOswHCDhi4yF+aozwu/RoxMGr9IQnff3wiuYomiXrn7qYsShKSxqraan8RwrPu8PnmyKMMcyOdugzjrj/ABB3R0SiTUltgEEfwydnfADR8pk4cqNHJzap5/luMNcJogkV7Iu+Z5W/7oPkywn6Rwb34R6WkP8AqO6v484qXPfwyUgMBxPrfv5RXPQzUHOgHLbBM2cE0LCm1zy2cIWzcYkqZI1lZF2/aISi1bceHo79CYoWeA25/jqIIl4SYq6m2sPKvgIHx2FcdkEnaog+bQQA0jSaJa3BKjZhs8ByhxKTJX2lJqC4cMRwe0UaDwCZada8zw3Qwn9ui2bhHF5WZSyVFePZIvYm0rjUpDlQA1gBtiGjcQApJBJoWrv9Yq09hQpCmUNUEUa7ECKcFJEtAUe1sOQOyMusemvJq1H0a3FYb5wHzFUFQkeJMZTTuB+W60qDOSxy3A7Tsh5N0rKQgGZ2S2budw2xnMXjziJhKUMhII7VSKVJEW46mnfod4X5pvqn9fZDC4khnAHE24Cw6Q+wE3Wavvx8BCHBygrVFX6bwN2ZggJKKguUl3dw1iGzq3SH1yWns6Of4uEl9NM2GHWkJcDmWb06OYtXMff5eZ5sIUaMxGsHUrka097wIaaxyFMsvLwHOHIyUlaOFkxvHJxl5REnb74C3TrEhOegeuf5NPGOBIzbn7LnrEZk5to3qvyTc84sZeQgJz8/FRt7pFXzGqzbD+TXoIqUaVpsKh4JsIrM8Jqf9Sq9BbxiEoJVOsbA/cr/AMU5mAp+JSguezvVVR4JyEQn4pVVJH+deUY/S+mAFE6xWrabRCUOcfprVchWonaaqPPyELU6cUuiHSnMn7mjPS1KmHWmGmQyG+D5aXGy1N+0bqRjky9fA9x+G8m2PpOkEsWYfzKqa7EjzMZTS+MKiXJPvpDf5bUIyfrf3uhbpfR6ldoXIte3nAxZ7dM0z/HyhHtHYmkgr4Q1wsqgtQi9WHDNMVaKw7AGocHPV3eYo0NZeGPOlXFDkzeEHLk3Q1xOP1hbO4WVZ6Avw5Up1gvEIOpQEPQhshtzyBaLsJL1VGoIch6Ek3o/usF4pLIYipcbXyztcRlY1JegLEYFSZgUguhSEsoAh6WewOUQVhl3BZ6Kp15+kaj4NRrSwddGqFF0EEkPZht3kRrpOHBDBLjYR/4jzaLY8TcVs50fkfxLp1ujBaF0LOms7pSC717gL+Ea/BaOEn6H7V3+rjDNJSLq5Jbyp3x3Uc0GqBv9+UbxgoiPI5c8z3pAhAIpTj4MItkpcV6WAi/5CSN+2x98YFm4gp2bHHnsMXFQkooHifY2wCrE6xpWI659vEIZZiANau4e6ju3iB8VjWDBtjB+85nhUbYuxaKFKT/USfFX/iIol4fUYs5IuRbiMhsEAuhdP1lvcPb3nFej8DOB7LkXyHdnDdODBVrLIP8AKO5z5QWqWCXYgMP8vJ6jhFbDRHDpUaKOs20+QeOYgvQ13AN+fCCVLbgc4HAfb0PgGEGgNgyALW3D8VPWLcPKCjWoA92pEk4c7H40/wBqadYtnSSUsS3DyanTWjPLC4NLyB7FmJAUhYFqtwEG4OSlckpUzCo5e++JJQEggc/Y8yIow8jXSU6wDVOdRT0jm5OO4Rjf9gd0E4spmSahK0kOOItwMZlODIAIQSlnWHucn6tDTCr1SZYNy42covkzgFlGsnWazxlF9HS2jfBmnidxF+Bw5UxsEg1qbsbWoRnBUnDpLsgnJwXrcl/dYtw4mS0rlhPzC7umnJyYpkz5iR9KgQapJsd7Eki19kadk2eh4vMeZteP0VSF6hfIO6ibsf22xf8A8wA2ruyfec4hipOpIMxZJV9j2Y1JY74xcvEkHhzhvjWk0K/JQjKakjd/8ZezjgPMxeNIpFUOTmRU9TQRjcDidajPuEOpU4JS5HIWHO0NJ2cmcaGczFLNhqvzPU+kCz8aiWHUXVvLn1jP6T0qo5sN3r6CEc3Ekm5998Xook3pGi0hpzWDP19PWMxMmBa62esESZOtQiPTcFqsRXO2eyB3j4saXCzV266DUS2ZgxyF9wtTLuguTINKN4sd9qcrwFo6dSjF7tx7o0WjJZqCHA2bPS9XhDJaZ38MesbR6SgAfQCQWcvTkIqnSXmS0tT5gqMwb+LQ1xUjsa6Q2Wq5zz30gzRPy1yNU6hmpVR2cVoSdkZW4lOVnUIXX8GZ0lo0ypyil1pJGq9WSztfI5bo7LmAltZJoQ4Q/OrV3xsZeElVCzrqOUsludIFmfDiTZVC9ASTUuRSg6Q1+KbVs5mH5CK+shRh0kMF0N3OqGa23IZiBtKYafNQVSkOpkil6ltbjV90aKT8KKYupIZyBc7gSXOUPdF6MTKTvzPDjSLQxu9l+Rz4dfo7Yh+DtGLw5UmYXVqpfMOakPYtGlmSVKNVHVzD09ILSlsgBtMeuaGvvON4R6o4rdu2SwxSKJD8o6ucGrWOKSWAfOw9+MREtKR2ubmLlSHzyqw98IpXh3vffFszEH7RAOLxKUArnTEy0C5JAHCvhEJRNMpKC4U5P25fiLPnf9NXVPpGOxfxzrEowMhU9Q+8gpQN+3q0A62mTX5ssPVmTTd9JiUEJXpEBTE1GQanQMnlWBJ2lDrN9t8/OFuE+lXAeMDo9fExKJYxTiZhW6SQKsE+2HWD8PpFQYEgnd2mhXO+lXAeEHYf+6TwMAshzIxSXqXPRvFouTMf8/n0hJojKG+C+tXOAGkTJO0nYLeNegEe1a1oTlV+lzzaLsB98U4X6JnCCQtll6AW3AtyfVTzeKZkoB3atdp6keA5waj6EQuVdfGBSYGAzZdQaJbPPkNsBnRomLK1dkt2d5G0wyX/AHiuUFL+nrHO5EYwtxVeiy+sbIaJdB/tCok7LP6wTprSMqUhRVKJ/mUCBC7CfVzg7Sv/AKWb/SfCE1Fd0mXxT6zTezE6W0yZ6tRNJacwTXg9hlAgc3oH5Vbv3wHou/MeMMpkdGX0+qPU4UpLYRIFHAKUpZ2ap3gl6n9oG0jpAhiXq+qHfdygvE3V72Qux9pfEeEWwybYlz+PDqmlsWzNZVVQRh0UY2fcMi1bxybfpHZVve2NHNs2wcWGOOhhh0p1UA6z1JyDHZvhhh5bpSHoFVSWarVcmA5f1nifFUPcF/d9fOFcjOhDwKcdo0oPzEDsWPR3apse6DtHTAgO4oSABc8ixbiIdYC3TwhDhfqmc/GLuNxTOfjzOWScPSYwnaSM4JlpQ5JFqAHMk5RdhvhpY116/wAyY1k2A3bTCfB/30qN/gfrXwT4xTrcuv7Odz8rX1XgA0EJoyoCygoauVwTQw2ViFlWqwGwB7cYr+5HvOJY76+sPY4dY1ZyJO2Ey0izl82Hn+0EyiTbLM1p74wKv6Jf9Ig6X9KuUXAe+UHqY6ucE298vWOTfugWV9KeBiECPmOKBuPunfC/SWl5GHTrT5iUDLWNTwFzyBg2R9vvKPiHxP8A+6TP6hBSsj0bib8XYjEOMHI1Uf407sjkm590gFHwwqcsTMVMVPUNpZI3AZDgGjRzfpRw8oL/APiR/TEsJRo/R6EBgAkbhSGDCJT7p5QQYBD/2Q=="/>
          <p:cNvSpPr>
            <a:spLocks noChangeAspect="1" noChangeArrowheads="1"/>
          </p:cNvSpPr>
          <p:nvPr/>
        </p:nvSpPr>
        <p:spPr bwMode="auto">
          <a:xfrm>
            <a:off x="155575" y="-1608138"/>
            <a:ext cx="59055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3981204" cy="225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5700" b="1" dirty="0" smtClean="0">
                <a:latin typeface="Monotype Corsiva" panose="03010101010201010101" pitchFamily="66" charset="0"/>
              </a:rPr>
              <a:t>Truskawki dla urody</a:t>
            </a:r>
          </a:p>
          <a:p>
            <a:pPr marL="0" indent="0">
              <a:buNone/>
            </a:pPr>
            <a:r>
              <a:rPr lang="pl-PL" sz="4000" dirty="0" smtClean="0"/>
              <a:t>Wyciągi z truskawek wchodzą w skład środków kosmetycznych używanych do pielęgnacji skóry zniszczonej, przesuszonej i łuszczącej się.</a:t>
            </a:r>
          </a:p>
          <a:p>
            <a:pPr marL="0" indent="0">
              <a:buNone/>
            </a:pPr>
            <a:endParaRPr lang="pl-PL" sz="3600" dirty="0" smtClean="0"/>
          </a:p>
          <a:p>
            <a:pPr marL="0" indent="0">
              <a:buNone/>
            </a:pPr>
            <a:r>
              <a:rPr lang="pl-PL" sz="4000" dirty="0" smtClean="0"/>
              <a:t>Truskawka to idealny owoc do maseczek domowej roboty. Wykorzystywane są do produkcji preparatów, do opalania się jako naturalne </a:t>
            </a:r>
            <a:r>
              <a:rPr lang="pl-PL" sz="4000" dirty="0" err="1" smtClean="0"/>
              <a:t>blokery</a:t>
            </a:r>
            <a:r>
              <a:rPr lang="pl-PL" sz="4000" dirty="0" smtClean="0"/>
              <a:t> promieni UVA i UVB.</a:t>
            </a:r>
          </a:p>
          <a:p>
            <a:pPr marL="0" indent="0">
              <a:buNone/>
            </a:pPr>
            <a:endParaRPr lang="pl-PL" sz="3600" dirty="0" smtClean="0"/>
          </a:p>
          <a:p>
            <a:pPr marL="0" indent="0">
              <a:buNone/>
            </a:pPr>
            <a:r>
              <a:rPr lang="pl-PL" sz="3600" dirty="0" smtClean="0"/>
              <a:t> </a:t>
            </a:r>
            <a:r>
              <a:rPr lang="pl-PL" sz="4000" dirty="0" smtClean="0"/>
              <a:t>Piękny aromat truskawek kojarzony z początkiem lata jest w często używany jako kompozycja zapachowa wielu kosmetyków.</a:t>
            </a:r>
            <a:br>
              <a:rPr lang="pl-PL" sz="40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89143"/>
            <a:ext cx="2808312" cy="186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8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2954272" cy="211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Monotype Corsiva" panose="03010101010201010101" pitchFamily="66" charset="0"/>
              </a:rPr>
              <a:t>Ciekawostki:</a:t>
            </a:r>
          </a:p>
          <a:p>
            <a:r>
              <a:rPr lang="pl-PL" sz="2800" dirty="0" smtClean="0">
                <a:effectLst/>
              </a:rPr>
              <a:t>wybielają zęby</a:t>
            </a:r>
          </a:p>
          <a:p>
            <a:r>
              <a:rPr lang="pl-PL" sz="2800" dirty="0" smtClean="0"/>
              <a:t>ułatwiają zasypianie</a:t>
            </a:r>
          </a:p>
          <a:p>
            <a:r>
              <a:rPr lang="pl-PL" sz="2800" dirty="0" smtClean="0"/>
              <a:t>łagodzą skutki stresu</a:t>
            </a:r>
          </a:p>
          <a:p>
            <a:r>
              <a:rPr lang="pl-PL" sz="2800" dirty="0" smtClean="0">
                <a:effectLst/>
              </a:rPr>
              <a:t>ułatwiają spalanie tłuszczy </a:t>
            </a:r>
          </a:p>
          <a:p>
            <a:r>
              <a:rPr lang="pl-PL" sz="2800" dirty="0" smtClean="0">
                <a:effectLst/>
              </a:rPr>
              <a:t>zawarte w truskawkach wapń i fosfor wzmacniają kości i zęby</a:t>
            </a:r>
          </a:p>
          <a:p>
            <a:r>
              <a:rPr lang="pl-PL" sz="2800" dirty="0" smtClean="0">
                <a:effectLst/>
              </a:rPr>
              <a:t>wpływają korzystnie na pracę mięśnia sercowego </a:t>
            </a:r>
          </a:p>
          <a:p>
            <a:r>
              <a:rPr lang="pl-PL" sz="2800" dirty="0" smtClean="0">
                <a:effectLst/>
              </a:rPr>
              <a:t>działają rozjaśniająco na skórę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74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4122" r="40094" b="32111"/>
          <a:stretch/>
        </p:blipFill>
        <p:spPr bwMode="auto">
          <a:xfrm>
            <a:off x="1187624" y="764704"/>
            <a:ext cx="6984776" cy="5193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639401" y="26064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Monotype Corsiva" panose="03010101010201010101" pitchFamily="66" charset="0"/>
              </a:rPr>
              <a:t>WAŻNE!</a:t>
            </a:r>
            <a:endParaRPr lang="pl-PL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383</Words>
  <Application>Microsoft Office PowerPoint</Application>
  <PresentationFormat>Pokaz na ekranie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</dc:creator>
  <cp:lastModifiedBy>Andrzej</cp:lastModifiedBy>
  <cp:revision>8</cp:revision>
  <dcterms:created xsi:type="dcterms:W3CDTF">2014-05-14T18:48:44Z</dcterms:created>
  <dcterms:modified xsi:type="dcterms:W3CDTF">2014-05-15T19:31:46Z</dcterms:modified>
</cp:coreProperties>
</file>