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2773-61AB-4B06-A14C-C40AF58C2DA7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774B-4480-4609-8E8F-6888A4C36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09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2773-61AB-4B06-A14C-C40AF58C2DA7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774B-4480-4609-8E8F-6888A4C36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80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2773-61AB-4B06-A14C-C40AF58C2DA7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774B-4480-4609-8E8F-6888A4C36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74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2773-61AB-4B06-A14C-C40AF58C2DA7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774B-4480-4609-8E8F-6888A4C36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83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2773-61AB-4B06-A14C-C40AF58C2DA7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774B-4480-4609-8E8F-6888A4C36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43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2773-61AB-4B06-A14C-C40AF58C2DA7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774B-4480-4609-8E8F-6888A4C36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69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2773-61AB-4B06-A14C-C40AF58C2DA7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774B-4480-4609-8E8F-6888A4C36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42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2773-61AB-4B06-A14C-C40AF58C2DA7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774B-4480-4609-8E8F-6888A4C36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57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2773-61AB-4B06-A14C-C40AF58C2DA7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774B-4480-4609-8E8F-6888A4C36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9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2773-61AB-4B06-A14C-C40AF58C2DA7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774B-4480-4609-8E8F-6888A4C36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63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2773-61AB-4B06-A14C-C40AF58C2DA7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774B-4480-4609-8E8F-6888A4C36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55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2773-61AB-4B06-A14C-C40AF58C2DA7}" type="datetimeFigureOut">
              <a:rPr lang="pl-PL" smtClean="0"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774B-4480-4609-8E8F-6888A4C36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83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Minion Pro Cond" pitchFamily="18" charset="0"/>
              </a:rPr>
              <a:t>Szkoła zdrowego trybu życia</a:t>
            </a:r>
            <a:endParaRPr lang="pl-PL" dirty="0">
              <a:latin typeface="Minion Pro Con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Haettenschweiler" panose="020B0706040902060204" pitchFamily="34" charset="0"/>
              </a:rPr>
              <a:t>W naszej szkole jest wiele akcji prozdrowotnych oraz kółek w których stawia się na zdrowe spędzanie wolnego czasu.</a:t>
            </a:r>
          </a:p>
          <a:p>
            <a:pPr marL="0" indent="0">
              <a:buNone/>
            </a:pPr>
            <a:endParaRPr lang="pl-PL" dirty="0" smtClean="0">
              <a:latin typeface="Haettenschweiler" panose="020B070604090206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Haettenschweiler" panose="020B0706040902060204" pitchFamily="34" charset="0"/>
              </a:rPr>
              <a:t>W tej prezentacji pokażę kilka naszych akcji.</a:t>
            </a:r>
            <a:endParaRPr lang="pl-PL" dirty="0"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Minion Pro Cond" pitchFamily="18" charset="0"/>
              </a:rPr>
              <a:t>Kreatywność i nauka o papierosach</a:t>
            </a:r>
            <a:endParaRPr lang="pl-PL" dirty="0">
              <a:solidFill>
                <a:srgbClr val="FF0000"/>
              </a:solidFill>
              <a:latin typeface="Minion Pro Cond" pitchFamily="18" charset="0"/>
            </a:endParaRPr>
          </a:p>
        </p:txBody>
      </p:sp>
      <p:pic>
        <p:nvPicPr>
          <p:cNvPr id="1026" name="Picture 2" descr="C:\Users\Karol\Desktop\DSCF3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7" y="1322995"/>
            <a:ext cx="5488485" cy="3945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ol\Desktop\DSCF3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74842"/>
            <a:ext cx="3096344" cy="29109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pole tekstowe 2"/>
          <p:cNvSpPr txBox="1"/>
          <p:nvPr/>
        </p:nvSpPr>
        <p:spPr>
          <a:xfrm>
            <a:off x="5796136" y="4785821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Akcje tego typu mają podwójną wartość edukacyjną i rozwijającą kreatywność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Minion Pro Cond" pitchFamily="18" charset="0"/>
              </a:rPr>
              <a:t>Pozostałe zdjęcia plakatów </a:t>
            </a:r>
            <a:endParaRPr lang="pl-PL" dirty="0">
              <a:solidFill>
                <a:srgbClr val="FF0000"/>
              </a:solidFill>
              <a:latin typeface="Minion Pro Cond" pitchFamily="18" charset="0"/>
            </a:endParaRPr>
          </a:p>
        </p:txBody>
      </p:sp>
      <p:pic>
        <p:nvPicPr>
          <p:cNvPr id="2050" name="Picture 2" descr="C:\Users\Karol\Desktop\DSCF3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74441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rol\Desktop\DSCF3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664296" cy="2267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rol\Desktop\DSCF3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2808312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F0"/>
                </a:solidFill>
                <a:latin typeface="Minion Pro Cond" pitchFamily="18" charset="0"/>
              </a:rPr>
              <a:t>Co roczne lodowisko</a:t>
            </a:r>
            <a:endParaRPr lang="pl-PL" dirty="0">
              <a:solidFill>
                <a:srgbClr val="00B0F0"/>
              </a:solidFill>
              <a:latin typeface="Minion Pro Cond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34076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Jak co roku na początku grudnia grupa ponad 100 uczniów z naszej szkoły poszła na lodowisko Cracovia Ślizgawka.</a:t>
            </a:r>
          </a:p>
          <a:p>
            <a:endParaRPr lang="pl-PL" dirty="0" smtClean="0">
              <a:latin typeface="Arial Black" panose="020B0A04020102020204" pitchFamily="34" charset="0"/>
            </a:endParaRPr>
          </a:p>
          <a:p>
            <a:r>
              <a:rPr lang="pl-PL" dirty="0" smtClean="0">
                <a:latin typeface="Arial Black" panose="020B0A04020102020204" pitchFamily="34" charset="0"/>
              </a:rPr>
              <a:t>Zdjęcia z tej akcji za prezentuje  w poniższych slajdach.</a:t>
            </a:r>
            <a:endParaRPr lang="pl-P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inion Pro Cond" pitchFamily="18" charset="0"/>
              </a:rPr>
              <a:t>Zestaw zabaw na lodowisku</a:t>
            </a:r>
            <a:endParaRPr lang="pl-PL" dirty="0">
              <a:latin typeface="Minion Pro Cond" pitchFamily="18" charset="0"/>
            </a:endParaRPr>
          </a:p>
        </p:txBody>
      </p:sp>
      <p:pic>
        <p:nvPicPr>
          <p:cNvPr id="1026" name="Picture 2" descr="C:\Users\Karol\Desktop\G01036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4" y="1340768"/>
            <a:ext cx="458744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83568" y="551723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Minion Pro Cond" pitchFamily="18" charset="0"/>
              </a:rPr>
              <a:t>Zręcznościowe rzuty do celu w wersji lodowisko</a:t>
            </a:r>
            <a:endParaRPr lang="pl-PL" dirty="0">
              <a:solidFill>
                <a:srgbClr val="FF0000"/>
              </a:solidFill>
              <a:latin typeface="Minion Pro Cond" pitchFamily="18" charset="0"/>
            </a:endParaRPr>
          </a:p>
        </p:txBody>
      </p:sp>
      <p:pic>
        <p:nvPicPr>
          <p:cNvPr id="1027" name="Picture 3" descr="C:\Users\Karol\Desktop\G01019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1"/>
            <a:ext cx="2736304" cy="2237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940152" y="43651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I lekkie potyczki </a:t>
            </a:r>
            <a:r>
              <a:rPr lang="pl-PL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0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inion Pro Cond" pitchFamily="18" charset="0"/>
              </a:rPr>
              <a:t>Gibkość na lodzie </a:t>
            </a:r>
            <a:endParaRPr lang="pl-PL" dirty="0">
              <a:latin typeface="Minion Pro Cond" pitchFamily="18" charset="0"/>
            </a:endParaRPr>
          </a:p>
        </p:txBody>
      </p:sp>
      <p:pic>
        <p:nvPicPr>
          <p:cNvPr id="2050" name="Picture 2" descr="C:\Users\Karol\Desktop\G01015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2" y="1268760"/>
            <a:ext cx="4752528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83568" y="551723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Minion Pro Cond" pitchFamily="18" charset="0"/>
              </a:rPr>
              <a:t>Zabawa dla lekko wprawionych łyżwiarzy </a:t>
            </a:r>
            <a:r>
              <a:rPr lang="pl-PL" dirty="0" smtClean="0">
                <a:solidFill>
                  <a:srgbClr val="FF0000"/>
                </a:solidFill>
                <a:latin typeface="Minion Pro Cond" pitchFamily="18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FF0000"/>
              </a:solidFill>
              <a:latin typeface="Minion Pro Cond" pitchFamily="18" charset="0"/>
            </a:endParaRPr>
          </a:p>
        </p:txBody>
      </p:sp>
      <p:pic>
        <p:nvPicPr>
          <p:cNvPr id="2051" name="Picture 3" descr="C:\Users\Karol\Desktop\G0101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288032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508104" y="383905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Minion Pro Cond" pitchFamily="18" charset="0"/>
              </a:rPr>
              <a:t>Ale i tak zdarzały się wpadki…</a:t>
            </a:r>
            <a:endParaRPr lang="pl-PL" dirty="0">
              <a:solidFill>
                <a:srgbClr val="FF0000"/>
              </a:solidFill>
              <a:latin typeface="Minion Pro Cond" pitchFamily="18" charset="0"/>
            </a:endParaRPr>
          </a:p>
        </p:txBody>
      </p:sp>
      <p:pic>
        <p:nvPicPr>
          <p:cNvPr id="2052" name="Picture 4" descr="C:\Users\Karol\Desktop\G01015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58" y="4208388"/>
            <a:ext cx="2454812" cy="2028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187885" y="623731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Minion Pro Cond" pitchFamily="18" charset="0"/>
              </a:rPr>
              <a:t>Lecz zabawa była gwarantowana co widać na załączonym obrazku </a:t>
            </a:r>
            <a:r>
              <a:rPr lang="pl-PL" dirty="0" smtClean="0">
                <a:solidFill>
                  <a:srgbClr val="FF0000"/>
                </a:solidFill>
                <a:latin typeface="Minion Pro Cond" pitchFamily="18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FF0000"/>
              </a:solidFill>
              <a:latin typeface="Minion Pro C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5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Minion Pro Cond" pitchFamily="18" charset="0"/>
              </a:rPr>
              <a:t>Końcowa fotka grupowa</a:t>
            </a:r>
            <a:endParaRPr lang="pl-PL" dirty="0">
              <a:solidFill>
                <a:srgbClr val="FF0000"/>
              </a:solidFill>
              <a:latin typeface="Minion Pro Cond" pitchFamily="18" charset="0"/>
            </a:endParaRPr>
          </a:p>
        </p:txBody>
      </p:sp>
      <p:pic>
        <p:nvPicPr>
          <p:cNvPr id="3076" name="Picture 4" descr="C:\Users\Karol\Desktop\DSCN0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6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inion Pro Cond" pitchFamily="18" charset="0"/>
              </a:rPr>
              <a:t>Zajęcia „Gry i Zabawy na Wesoło”</a:t>
            </a:r>
            <a:endParaRPr lang="pl-PL" dirty="0">
              <a:latin typeface="Minion Pro Cond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06903" y="1965229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Na specjalnych zajęciach WF-u odbyło się kilka zabaw: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-Przeskoki przez długą skakankę</a:t>
            </a:r>
          </a:p>
          <a:p>
            <a:r>
              <a:rPr lang="pl-PL" sz="2000" dirty="0" smtClean="0">
                <a:solidFill>
                  <a:srgbClr val="FFC000"/>
                </a:solidFill>
              </a:rPr>
              <a:t>-Zręcznościowe rzuty do celu</a:t>
            </a:r>
          </a:p>
          <a:p>
            <a:r>
              <a:rPr lang="pl-PL" sz="2000" dirty="0" smtClean="0">
                <a:solidFill>
                  <a:srgbClr val="00B050"/>
                </a:solidFill>
              </a:rPr>
              <a:t>-Kręcenie obręczą czyli Hula-Hop</a:t>
            </a:r>
          </a:p>
          <a:p>
            <a:r>
              <a:rPr lang="pl-PL" sz="2000" dirty="0" smtClean="0">
                <a:solidFill>
                  <a:srgbClr val="00B0F0"/>
                </a:solidFill>
              </a:rPr>
              <a:t>-Rzuty nietypowym przyborem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-Odbicia piłeczką do tenisa stołowego</a:t>
            </a:r>
          </a:p>
          <a:p>
            <a:r>
              <a:rPr lang="pl-PL" sz="2000" dirty="0" smtClean="0">
                <a:solidFill>
                  <a:srgbClr val="7030A0"/>
                </a:solidFill>
              </a:rPr>
              <a:t>-Przeciąganie liny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Karol\Desktop\buz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" y="605001"/>
            <a:ext cx="545917" cy="5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Karol\Desktop\buz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18110"/>
            <a:ext cx="545917" cy="5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6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Minion Pro Cond" pitchFamily="18" charset="0"/>
              </a:rPr>
              <a:t>Przeskok przez długą skakankę</a:t>
            </a:r>
            <a:endParaRPr lang="pl-PL" dirty="0">
              <a:solidFill>
                <a:srgbClr val="FF0000"/>
              </a:solidFill>
              <a:latin typeface="Minion Pro Cond" pitchFamily="18" charset="0"/>
            </a:endParaRPr>
          </a:p>
        </p:txBody>
      </p:sp>
      <p:pic>
        <p:nvPicPr>
          <p:cNvPr id="2051" name="Picture 3" descr="C:\Users\Karol\Desktop\PCK zdjęcia\DSCF34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3"/>
            <a:ext cx="5351223" cy="3814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084168" y="15567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Nie zawsze wychodziło…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Karol\Desktop\PCK zdjęcia\DSCF3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54" y="2079925"/>
            <a:ext cx="277230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56176" y="42930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I nie zawsze była odwaga przed obiektywem… </a:t>
            </a:r>
            <a:r>
              <a:rPr lang="pl-PL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Karol\Desktop\PCK zdjęcia\DSCF34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54" y="4951969"/>
            <a:ext cx="259228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latin typeface="Minion Pro Cond" pitchFamily="18" charset="0"/>
              </a:rPr>
              <a:t>Zręcznościowe rzuty do celu</a:t>
            </a:r>
            <a:endParaRPr lang="pl-PL" dirty="0">
              <a:solidFill>
                <a:srgbClr val="FFC000"/>
              </a:solidFill>
              <a:latin typeface="Minion Pro Cond" pitchFamily="18" charset="0"/>
            </a:endParaRPr>
          </a:p>
        </p:txBody>
      </p:sp>
      <p:pic>
        <p:nvPicPr>
          <p:cNvPr id="3074" name="Picture 2" descr="C:\Users\Karol\Desktop\PCK zdjęcia\DSCF3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" y="1340768"/>
            <a:ext cx="5736696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300192" y="177281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C000"/>
                </a:solidFill>
              </a:rPr>
              <a:t>Z drugiego planu…</a:t>
            </a:r>
            <a:endParaRPr lang="pl-PL" sz="2000" dirty="0">
              <a:solidFill>
                <a:srgbClr val="FFC000"/>
              </a:solidFill>
            </a:endParaRPr>
          </a:p>
        </p:txBody>
      </p:sp>
      <p:pic>
        <p:nvPicPr>
          <p:cNvPr id="3075" name="Picture 3" descr="C:\Users\Karol\Desktop\PCK zdjęcia\DSCF3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142148"/>
            <a:ext cx="2880320" cy="2448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  <a:latin typeface="Minion Pro Cond" pitchFamily="18" charset="0"/>
              </a:rPr>
              <a:t>Kręcenie obręczą czyli Hula-Hop </a:t>
            </a:r>
            <a:endParaRPr lang="pl-PL" dirty="0">
              <a:solidFill>
                <a:srgbClr val="00B050"/>
              </a:solidFill>
              <a:latin typeface="Minion Pro Cond" pitchFamily="18" charset="0"/>
            </a:endParaRPr>
          </a:p>
        </p:txBody>
      </p:sp>
      <p:pic>
        <p:nvPicPr>
          <p:cNvPr id="4100" name="Picture 4" descr="C:\Users\Karol\Desktop\PCK zdjęcia\DSCF3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53250" cy="5003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99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F0"/>
                </a:solidFill>
                <a:latin typeface="Minion Pro Cond" pitchFamily="18" charset="0"/>
              </a:rPr>
              <a:t>Rzuty nietypowym przyborem</a:t>
            </a:r>
            <a:r>
              <a:rPr lang="pl-PL" dirty="0" smtClean="0">
                <a:solidFill>
                  <a:srgbClr val="002060"/>
                </a:solidFill>
                <a:latin typeface="Minion Pro Cond" pitchFamily="18" charset="0"/>
              </a:rPr>
              <a:t> </a:t>
            </a:r>
            <a:r>
              <a:rPr lang="pl-PL" dirty="0" smtClean="0">
                <a:latin typeface="Minion Pro Cond" pitchFamily="18" charset="0"/>
              </a:rPr>
              <a:t>&amp;</a:t>
            </a:r>
            <a:r>
              <a:rPr lang="pl-PL" dirty="0" smtClean="0">
                <a:solidFill>
                  <a:srgbClr val="002060"/>
                </a:solidFill>
                <a:latin typeface="Minion Pro Cond" pitchFamily="18" charset="0"/>
              </a:rPr>
              <a:t> Odbicia piłeczką do tenisa stołowego</a:t>
            </a:r>
            <a:endParaRPr lang="pl-PL" dirty="0">
              <a:solidFill>
                <a:srgbClr val="00B0F0"/>
              </a:solidFill>
              <a:latin typeface="Minion Pro Cond" pitchFamily="18" charset="0"/>
            </a:endParaRPr>
          </a:p>
        </p:txBody>
      </p:sp>
      <p:pic>
        <p:nvPicPr>
          <p:cNvPr id="5122" name="Picture 2" descr="C:\Users\Karol\Desktop\PCK zdjęcia\DSCF3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96744" cy="41044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7030A0"/>
                </a:solidFill>
                <a:latin typeface="Minion Pro Cond" pitchFamily="18" charset="0"/>
              </a:rPr>
              <a:t>Przeciąganie liny</a:t>
            </a:r>
            <a:endParaRPr lang="pl-PL" dirty="0">
              <a:solidFill>
                <a:srgbClr val="7030A0"/>
              </a:solidFill>
              <a:latin typeface="Minion Pro Cond" pitchFamily="18" charset="0"/>
            </a:endParaRPr>
          </a:p>
        </p:txBody>
      </p:sp>
      <p:pic>
        <p:nvPicPr>
          <p:cNvPr id="6146" name="Picture 2" descr="C:\Users\Karol\Desktop\PCK zdjęcia\DSCF3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80" y="1258245"/>
            <a:ext cx="6953250" cy="5219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1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Minion Pro Cond" pitchFamily="18" charset="0"/>
              </a:rPr>
              <a:t>Podsumowanie Akcji</a:t>
            </a:r>
            <a:endParaRPr lang="pl-PL" dirty="0">
              <a:latin typeface="Minion Pro Cond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9592" y="13407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                   Jak widać ta akcja poprawiła humor naszych dziewczyn </a:t>
            </a:r>
            <a:r>
              <a:rPr lang="pl-PL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arol\Desktop\PCK zdjęcia\DSCF3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0100"/>
            <a:ext cx="3528392" cy="3087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ol\Desktop\PCK zdjęcia\DSCF3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97702"/>
            <a:ext cx="3600400" cy="3015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563888" y="40770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Nie tylko humor…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Karol\Desktop\PCK zdjęcia\DSCF3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61738"/>
            <a:ext cx="3240360" cy="2272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Minion Pro Cond" pitchFamily="18" charset="0"/>
              </a:rPr>
              <a:t>Akcja „Zamień papierosa na owoce”</a:t>
            </a:r>
            <a:endParaRPr lang="pl-PL" dirty="0">
              <a:latin typeface="Minion Pro Cond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1916832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Impact" panose="020B0806030902050204" pitchFamily="34" charset="0"/>
              </a:rPr>
              <a:t>W naszej szkole od miesiąca trwa akcja „zamień papierosa na owoce” dzięki której na głównym korytarzu są plakaty propagujące zdrowe odżywianie a zarazem pokazujące fatalne skutki papierosów.</a:t>
            </a:r>
          </a:p>
          <a:p>
            <a:endParaRPr lang="pl-PL" sz="2800" dirty="0">
              <a:latin typeface="Impact" panose="020B0806030902050204" pitchFamily="34" charset="0"/>
            </a:endParaRPr>
          </a:p>
          <a:p>
            <a:r>
              <a:rPr lang="pl-PL" sz="2800" dirty="0" smtClean="0">
                <a:latin typeface="Impact" panose="020B0806030902050204" pitchFamily="34" charset="0"/>
              </a:rPr>
              <a:t>W poniższych prezentacjach pokażę zdjęcia z tej akcji</a:t>
            </a:r>
            <a:endParaRPr lang="pl-PL" sz="2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1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271</Words>
  <Application>Microsoft Office PowerPoint</Application>
  <PresentationFormat>Pokaz na ekranie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Szkoła zdrowego trybu życia</vt:lpstr>
      <vt:lpstr>Zajęcia „Gry i Zabawy na Wesoło”</vt:lpstr>
      <vt:lpstr>Przeskok przez długą skakankę</vt:lpstr>
      <vt:lpstr>Zręcznościowe rzuty do celu</vt:lpstr>
      <vt:lpstr>Kręcenie obręczą czyli Hula-Hop </vt:lpstr>
      <vt:lpstr>Rzuty nietypowym przyborem &amp; Odbicia piłeczką do tenisa stołowego</vt:lpstr>
      <vt:lpstr>Przeciąganie liny</vt:lpstr>
      <vt:lpstr>Podsumowanie Akcji</vt:lpstr>
      <vt:lpstr>Akcja „Zamień papierosa na owoce”</vt:lpstr>
      <vt:lpstr>Kreatywność i nauka o papierosach</vt:lpstr>
      <vt:lpstr>Pozostałe zdjęcia plakatów </vt:lpstr>
      <vt:lpstr>Co roczne lodowisko</vt:lpstr>
      <vt:lpstr>Zestaw zabaw na lodowisku</vt:lpstr>
      <vt:lpstr>Gibkość na lodzie </vt:lpstr>
      <vt:lpstr>Końcowa fotka grupowa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„Gry i Zabawy na Wesoło”</dc:title>
  <dc:creator>Karol</dc:creator>
  <cp:lastModifiedBy>Karol</cp:lastModifiedBy>
  <cp:revision>44</cp:revision>
  <dcterms:created xsi:type="dcterms:W3CDTF">2014-12-14T17:29:23Z</dcterms:created>
  <dcterms:modified xsi:type="dcterms:W3CDTF">2014-12-16T20:19:49Z</dcterms:modified>
</cp:coreProperties>
</file>