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Masters/slideMaster5.xml" ContentType="application/vnd.openxmlformats-officedocument.presentationml.slideMaster+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 id="2147483650" r:id="rId3"/>
    <p:sldMasterId id="2147483651" r:id="rId4"/>
    <p:sldMasterId id="2147483652" r:id="rId5"/>
  </p:sldMasterIdLst>
  <p:notesMasterIdLst>
    <p:notesMasterId r:id="rId28"/>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Lst>
  <p:sldSz cx="10080625" cy="7559675"/>
  <p:notesSz cx="7559675" cy="10691813"/>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416" y="-72"/>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5" name="Rectangle 1"/>
          <p:cNvSpPr>
            <a:spLocks noGrp="1" noChangeArrowheads="1"/>
          </p:cNvSpPr>
          <p:nvPr>
            <p:ph type="sldImg"/>
          </p:nvPr>
        </p:nvSpPr>
        <p:spPr bwMode="auto">
          <a:xfrm>
            <a:off x="1312863" y="1027113"/>
            <a:ext cx="4932362" cy="3698875"/>
          </a:xfrm>
          <a:prstGeom prst="rect">
            <a:avLst/>
          </a:prstGeom>
          <a:noFill/>
          <a:ln w="9525" cap="flat">
            <a:noFill/>
            <a:round/>
            <a:headEnd/>
            <a:tailEnd/>
          </a:ln>
          <a:effectLst/>
        </p:spPr>
      </p:sp>
      <p:sp>
        <p:nvSpPr>
          <p:cNvPr id="6146" name="Rectangle 2"/>
          <p:cNvSpPr>
            <a:spLocks noGrp="1" noChangeArrowheads="1"/>
          </p:cNvSpPr>
          <p:nvPr>
            <p:ph type="body"/>
          </p:nvPr>
        </p:nvSpPr>
        <p:spPr bwMode="auto">
          <a:xfrm>
            <a:off x="1169988" y="5086350"/>
            <a:ext cx="5224462" cy="4105275"/>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p>
            <a:pPr lvl="0"/>
            <a:endParaRPr lang="pl-PL" smtClean="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7"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29698"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1"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30722"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5"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31746"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69"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32770"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3"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33794"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7"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34818"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1"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35842"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5"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36866"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89"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37890"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3"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38914"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7"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39938"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1"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40962"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5"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41986"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09"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43010"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3"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44034"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7"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45058"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1"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46082"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5"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47106"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29"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48130"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3"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49154"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7"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50178"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1" name="Rectangle 1"/>
          <p:cNvSpPr txBox="1">
            <a:spLocks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p:spPr>
      </p:sp>
      <p:sp>
        <p:nvSpPr>
          <p:cNvPr id="51202" name="Rectangle 2"/>
          <p:cNvSpPr txBox="1">
            <a:spLocks noChangeArrowheads="1"/>
          </p:cNvSpPr>
          <p:nvPr>
            <p:ph type="body" idx="1"/>
          </p:nvPr>
        </p:nvSpPr>
        <p:spPr bwMode="auto">
          <a:xfrm>
            <a:off x="1169988" y="5086350"/>
            <a:ext cx="5226050" cy="4106863"/>
          </a:xfrm>
          <a:prstGeom prst="rect">
            <a:avLst/>
          </a:prstGeom>
          <a:noFill/>
          <a:ln cap="flat">
            <a:round/>
            <a:headEnd/>
            <a:tailEnd/>
          </a:ln>
        </p:spPr>
        <p:txBody>
          <a:bodyPr wrap="none" anchor="ctr"/>
          <a:lstStyle/>
          <a:p>
            <a:endParaRPr lang="pl-P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755650" y="2347913"/>
            <a:ext cx="8569325" cy="1620837"/>
          </a:xfrm>
        </p:spPr>
        <p:txBody>
          <a:bodyPr/>
          <a:lstStyle/>
          <a:p>
            <a:r>
              <a:rPr lang="pl-PL" smtClean="0"/>
              <a:t>Kliknij, aby edytować styl</a:t>
            </a:r>
            <a:endParaRPr lang="pl-PL"/>
          </a:p>
        </p:txBody>
      </p:sp>
      <p:sp>
        <p:nvSpPr>
          <p:cNvPr id="3" name="Podtytuł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smtClean="0"/>
              <a:t>Kliknij, aby edytować styl wzorca podtytułu</a:t>
            </a:r>
            <a:endParaRPr lang="pl-PL"/>
          </a:p>
        </p:txBody>
      </p:sp>
      <p:sp>
        <p:nvSpPr>
          <p:cNvPr id="4" name="Symbol zastępczy daty 3"/>
          <p:cNvSpPr>
            <a:spLocks noGrp="1"/>
          </p:cNvSpPr>
          <p:nvPr>
            <p:ph type="dt" idx="10"/>
          </p:nvPr>
        </p:nvSpPr>
        <p:spPr/>
        <p:txBody>
          <a:bodyPr/>
          <a:lstStyle>
            <a:lvl1pPr>
              <a:defRPr/>
            </a:lvl1pPr>
          </a:lstStyle>
          <a:p>
            <a:endParaRPr lang="pl-PL"/>
          </a:p>
        </p:txBody>
      </p:sp>
      <p:sp>
        <p:nvSpPr>
          <p:cNvPr id="5" name="Symbol zastępczy stopki 4"/>
          <p:cNvSpPr>
            <a:spLocks noGrp="1"/>
          </p:cNvSpPr>
          <p:nvPr>
            <p:ph type="ftr" idx="11"/>
          </p:nvPr>
        </p:nvSpPr>
        <p:spPr/>
        <p:txBody>
          <a:bodyPr/>
          <a:lstStyle>
            <a:lvl1pPr>
              <a:defRPr/>
            </a:lvl1pPr>
          </a:lstStyle>
          <a:p>
            <a:endParaRPr lang="pl-PL"/>
          </a:p>
        </p:txBody>
      </p:sp>
      <p:sp>
        <p:nvSpPr>
          <p:cNvPr id="6" name="Symbol zastępczy numeru slajdu 5"/>
          <p:cNvSpPr>
            <a:spLocks noGrp="1"/>
          </p:cNvSpPr>
          <p:nvPr>
            <p:ph type="sldNum" idx="12"/>
          </p:nvPr>
        </p:nvSpPr>
        <p:spPr/>
        <p:txBody>
          <a:bodyPr/>
          <a:lstStyle>
            <a:lvl1pPr>
              <a:defRPr/>
            </a:lvl1pPr>
          </a:lstStyle>
          <a:p>
            <a:fld id="{9080D0A6-6006-47C4-AFF2-4BC067D97D01}" type="slidenum">
              <a:rPr lang="pl-PL"/>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idx="10"/>
          </p:nvPr>
        </p:nvSpPr>
        <p:spPr/>
        <p:txBody>
          <a:bodyPr/>
          <a:lstStyle>
            <a:lvl1pPr>
              <a:defRPr/>
            </a:lvl1pPr>
          </a:lstStyle>
          <a:p>
            <a:endParaRPr lang="pl-PL"/>
          </a:p>
        </p:txBody>
      </p:sp>
      <p:sp>
        <p:nvSpPr>
          <p:cNvPr id="5" name="Symbol zastępczy stopki 4"/>
          <p:cNvSpPr>
            <a:spLocks noGrp="1"/>
          </p:cNvSpPr>
          <p:nvPr>
            <p:ph type="ftr" idx="11"/>
          </p:nvPr>
        </p:nvSpPr>
        <p:spPr/>
        <p:txBody>
          <a:bodyPr/>
          <a:lstStyle>
            <a:lvl1pPr>
              <a:defRPr/>
            </a:lvl1pPr>
          </a:lstStyle>
          <a:p>
            <a:endParaRPr lang="pl-PL"/>
          </a:p>
        </p:txBody>
      </p:sp>
      <p:sp>
        <p:nvSpPr>
          <p:cNvPr id="6" name="Symbol zastępczy numeru slajdu 5"/>
          <p:cNvSpPr>
            <a:spLocks noGrp="1"/>
          </p:cNvSpPr>
          <p:nvPr>
            <p:ph type="sldNum" idx="12"/>
          </p:nvPr>
        </p:nvSpPr>
        <p:spPr/>
        <p:txBody>
          <a:bodyPr/>
          <a:lstStyle>
            <a:lvl1pPr>
              <a:defRPr/>
            </a:lvl1pPr>
          </a:lstStyle>
          <a:p>
            <a:fld id="{D03EE3B4-09D9-4FFA-A0D1-8DC0D9258421}" type="slidenum">
              <a:rPr lang="pl-PL"/>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96925" y="4857750"/>
            <a:ext cx="8567738" cy="15017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smtClean="0"/>
              <a:t>Kliknij, aby edytować style wzorca tekstu</a:t>
            </a:r>
          </a:p>
        </p:txBody>
      </p:sp>
      <p:sp>
        <p:nvSpPr>
          <p:cNvPr id="4" name="Symbol zastępczy daty 3"/>
          <p:cNvSpPr>
            <a:spLocks noGrp="1"/>
          </p:cNvSpPr>
          <p:nvPr>
            <p:ph type="dt" idx="10"/>
          </p:nvPr>
        </p:nvSpPr>
        <p:spPr/>
        <p:txBody>
          <a:bodyPr/>
          <a:lstStyle>
            <a:lvl1pPr>
              <a:defRPr/>
            </a:lvl1pPr>
          </a:lstStyle>
          <a:p>
            <a:endParaRPr lang="pl-PL"/>
          </a:p>
        </p:txBody>
      </p:sp>
      <p:sp>
        <p:nvSpPr>
          <p:cNvPr id="5" name="Symbol zastępczy stopki 4"/>
          <p:cNvSpPr>
            <a:spLocks noGrp="1"/>
          </p:cNvSpPr>
          <p:nvPr>
            <p:ph type="ftr" idx="11"/>
          </p:nvPr>
        </p:nvSpPr>
        <p:spPr/>
        <p:txBody>
          <a:bodyPr/>
          <a:lstStyle>
            <a:lvl1pPr>
              <a:defRPr/>
            </a:lvl1pPr>
          </a:lstStyle>
          <a:p>
            <a:endParaRPr lang="pl-PL"/>
          </a:p>
        </p:txBody>
      </p:sp>
      <p:sp>
        <p:nvSpPr>
          <p:cNvPr id="6" name="Symbol zastępczy numeru slajdu 5"/>
          <p:cNvSpPr>
            <a:spLocks noGrp="1"/>
          </p:cNvSpPr>
          <p:nvPr>
            <p:ph type="sldNum" idx="12"/>
          </p:nvPr>
        </p:nvSpPr>
        <p:spPr/>
        <p:txBody>
          <a:bodyPr/>
          <a:lstStyle>
            <a:lvl1pPr>
              <a:defRPr/>
            </a:lvl1pPr>
          </a:lstStyle>
          <a:p>
            <a:fld id="{5C50811E-FB99-4290-BC17-4D28DF370A64}" type="slidenum">
              <a:rPr lang="pl-PL"/>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idx="10"/>
          </p:nvPr>
        </p:nvSpPr>
        <p:spPr/>
        <p:txBody>
          <a:bodyPr/>
          <a:lstStyle>
            <a:lvl1pPr>
              <a:defRPr/>
            </a:lvl1pPr>
          </a:lstStyle>
          <a:p>
            <a:endParaRPr lang="pl-PL"/>
          </a:p>
        </p:txBody>
      </p:sp>
      <p:sp>
        <p:nvSpPr>
          <p:cNvPr id="6" name="Symbol zastępczy stopki 5"/>
          <p:cNvSpPr>
            <a:spLocks noGrp="1"/>
          </p:cNvSpPr>
          <p:nvPr>
            <p:ph type="ftr" idx="11"/>
          </p:nvPr>
        </p:nvSpPr>
        <p:spPr/>
        <p:txBody>
          <a:bodyPr/>
          <a:lstStyle>
            <a:lvl1pPr>
              <a:defRPr/>
            </a:lvl1pPr>
          </a:lstStyle>
          <a:p>
            <a:endParaRPr lang="pl-PL"/>
          </a:p>
        </p:txBody>
      </p:sp>
      <p:sp>
        <p:nvSpPr>
          <p:cNvPr id="7" name="Symbol zastępczy numeru slajdu 6"/>
          <p:cNvSpPr>
            <a:spLocks noGrp="1"/>
          </p:cNvSpPr>
          <p:nvPr>
            <p:ph type="sldNum" idx="12"/>
          </p:nvPr>
        </p:nvSpPr>
        <p:spPr/>
        <p:txBody>
          <a:bodyPr/>
          <a:lstStyle>
            <a:lvl1pPr>
              <a:defRPr/>
            </a:lvl1pPr>
          </a:lstStyle>
          <a:p>
            <a:fld id="{7A38D96A-6F73-41F8-B5FE-E2A2E270E41F}" type="slidenum">
              <a:rPr lang="pl-PL"/>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504825" y="303213"/>
            <a:ext cx="9072563" cy="1258887"/>
          </a:xfrm>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idx="10"/>
          </p:nvPr>
        </p:nvSpPr>
        <p:spPr/>
        <p:txBody>
          <a:bodyPr/>
          <a:lstStyle>
            <a:lvl1pPr>
              <a:defRPr/>
            </a:lvl1pPr>
          </a:lstStyle>
          <a:p>
            <a:endParaRPr lang="pl-PL"/>
          </a:p>
        </p:txBody>
      </p:sp>
      <p:sp>
        <p:nvSpPr>
          <p:cNvPr id="8" name="Symbol zastępczy stopki 7"/>
          <p:cNvSpPr>
            <a:spLocks noGrp="1"/>
          </p:cNvSpPr>
          <p:nvPr>
            <p:ph type="ftr" idx="11"/>
          </p:nvPr>
        </p:nvSpPr>
        <p:spPr/>
        <p:txBody>
          <a:bodyPr/>
          <a:lstStyle>
            <a:lvl1pPr>
              <a:defRPr/>
            </a:lvl1pPr>
          </a:lstStyle>
          <a:p>
            <a:endParaRPr lang="pl-PL"/>
          </a:p>
        </p:txBody>
      </p:sp>
      <p:sp>
        <p:nvSpPr>
          <p:cNvPr id="9" name="Symbol zastępczy numeru slajdu 8"/>
          <p:cNvSpPr>
            <a:spLocks noGrp="1"/>
          </p:cNvSpPr>
          <p:nvPr>
            <p:ph type="sldNum" idx="12"/>
          </p:nvPr>
        </p:nvSpPr>
        <p:spPr/>
        <p:txBody>
          <a:bodyPr/>
          <a:lstStyle>
            <a:lvl1pPr>
              <a:defRPr/>
            </a:lvl1pPr>
          </a:lstStyle>
          <a:p>
            <a:fld id="{88577EE1-63D5-48D0-9AA6-F845DA007FB8}" type="slidenum">
              <a:rPr lang="pl-PL"/>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idx="10"/>
          </p:nvPr>
        </p:nvSpPr>
        <p:spPr/>
        <p:txBody>
          <a:bodyPr/>
          <a:lstStyle>
            <a:lvl1pPr>
              <a:defRPr/>
            </a:lvl1pPr>
          </a:lstStyle>
          <a:p>
            <a:endParaRPr lang="pl-PL"/>
          </a:p>
        </p:txBody>
      </p:sp>
      <p:sp>
        <p:nvSpPr>
          <p:cNvPr id="4" name="Symbol zastępczy stopki 3"/>
          <p:cNvSpPr>
            <a:spLocks noGrp="1"/>
          </p:cNvSpPr>
          <p:nvPr>
            <p:ph type="ftr" idx="11"/>
          </p:nvPr>
        </p:nvSpPr>
        <p:spPr/>
        <p:txBody>
          <a:bodyPr/>
          <a:lstStyle>
            <a:lvl1pPr>
              <a:defRPr/>
            </a:lvl1pPr>
          </a:lstStyle>
          <a:p>
            <a:endParaRPr lang="pl-PL"/>
          </a:p>
        </p:txBody>
      </p:sp>
      <p:sp>
        <p:nvSpPr>
          <p:cNvPr id="5" name="Symbol zastępczy numeru slajdu 4"/>
          <p:cNvSpPr>
            <a:spLocks noGrp="1"/>
          </p:cNvSpPr>
          <p:nvPr>
            <p:ph type="sldNum" idx="12"/>
          </p:nvPr>
        </p:nvSpPr>
        <p:spPr/>
        <p:txBody>
          <a:bodyPr/>
          <a:lstStyle>
            <a:lvl1pPr>
              <a:defRPr/>
            </a:lvl1pPr>
          </a:lstStyle>
          <a:p>
            <a:fld id="{D8F80DDC-9501-42F6-AA1F-9E2F3DBB976A}" type="slidenum">
              <a:rPr lang="pl-PL"/>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idx="10"/>
          </p:nvPr>
        </p:nvSpPr>
        <p:spPr/>
        <p:txBody>
          <a:bodyPr/>
          <a:lstStyle>
            <a:lvl1pPr>
              <a:defRPr/>
            </a:lvl1pPr>
          </a:lstStyle>
          <a:p>
            <a:endParaRPr lang="pl-PL"/>
          </a:p>
        </p:txBody>
      </p:sp>
      <p:sp>
        <p:nvSpPr>
          <p:cNvPr id="3" name="Symbol zastępczy stopki 2"/>
          <p:cNvSpPr>
            <a:spLocks noGrp="1"/>
          </p:cNvSpPr>
          <p:nvPr>
            <p:ph type="ftr" idx="11"/>
          </p:nvPr>
        </p:nvSpPr>
        <p:spPr/>
        <p:txBody>
          <a:bodyPr/>
          <a:lstStyle>
            <a:lvl1pPr>
              <a:defRPr/>
            </a:lvl1pPr>
          </a:lstStyle>
          <a:p>
            <a:endParaRPr lang="pl-PL"/>
          </a:p>
        </p:txBody>
      </p:sp>
      <p:sp>
        <p:nvSpPr>
          <p:cNvPr id="4" name="Symbol zastępczy numeru slajdu 3"/>
          <p:cNvSpPr>
            <a:spLocks noGrp="1"/>
          </p:cNvSpPr>
          <p:nvPr>
            <p:ph type="sldNum" idx="12"/>
          </p:nvPr>
        </p:nvSpPr>
        <p:spPr/>
        <p:txBody>
          <a:bodyPr/>
          <a:lstStyle>
            <a:lvl1pPr>
              <a:defRPr/>
            </a:lvl1pPr>
          </a:lstStyle>
          <a:p>
            <a:fld id="{E4C219F7-44E9-4C3E-B4EB-3C7969904425}" type="slidenum">
              <a:rPr lang="pl-PL"/>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504825" y="301625"/>
            <a:ext cx="3316288" cy="1279525"/>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idx="10"/>
          </p:nvPr>
        </p:nvSpPr>
        <p:spPr/>
        <p:txBody>
          <a:bodyPr/>
          <a:lstStyle>
            <a:lvl1pPr>
              <a:defRPr/>
            </a:lvl1pPr>
          </a:lstStyle>
          <a:p>
            <a:endParaRPr lang="pl-PL"/>
          </a:p>
        </p:txBody>
      </p:sp>
      <p:sp>
        <p:nvSpPr>
          <p:cNvPr id="6" name="Symbol zastępczy stopki 5"/>
          <p:cNvSpPr>
            <a:spLocks noGrp="1"/>
          </p:cNvSpPr>
          <p:nvPr>
            <p:ph type="ftr" idx="11"/>
          </p:nvPr>
        </p:nvSpPr>
        <p:spPr/>
        <p:txBody>
          <a:bodyPr/>
          <a:lstStyle>
            <a:lvl1pPr>
              <a:defRPr/>
            </a:lvl1pPr>
          </a:lstStyle>
          <a:p>
            <a:endParaRPr lang="pl-PL"/>
          </a:p>
        </p:txBody>
      </p:sp>
      <p:sp>
        <p:nvSpPr>
          <p:cNvPr id="7" name="Symbol zastępczy numeru slajdu 6"/>
          <p:cNvSpPr>
            <a:spLocks noGrp="1"/>
          </p:cNvSpPr>
          <p:nvPr>
            <p:ph type="sldNum" idx="12"/>
          </p:nvPr>
        </p:nvSpPr>
        <p:spPr/>
        <p:txBody>
          <a:bodyPr/>
          <a:lstStyle>
            <a:lvl1pPr>
              <a:defRPr/>
            </a:lvl1pPr>
          </a:lstStyle>
          <a:p>
            <a:fld id="{DECDA9D1-7A82-4E47-8ECB-2B3C6BD3565D}" type="slidenum">
              <a:rPr lang="pl-PL"/>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976438" y="5291138"/>
            <a:ext cx="6048375" cy="625475"/>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idx="10"/>
          </p:nvPr>
        </p:nvSpPr>
        <p:spPr/>
        <p:txBody>
          <a:bodyPr/>
          <a:lstStyle>
            <a:lvl1pPr>
              <a:defRPr/>
            </a:lvl1pPr>
          </a:lstStyle>
          <a:p>
            <a:endParaRPr lang="pl-PL"/>
          </a:p>
        </p:txBody>
      </p:sp>
      <p:sp>
        <p:nvSpPr>
          <p:cNvPr id="6" name="Symbol zastępczy stopki 5"/>
          <p:cNvSpPr>
            <a:spLocks noGrp="1"/>
          </p:cNvSpPr>
          <p:nvPr>
            <p:ph type="ftr" idx="11"/>
          </p:nvPr>
        </p:nvSpPr>
        <p:spPr/>
        <p:txBody>
          <a:bodyPr/>
          <a:lstStyle>
            <a:lvl1pPr>
              <a:defRPr/>
            </a:lvl1pPr>
          </a:lstStyle>
          <a:p>
            <a:endParaRPr lang="pl-PL"/>
          </a:p>
        </p:txBody>
      </p:sp>
      <p:sp>
        <p:nvSpPr>
          <p:cNvPr id="7" name="Symbol zastępczy numeru slajdu 6"/>
          <p:cNvSpPr>
            <a:spLocks noGrp="1"/>
          </p:cNvSpPr>
          <p:nvPr>
            <p:ph type="sldNum" idx="12"/>
          </p:nvPr>
        </p:nvSpPr>
        <p:spPr/>
        <p:txBody>
          <a:bodyPr/>
          <a:lstStyle>
            <a:lvl1pPr>
              <a:defRPr/>
            </a:lvl1pPr>
          </a:lstStyle>
          <a:p>
            <a:fld id="{6C9C2709-2C69-4308-8753-0385DE1DE104}" type="slidenum">
              <a:rPr lang="pl-PL"/>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idx="10"/>
          </p:nvPr>
        </p:nvSpPr>
        <p:spPr/>
        <p:txBody>
          <a:bodyPr/>
          <a:lstStyle>
            <a:lvl1pPr>
              <a:defRPr/>
            </a:lvl1pPr>
          </a:lstStyle>
          <a:p>
            <a:endParaRPr lang="pl-PL"/>
          </a:p>
        </p:txBody>
      </p:sp>
      <p:sp>
        <p:nvSpPr>
          <p:cNvPr id="5" name="Symbol zastępczy stopki 4"/>
          <p:cNvSpPr>
            <a:spLocks noGrp="1"/>
          </p:cNvSpPr>
          <p:nvPr>
            <p:ph type="ftr" idx="11"/>
          </p:nvPr>
        </p:nvSpPr>
        <p:spPr/>
        <p:txBody>
          <a:bodyPr/>
          <a:lstStyle>
            <a:lvl1pPr>
              <a:defRPr/>
            </a:lvl1pPr>
          </a:lstStyle>
          <a:p>
            <a:endParaRPr lang="pl-PL"/>
          </a:p>
        </p:txBody>
      </p:sp>
      <p:sp>
        <p:nvSpPr>
          <p:cNvPr id="6" name="Symbol zastępczy numeru slajdu 5"/>
          <p:cNvSpPr>
            <a:spLocks noGrp="1"/>
          </p:cNvSpPr>
          <p:nvPr>
            <p:ph type="sldNum" idx="12"/>
          </p:nvPr>
        </p:nvSpPr>
        <p:spPr/>
        <p:txBody>
          <a:bodyPr/>
          <a:lstStyle>
            <a:lvl1pPr>
              <a:defRPr/>
            </a:lvl1pPr>
          </a:lstStyle>
          <a:p>
            <a:fld id="{5E757EF9-5D9E-4BB5-B8D2-25CB3110D323}" type="slidenum">
              <a:rPr lang="pl-PL"/>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7305675" y="301625"/>
            <a:ext cx="2266950" cy="645477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503238" y="301625"/>
            <a:ext cx="6650037" cy="645477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idx="10"/>
          </p:nvPr>
        </p:nvSpPr>
        <p:spPr/>
        <p:txBody>
          <a:bodyPr/>
          <a:lstStyle>
            <a:lvl1pPr>
              <a:defRPr/>
            </a:lvl1pPr>
          </a:lstStyle>
          <a:p>
            <a:endParaRPr lang="pl-PL"/>
          </a:p>
        </p:txBody>
      </p:sp>
      <p:sp>
        <p:nvSpPr>
          <p:cNvPr id="5" name="Symbol zastępczy stopki 4"/>
          <p:cNvSpPr>
            <a:spLocks noGrp="1"/>
          </p:cNvSpPr>
          <p:nvPr>
            <p:ph type="ftr" idx="11"/>
          </p:nvPr>
        </p:nvSpPr>
        <p:spPr/>
        <p:txBody>
          <a:bodyPr/>
          <a:lstStyle>
            <a:lvl1pPr>
              <a:defRPr/>
            </a:lvl1pPr>
          </a:lstStyle>
          <a:p>
            <a:endParaRPr lang="pl-PL"/>
          </a:p>
        </p:txBody>
      </p:sp>
      <p:sp>
        <p:nvSpPr>
          <p:cNvPr id="6" name="Symbol zastępczy numeru slajdu 5"/>
          <p:cNvSpPr>
            <a:spLocks noGrp="1"/>
          </p:cNvSpPr>
          <p:nvPr>
            <p:ph type="sldNum" idx="12"/>
          </p:nvPr>
        </p:nvSpPr>
        <p:spPr/>
        <p:txBody>
          <a:bodyPr/>
          <a:lstStyle>
            <a:lvl1pPr>
              <a:defRPr/>
            </a:lvl1pPr>
          </a:lstStyle>
          <a:p>
            <a:fld id="{50789CD9-09E0-41ED-ADAC-ABD5C7AC74AA}" type="slidenum">
              <a:rPr lang="pl-PL"/>
              <a:pPr/>
              <a:t>‹#›</a:t>
            </a:fld>
            <a:endParaRPr lang="pl-P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755650" y="2347913"/>
            <a:ext cx="8569325" cy="1620837"/>
          </a:xfrm>
        </p:spPr>
        <p:txBody>
          <a:bodyPr/>
          <a:lstStyle/>
          <a:p>
            <a:r>
              <a:rPr lang="pl-PL" smtClean="0"/>
              <a:t>Kliknij, aby edytować styl</a:t>
            </a:r>
            <a:endParaRPr lang="pl-PL"/>
          </a:p>
        </p:txBody>
      </p:sp>
      <p:sp>
        <p:nvSpPr>
          <p:cNvPr id="3" name="Podtytuł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smtClean="0"/>
              <a:t>Kliknij, aby edytować styl wzorca podtytułu</a:t>
            </a:r>
            <a:endParaRPr lang="pl-P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96925" y="4857750"/>
            <a:ext cx="8567738" cy="15017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smtClean="0"/>
              <a:t>Kliknij, aby edytować style wzorca tekstu</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741363" y="2101850"/>
            <a:ext cx="4225925" cy="4760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5119688" y="2101850"/>
            <a:ext cx="4227512" cy="4760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504825" y="303213"/>
            <a:ext cx="9072563" cy="1258887"/>
          </a:xfrm>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504825" y="301625"/>
            <a:ext cx="3316288" cy="1279525"/>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976438" y="5291138"/>
            <a:ext cx="6048375" cy="625475"/>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7196138" y="555625"/>
            <a:ext cx="2151062" cy="6307138"/>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741363" y="555625"/>
            <a:ext cx="6302375" cy="6307138"/>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755650" y="2347913"/>
            <a:ext cx="8569325" cy="1620837"/>
          </a:xfrm>
        </p:spPr>
        <p:txBody>
          <a:bodyPr/>
          <a:lstStyle/>
          <a:p>
            <a:r>
              <a:rPr lang="pl-PL" smtClean="0"/>
              <a:t>Kliknij, aby edytować styl</a:t>
            </a:r>
            <a:endParaRPr lang="pl-PL"/>
          </a:p>
        </p:txBody>
      </p:sp>
      <p:sp>
        <p:nvSpPr>
          <p:cNvPr id="3" name="Podtytuł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smtClean="0"/>
              <a:t>Kliknij, aby edytować styl wzorca podtytułu</a:t>
            </a:r>
            <a:endParaRPr lang="pl-PL"/>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96925" y="4857750"/>
            <a:ext cx="8567738" cy="15017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smtClean="0"/>
              <a:t>Kliknij, aby edytować style wzorca tekstu</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741363" y="1963738"/>
            <a:ext cx="4308475" cy="49355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5202238" y="1963738"/>
            <a:ext cx="4310062" cy="49355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504825" y="303213"/>
            <a:ext cx="9072563" cy="1258887"/>
          </a:xfrm>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504825" y="301625"/>
            <a:ext cx="3316288" cy="1279525"/>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976438" y="5291138"/>
            <a:ext cx="6048375" cy="625475"/>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7319963" y="282575"/>
            <a:ext cx="2192337" cy="6616700"/>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741363" y="282575"/>
            <a:ext cx="6426200" cy="6616700"/>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755650" y="2347913"/>
            <a:ext cx="8569325" cy="1620837"/>
          </a:xfrm>
        </p:spPr>
        <p:txBody>
          <a:bodyPr/>
          <a:lstStyle/>
          <a:p>
            <a:r>
              <a:rPr lang="pl-PL" smtClean="0"/>
              <a:t>Kliknij, aby edytować styl</a:t>
            </a:r>
            <a:endParaRPr lang="pl-PL"/>
          </a:p>
        </p:txBody>
      </p:sp>
      <p:sp>
        <p:nvSpPr>
          <p:cNvPr id="3" name="Podtytuł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smtClean="0"/>
              <a:t>Kliknij, aby edytować styl wzorca podtytułu</a:t>
            </a:r>
            <a:endParaRPr lang="pl-PL"/>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96925" y="4857750"/>
            <a:ext cx="8567738" cy="15017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smtClean="0"/>
              <a:t>Kliknij, aby edytować style wzorca tekstu</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741363" y="2101850"/>
            <a:ext cx="4225925" cy="4760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5119688" y="2101850"/>
            <a:ext cx="4227512" cy="4760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504825" y="303213"/>
            <a:ext cx="9072563" cy="1258887"/>
          </a:xfrm>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504825" y="301625"/>
            <a:ext cx="3316288" cy="1279525"/>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976438" y="5291138"/>
            <a:ext cx="6048375" cy="625475"/>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7196138" y="555625"/>
            <a:ext cx="2151062" cy="6307138"/>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741363" y="555625"/>
            <a:ext cx="6302375" cy="6307138"/>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755650" y="2347913"/>
            <a:ext cx="8569325" cy="1620837"/>
          </a:xfrm>
        </p:spPr>
        <p:txBody>
          <a:bodyPr/>
          <a:lstStyle/>
          <a:p>
            <a:r>
              <a:rPr lang="pl-PL" smtClean="0"/>
              <a:t>Kliknij, aby edytować styl</a:t>
            </a:r>
            <a:endParaRPr lang="pl-PL"/>
          </a:p>
        </p:txBody>
      </p:sp>
      <p:sp>
        <p:nvSpPr>
          <p:cNvPr id="3" name="Podtytuł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smtClean="0"/>
              <a:t>Kliknij, aby edytować styl wzorca podtytułu</a:t>
            </a:r>
            <a:endParaRPr lang="pl-PL"/>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96925" y="4857750"/>
            <a:ext cx="8567738" cy="15017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smtClean="0"/>
              <a:t>Kliknij, aby edytować style wzorca tekstu</a:t>
            </a: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741363" y="1963738"/>
            <a:ext cx="4308475" cy="49355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5202238" y="1963738"/>
            <a:ext cx="4310062" cy="49355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504825" y="303213"/>
            <a:ext cx="9072563" cy="1258887"/>
          </a:xfrm>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504825" y="301625"/>
            <a:ext cx="3316288" cy="1279525"/>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976438" y="5291138"/>
            <a:ext cx="6048375" cy="625475"/>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7319963" y="282575"/>
            <a:ext cx="2192337" cy="6616700"/>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741363" y="282575"/>
            <a:ext cx="6426200" cy="6616700"/>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Układ niestandardowy">
    <p:spTree>
      <p:nvGrpSpPr>
        <p:cNvPr id="1" name=""/>
        <p:cNvGrpSpPr/>
        <p:nvPr/>
      </p:nvGrpSpPr>
      <p:grpSpPr>
        <a:xfrm>
          <a:off x="0" y="0"/>
          <a:ext cx="0" cy="0"/>
          <a:chOff x="0" y="0"/>
          <a:chExt cx="0" cy="0"/>
        </a:xfrm>
      </p:grpSpPr>
      <p:sp>
        <p:nvSpPr>
          <p:cNvPr id="2" name="Tytuł 1"/>
          <p:cNvSpPr>
            <a:spLocks noGrp="1"/>
          </p:cNvSpPr>
          <p:nvPr>
            <p:ph type="title"/>
          </p:nvPr>
        </p:nvSpPr>
        <p:spPr>
          <a:xfrm>
            <a:off x="741363" y="282575"/>
            <a:ext cx="8607425" cy="1260475"/>
          </a:xfrm>
        </p:spPr>
        <p:txBody>
          <a:bodyPr/>
          <a:lstStyle/>
          <a:p>
            <a:r>
              <a:rPr lang="pl-PL" smtClean="0"/>
              <a:t>Kliknij, aby edytować styl</a:t>
            </a:r>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503238" y="301625"/>
            <a:ext cx="9069387" cy="1260475"/>
          </a:xfrm>
          <a:prstGeom prst="rect">
            <a:avLst/>
          </a:prstGeom>
          <a:noFill/>
          <a:ln w="9525" cap="flat">
            <a:noFill/>
            <a:round/>
            <a:headEnd/>
            <a:tailEnd/>
          </a:ln>
          <a:effectLst/>
        </p:spPr>
        <p:txBody>
          <a:bodyPr vert="horz" wrap="square" lIns="0" tIns="0" rIns="0" bIns="0" numCol="1" anchor="ctr" anchorCtr="0" compatLnSpc="1">
            <a:prstTxWarp prst="textNoShape">
              <a:avLst/>
            </a:prstTxWarp>
          </a:bodyPr>
          <a:lstStyle/>
          <a:p>
            <a:pPr lvl="0"/>
            <a:r>
              <a:rPr lang="en-GB" smtClean="0"/>
              <a:t>Kliknij, aby edytować format tekstu tytułu</a:t>
            </a:r>
          </a:p>
        </p:txBody>
      </p:sp>
      <p:sp>
        <p:nvSpPr>
          <p:cNvPr id="1026" name="Rectangle 2"/>
          <p:cNvSpPr>
            <a:spLocks noGrp="1" noChangeArrowheads="1"/>
          </p:cNvSpPr>
          <p:nvPr>
            <p:ph type="body" idx="1"/>
          </p:nvPr>
        </p:nvSpPr>
        <p:spPr bwMode="auto">
          <a:xfrm>
            <a:off x="503238" y="1768475"/>
            <a:ext cx="9069387" cy="4987925"/>
          </a:xfrm>
          <a:prstGeom prst="rect">
            <a:avLst/>
          </a:prstGeom>
          <a:noFill/>
          <a:ln w="9525" cap="flat">
            <a:noFill/>
            <a:round/>
            <a:headEnd/>
            <a:tailEnd/>
          </a:ln>
          <a:effectLst/>
        </p:spPr>
        <p:txBody>
          <a:bodyPr vert="horz" wrap="square" lIns="0" tIns="28224" rIns="0" bIns="0" numCol="1" anchor="t" anchorCtr="0" compatLnSpc="1">
            <a:prstTxWarp prst="textNoShape">
              <a:avLst/>
            </a:prstTxWarp>
          </a:bodyPr>
          <a:lstStyle/>
          <a:p>
            <a:pPr lvl="0"/>
            <a:r>
              <a:rPr lang="en-GB" smtClean="0"/>
              <a:t>Kliknij, aby edytować format tekstu konspektu</a:t>
            </a:r>
          </a:p>
          <a:p>
            <a:pPr lvl="1"/>
            <a:r>
              <a:rPr lang="en-GB" smtClean="0"/>
              <a:t>Drugi poziom konspektu</a:t>
            </a:r>
          </a:p>
          <a:p>
            <a:pPr lvl="2"/>
            <a:r>
              <a:rPr lang="en-GB" smtClean="0"/>
              <a:t>Trzeci poziom konspektu</a:t>
            </a:r>
          </a:p>
          <a:p>
            <a:pPr lvl="3"/>
            <a:r>
              <a:rPr lang="en-GB" smtClean="0"/>
              <a:t>Czwarty poziom konspektu</a:t>
            </a:r>
          </a:p>
          <a:p>
            <a:pPr lvl="4"/>
            <a:r>
              <a:rPr lang="en-GB" smtClean="0"/>
              <a:t>Piąty poziom konspektu</a:t>
            </a:r>
          </a:p>
          <a:p>
            <a:pPr lvl="4"/>
            <a:r>
              <a:rPr lang="en-GB" smtClean="0"/>
              <a:t>Szósty poziom konspektu</a:t>
            </a:r>
          </a:p>
          <a:p>
            <a:pPr lvl="4"/>
            <a:r>
              <a:rPr lang="en-GB" smtClean="0"/>
              <a:t>Siódmy poziom konspektu</a:t>
            </a:r>
          </a:p>
          <a:p>
            <a:pPr lvl="4"/>
            <a:r>
              <a:rPr lang="en-GB" smtClean="0"/>
              <a:t>Ósmy poziom konspektu</a:t>
            </a:r>
          </a:p>
          <a:p>
            <a:pPr lvl="4"/>
            <a:r>
              <a:rPr lang="en-GB" smtClean="0"/>
              <a:t>Dziewiąty poziom konspektu</a:t>
            </a:r>
          </a:p>
        </p:txBody>
      </p:sp>
      <p:sp>
        <p:nvSpPr>
          <p:cNvPr id="1027" name="Rectangle 3"/>
          <p:cNvSpPr>
            <a:spLocks noGrp="1" noChangeArrowheads="1"/>
          </p:cNvSpPr>
          <p:nvPr>
            <p:ph type="dt"/>
          </p:nvPr>
        </p:nvSpPr>
        <p:spPr bwMode="auto">
          <a:xfrm>
            <a:off x="503238" y="6886575"/>
            <a:ext cx="2346325" cy="519113"/>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nSpc>
                <a:spcPct val="95000"/>
              </a:lnSpc>
              <a:tabLst>
                <a:tab pos="723900" algn="l"/>
                <a:tab pos="1447800" algn="l"/>
                <a:tab pos="2171700" algn="l"/>
              </a:tabLst>
              <a:defRPr sz="1400">
                <a:solidFill>
                  <a:srgbClr val="000000"/>
                </a:solidFill>
                <a:latin typeface="Times New Roman" pitchFamily="16" charset="0"/>
                <a:ea typeface="+mn-ea"/>
                <a:cs typeface="+mn-cs"/>
              </a:defRPr>
            </a:lvl1pPr>
          </a:lstStyle>
          <a:p>
            <a:endParaRPr lang="pl-PL"/>
          </a:p>
        </p:txBody>
      </p:sp>
      <p:sp>
        <p:nvSpPr>
          <p:cNvPr id="1028" name="Rectangle 4"/>
          <p:cNvSpPr>
            <a:spLocks noGrp="1" noChangeArrowheads="1"/>
          </p:cNvSpPr>
          <p:nvPr>
            <p:ph type="ftr"/>
          </p:nvPr>
        </p:nvSpPr>
        <p:spPr bwMode="auto">
          <a:xfrm>
            <a:off x="3448050" y="6886575"/>
            <a:ext cx="3194050" cy="519113"/>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ctr">
              <a:lnSpc>
                <a:spcPct val="95000"/>
              </a:lnSpc>
              <a:tabLst>
                <a:tab pos="723900" algn="l"/>
                <a:tab pos="1447800" algn="l"/>
                <a:tab pos="2171700" algn="l"/>
                <a:tab pos="2895600" algn="l"/>
              </a:tabLst>
              <a:defRPr sz="1400">
                <a:solidFill>
                  <a:srgbClr val="000000"/>
                </a:solidFill>
                <a:latin typeface="Times New Roman" pitchFamily="16" charset="0"/>
                <a:ea typeface="+mn-ea"/>
                <a:cs typeface="+mn-cs"/>
              </a:defRPr>
            </a:lvl1pPr>
          </a:lstStyle>
          <a:p>
            <a:endParaRPr lang="pl-PL"/>
          </a:p>
        </p:txBody>
      </p:sp>
      <p:sp>
        <p:nvSpPr>
          <p:cNvPr id="1029" name="Rectangle 5"/>
          <p:cNvSpPr>
            <a:spLocks noGrp="1" noChangeArrowheads="1"/>
          </p:cNvSpPr>
          <p:nvPr>
            <p:ph type="sldNum"/>
          </p:nvPr>
        </p:nvSpPr>
        <p:spPr bwMode="auto">
          <a:xfrm>
            <a:off x="7227888" y="6886575"/>
            <a:ext cx="2346325" cy="519113"/>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r">
              <a:lnSpc>
                <a:spcPct val="95000"/>
              </a:lnSpc>
              <a:tabLst>
                <a:tab pos="723900" algn="l"/>
                <a:tab pos="1447800" algn="l"/>
                <a:tab pos="2171700" algn="l"/>
              </a:tabLst>
              <a:defRPr sz="1400">
                <a:solidFill>
                  <a:srgbClr val="000000"/>
                </a:solidFill>
                <a:latin typeface="Times New Roman" pitchFamily="16" charset="0"/>
                <a:ea typeface="+mn-ea"/>
                <a:cs typeface="+mn-cs"/>
              </a:defRPr>
            </a:lvl1pPr>
          </a:lstStyle>
          <a:p>
            <a:fld id="{E14695DF-439C-4A30-A911-FC316A1CC1B6}" type="slidenum">
              <a:rPr lang="pl-PL"/>
              <a:pPr/>
              <a:t>‹#›</a:t>
            </a:fld>
            <a:endParaRPr lang="pl-PL"/>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xStyles>
    <p:titleStyle>
      <a:lvl1pPr algn="ctr"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mj-lt"/>
          <a:ea typeface="+mj-ea"/>
          <a:cs typeface="+mj-cs"/>
        </a:defRPr>
      </a:lvl1pPr>
      <a:lvl2pPr marL="742950" indent="-285750" algn="ctr"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Arial" charset="0"/>
          <a:ea typeface="Lucida Sans Unicode" charset="0"/>
          <a:cs typeface="Lucida Sans Unicode" charset="0"/>
        </a:defRPr>
      </a:lvl2pPr>
      <a:lvl3pPr marL="11430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Arial" charset="0"/>
          <a:ea typeface="Lucida Sans Unicode" charset="0"/>
          <a:cs typeface="Lucida Sans Unicode" charset="0"/>
        </a:defRPr>
      </a:lvl3pPr>
      <a:lvl4pPr marL="16002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Arial" charset="0"/>
          <a:ea typeface="Lucida Sans Unicode" charset="0"/>
          <a:cs typeface="Lucida Sans Unicode" charset="0"/>
        </a:defRPr>
      </a:lvl4pPr>
      <a:lvl5pPr marL="20574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Arial" charset="0"/>
          <a:ea typeface="Lucida Sans Unicode" charset="0"/>
          <a:cs typeface="Lucida Sans Unicode" charset="0"/>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Arial" charset="0"/>
          <a:ea typeface="Lucida Sans Unicode" charset="0"/>
          <a:cs typeface="Lucida Sans Unicode" charset="0"/>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Arial" charset="0"/>
          <a:ea typeface="Lucida Sans Unicode" charset="0"/>
          <a:cs typeface="Lucida Sans Unicode" charset="0"/>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Arial" charset="0"/>
          <a:ea typeface="Lucida Sans Unicode" charset="0"/>
          <a:cs typeface="Lucida Sans Unicode" charset="0"/>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Arial" charset="0"/>
          <a:ea typeface="Lucida Sans Unicode" charset="0"/>
          <a:cs typeface="Lucida Sans Unicode" charset="0"/>
        </a:defRPr>
      </a:lvl9pPr>
    </p:titleStyle>
    <p:bodyStyle>
      <a:lvl1pPr marL="342900" indent="-342900" algn="l" defTabSz="449263" rtl="0" fontAlgn="base" hangingPunct="0">
        <a:lnSpc>
          <a:spcPct val="93000"/>
        </a:lnSpc>
        <a:spcBef>
          <a:spcPct val="0"/>
        </a:spcBef>
        <a:spcAft>
          <a:spcPts val="1413"/>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fontAlgn="base" hangingPunct="0">
        <a:lnSpc>
          <a:spcPct val="93000"/>
        </a:lnSpc>
        <a:spcBef>
          <a:spcPct val="0"/>
        </a:spcBef>
        <a:spcAft>
          <a:spcPts val="1138"/>
        </a:spcAft>
        <a:buClr>
          <a:srgbClr val="000000"/>
        </a:buClr>
        <a:buSzPct val="100000"/>
        <a:buFont typeface="Times New Roman" pitchFamily="16" charset="0"/>
        <a:defRPr sz="2800">
          <a:solidFill>
            <a:srgbClr val="000000"/>
          </a:solidFill>
          <a:latin typeface="+mn-lt"/>
          <a:ea typeface="+mn-ea"/>
          <a:cs typeface="+mn-cs"/>
        </a:defRPr>
      </a:lvl2pPr>
      <a:lvl3pPr marL="1143000" indent="-228600" algn="l" defTabSz="449263" rtl="0" fontAlgn="base" hangingPunct="0">
        <a:lnSpc>
          <a:spcPct val="93000"/>
        </a:lnSpc>
        <a:spcBef>
          <a:spcPct val="0"/>
        </a:spcBef>
        <a:spcAft>
          <a:spcPts val="850"/>
        </a:spcAft>
        <a:buClr>
          <a:srgbClr val="000000"/>
        </a:buClr>
        <a:buSzPct val="100000"/>
        <a:buFont typeface="Times New Roman" pitchFamily="16" charset="0"/>
        <a:defRPr sz="2400">
          <a:solidFill>
            <a:srgbClr val="000000"/>
          </a:solidFill>
          <a:latin typeface="+mn-lt"/>
          <a:ea typeface="+mn-ea"/>
          <a:cs typeface="+mn-cs"/>
        </a:defRPr>
      </a:lvl3pPr>
      <a:lvl4pPr marL="1600200" indent="-228600" algn="l" defTabSz="449263" rtl="0" fontAlgn="base" hangingPunct="0">
        <a:lnSpc>
          <a:spcPct val="93000"/>
        </a:lnSpc>
        <a:spcBef>
          <a:spcPct val="0"/>
        </a:spcBef>
        <a:spcAft>
          <a:spcPts val="575"/>
        </a:spcAft>
        <a:buClr>
          <a:srgbClr val="000000"/>
        </a:buClr>
        <a:buSzPct val="100000"/>
        <a:buFont typeface="Times New Roman" pitchFamily="16" charset="0"/>
        <a:defRPr sz="2000">
          <a:solidFill>
            <a:srgbClr val="000000"/>
          </a:solidFill>
          <a:latin typeface="+mn-lt"/>
          <a:ea typeface="+mn-ea"/>
          <a:cs typeface="+mn-cs"/>
        </a:defRPr>
      </a:lvl4pPr>
      <a:lvl5pPr marL="20574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BABED6"/>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404813" y="1893888"/>
            <a:ext cx="9674225" cy="5665787"/>
          </a:xfrm>
          <a:prstGeom prst="roundRect">
            <a:avLst>
              <a:gd name="adj" fmla="val 28"/>
            </a:avLst>
          </a:prstGeom>
          <a:solidFill>
            <a:srgbClr val="DDDDDD"/>
          </a:solidFill>
          <a:ln w="9525" cap="flat">
            <a:solidFill>
              <a:srgbClr val="C0C0C0"/>
            </a:solidFill>
            <a:round/>
            <a:headEnd/>
            <a:tailEnd/>
          </a:ln>
          <a:effectLst/>
        </p:spPr>
        <p:txBody>
          <a:bodyPr wrap="none" anchor="ctr"/>
          <a:lstStyle/>
          <a:p>
            <a:endParaRPr lang="pl-PL"/>
          </a:p>
        </p:txBody>
      </p:sp>
      <p:sp>
        <p:nvSpPr>
          <p:cNvPr id="2050" name="Rectangle 2"/>
          <p:cNvSpPr>
            <a:spLocks noGrp="1" noChangeArrowheads="1"/>
          </p:cNvSpPr>
          <p:nvPr>
            <p:ph type="title"/>
          </p:nvPr>
        </p:nvSpPr>
        <p:spPr bwMode="auto">
          <a:xfrm>
            <a:off x="741363" y="555625"/>
            <a:ext cx="8605837" cy="1260475"/>
          </a:xfrm>
          <a:prstGeom prst="rect">
            <a:avLst/>
          </a:prstGeom>
          <a:noFill/>
          <a:ln w="9525" cap="flat">
            <a:noFill/>
            <a:round/>
            <a:headEnd/>
            <a:tailEnd/>
          </a:ln>
          <a:effectLst/>
        </p:spPr>
        <p:txBody>
          <a:bodyPr vert="horz" wrap="square" lIns="0" tIns="0" rIns="0" bIns="0" numCol="1" anchor="ctr" anchorCtr="0" compatLnSpc="1">
            <a:prstTxWarp prst="textNoShape">
              <a:avLst/>
            </a:prstTxWarp>
          </a:bodyPr>
          <a:lstStyle/>
          <a:p>
            <a:pPr lvl="0"/>
            <a:r>
              <a:rPr lang="en-GB" smtClean="0"/>
              <a:t>Kliknij, aby edytować format tekstu tytułu</a:t>
            </a:r>
          </a:p>
        </p:txBody>
      </p:sp>
      <p:sp>
        <p:nvSpPr>
          <p:cNvPr id="2051" name="Rectangle 3"/>
          <p:cNvSpPr>
            <a:spLocks noGrp="1" noChangeArrowheads="1"/>
          </p:cNvSpPr>
          <p:nvPr>
            <p:ph type="body" idx="1"/>
          </p:nvPr>
        </p:nvSpPr>
        <p:spPr bwMode="auto">
          <a:xfrm>
            <a:off x="741363" y="2101850"/>
            <a:ext cx="8605837" cy="4760913"/>
          </a:xfrm>
          <a:prstGeom prst="rect">
            <a:avLst/>
          </a:prstGeom>
          <a:noFill/>
          <a:ln w="9525" cap="flat">
            <a:noFill/>
            <a:round/>
            <a:headEnd/>
            <a:tailEnd/>
          </a:ln>
          <a:effectLst/>
        </p:spPr>
        <p:txBody>
          <a:bodyPr vert="horz" wrap="square" lIns="0" tIns="21168" rIns="0" bIns="0" numCol="1" anchor="t" anchorCtr="0" compatLnSpc="1">
            <a:prstTxWarp prst="textNoShape">
              <a:avLst/>
            </a:prstTxWarp>
          </a:bodyPr>
          <a:lstStyle/>
          <a:p>
            <a:pPr lvl="0"/>
            <a:r>
              <a:rPr lang="en-GB" smtClean="0"/>
              <a:t>Kliknij, aby edytować format tekstu konspektu</a:t>
            </a:r>
          </a:p>
          <a:p>
            <a:pPr lvl="1"/>
            <a:r>
              <a:rPr lang="en-GB" smtClean="0"/>
              <a:t>Drugi poziom konspektu</a:t>
            </a:r>
          </a:p>
          <a:p>
            <a:pPr lvl="2"/>
            <a:r>
              <a:rPr lang="en-GB" smtClean="0"/>
              <a:t>Trzeci poziom konspektu</a:t>
            </a:r>
          </a:p>
          <a:p>
            <a:pPr lvl="3"/>
            <a:r>
              <a:rPr lang="en-GB" smtClean="0"/>
              <a:t>Czwarty poziom konspektu</a:t>
            </a:r>
          </a:p>
          <a:p>
            <a:pPr lvl="4"/>
            <a:r>
              <a:rPr lang="en-GB" smtClean="0"/>
              <a:t>Piąty poziom konspektu</a:t>
            </a:r>
          </a:p>
          <a:p>
            <a:pPr lvl="4"/>
            <a:r>
              <a:rPr lang="en-GB" smtClean="0"/>
              <a:t>Szósty poziom konspektu</a:t>
            </a:r>
          </a:p>
          <a:p>
            <a:pPr lvl="4"/>
            <a:r>
              <a:rPr lang="en-GB" smtClean="0"/>
              <a:t>Siódmy poziom konspektu</a:t>
            </a:r>
          </a:p>
          <a:p>
            <a:pPr lvl="4"/>
            <a:r>
              <a:rPr lang="en-GB" smtClean="0"/>
              <a:t>Ósmy poziom konspektu</a:t>
            </a:r>
          </a:p>
          <a:p>
            <a:pPr lvl="4"/>
            <a:r>
              <a:rPr lang="en-GB" smtClean="0"/>
              <a:t>Dziewiąty poziom konspektu</a:t>
            </a:r>
          </a:p>
        </p:txBody>
      </p:sp>
      <p:sp>
        <p:nvSpPr>
          <p:cNvPr id="2052" name="AutoShape 4"/>
          <p:cNvSpPr>
            <a:spLocks noChangeArrowheads="1"/>
          </p:cNvSpPr>
          <p:nvPr/>
        </p:nvSpPr>
        <p:spPr bwMode="auto">
          <a:xfrm>
            <a:off x="0" y="0"/>
            <a:ext cx="180975" cy="917575"/>
          </a:xfrm>
          <a:prstGeom prst="roundRect">
            <a:avLst>
              <a:gd name="adj" fmla="val 875"/>
            </a:avLst>
          </a:prstGeom>
          <a:solidFill>
            <a:srgbClr val="125C8D"/>
          </a:solidFill>
          <a:ln w="9525" cap="flat">
            <a:solidFill>
              <a:srgbClr val="808080"/>
            </a:solidFill>
            <a:round/>
            <a:headEnd/>
            <a:tailEnd/>
          </a:ln>
          <a:effectLst/>
        </p:spPr>
        <p:txBody>
          <a:bodyPr wrap="none" anchor="ctr"/>
          <a:lstStyle/>
          <a:p>
            <a:endParaRPr lang="pl-PL"/>
          </a:p>
        </p:txBody>
      </p:sp>
      <p:sp>
        <p:nvSpPr>
          <p:cNvPr id="2053" name="AutoShape 5"/>
          <p:cNvSpPr>
            <a:spLocks noChangeArrowheads="1"/>
          </p:cNvSpPr>
          <p:nvPr/>
        </p:nvSpPr>
        <p:spPr bwMode="auto">
          <a:xfrm>
            <a:off x="0" y="2381250"/>
            <a:ext cx="180975" cy="917575"/>
          </a:xfrm>
          <a:prstGeom prst="roundRect">
            <a:avLst>
              <a:gd name="adj" fmla="val 875"/>
            </a:avLst>
          </a:prstGeom>
          <a:solidFill>
            <a:srgbClr val="125C8D"/>
          </a:solidFill>
          <a:ln w="9525" cap="flat">
            <a:solidFill>
              <a:srgbClr val="808080"/>
            </a:solidFill>
            <a:round/>
            <a:headEnd/>
            <a:tailEnd/>
          </a:ln>
          <a:effectLst/>
        </p:spPr>
        <p:txBody>
          <a:bodyPr wrap="none" anchor="ctr"/>
          <a:lstStyle/>
          <a:p>
            <a:endParaRPr lang="pl-PL"/>
          </a:p>
        </p:txBody>
      </p:sp>
      <p:sp>
        <p:nvSpPr>
          <p:cNvPr id="2054" name="AutoShape 6"/>
          <p:cNvSpPr>
            <a:spLocks noChangeArrowheads="1"/>
          </p:cNvSpPr>
          <p:nvPr/>
        </p:nvSpPr>
        <p:spPr bwMode="auto">
          <a:xfrm>
            <a:off x="0" y="1168400"/>
            <a:ext cx="180975" cy="917575"/>
          </a:xfrm>
          <a:prstGeom prst="roundRect">
            <a:avLst>
              <a:gd name="adj" fmla="val 875"/>
            </a:avLst>
          </a:prstGeom>
          <a:solidFill>
            <a:srgbClr val="125C8D"/>
          </a:solidFill>
          <a:ln w="9525" cap="flat">
            <a:solidFill>
              <a:srgbClr val="808080"/>
            </a:solidFill>
            <a:round/>
            <a:headEnd/>
            <a:tailEnd/>
          </a:ln>
          <a:effectLst/>
        </p:spPr>
        <p:txBody>
          <a:bodyPr wrap="none" anchor="ctr"/>
          <a:lstStyle/>
          <a:p>
            <a:endParaRPr lang="pl-PL"/>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mj-lt"/>
          <a:ea typeface="+mj-ea"/>
          <a:cs typeface="+mj-cs"/>
        </a:defRPr>
      </a:lvl1pPr>
      <a:lvl2pPr marL="742950" indent="-28575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2pPr>
      <a:lvl3pPr marL="11430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3pPr>
      <a:lvl4pPr marL="16002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4pPr>
      <a:lvl5pPr marL="20574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9pPr>
    </p:titleStyle>
    <p:bodyStyle>
      <a:lvl1pPr marL="342900" indent="-342900" algn="l"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mn-lt"/>
          <a:ea typeface="+mn-ea"/>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sz="2800">
          <a:solidFill>
            <a:srgbClr val="000000"/>
          </a:solidFill>
          <a:latin typeface="+mn-lt"/>
          <a:ea typeface="+mn-ea"/>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mn-lt"/>
          <a:ea typeface="+mn-ea"/>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5pPr>
      <a:lvl6pPr marL="25146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003366"/>
        </a:solidFill>
        <a:effectLst/>
      </p:bgPr>
    </p:bg>
    <p:spTree>
      <p:nvGrpSpPr>
        <p:cNvPr id="1" name=""/>
        <p:cNvGrpSpPr/>
        <p:nvPr/>
      </p:nvGrpSpPr>
      <p:grpSpPr>
        <a:xfrm>
          <a:off x="0" y="0"/>
          <a:ext cx="0" cy="0"/>
          <a:chOff x="0" y="0"/>
          <a:chExt cx="0" cy="0"/>
        </a:xfrm>
      </p:grpSpPr>
      <p:sp>
        <p:nvSpPr>
          <p:cNvPr id="3073" name="Rectangle 1"/>
          <p:cNvSpPr>
            <a:spLocks noGrp="1" noChangeArrowheads="1"/>
          </p:cNvSpPr>
          <p:nvPr>
            <p:ph type="title"/>
          </p:nvPr>
        </p:nvSpPr>
        <p:spPr bwMode="auto">
          <a:xfrm>
            <a:off x="741363" y="282575"/>
            <a:ext cx="8607425" cy="1260475"/>
          </a:xfrm>
          <a:prstGeom prst="rect">
            <a:avLst/>
          </a:prstGeom>
          <a:noFill/>
          <a:ln w="9525" cap="flat">
            <a:noFill/>
            <a:round/>
            <a:headEnd/>
            <a:tailEnd/>
          </a:ln>
          <a:effectLst/>
        </p:spPr>
        <p:txBody>
          <a:bodyPr vert="horz" wrap="square" lIns="0" tIns="0" rIns="0" bIns="0" numCol="1" anchor="ctr" anchorCtr="0" compatLnSpc="1">
            <a:prstTxWarp prst="textNoShape">
              <a:avLst/>
            </a:prstTxWarp>
          </a:bodyPr>
          <a:lstStyle/>
          <a:p>
            <a:pPr lvl="0"/>
            <a:r>
              <a:rPr lang="en-GB" smtClean="0"/>
              <a:t>Kliknij, aby edytować format tekstu tytułu</a:t>
            </a:r>
          </a:p>
        </p:txBody>
      </p:sp>
      <p:sp>
        <p:nvSpPr>
          <p:cNvPr id="3074" name="Rectangle 2"/>
          <p:cNvSpPr>
            <a:spLocks noGrp="1" noChangeArrowheads="1"/>
          </p:cNvSpPr>
          <p:nvPr>
            <p:ph type="body" idx="1"/>
          </p:nvPr>
        </p:nvSpPr>
        <p:spPr bwMode="auto">
          <a:xfrm>
            <a:off x="741363" y="1963738"/>
            <a:ext cx="8770937" cy="4935537"/>
          </a:xfrm>
          <a:prstGeom prst="rect">
            <a:avLst/>
          </a:prstGeom>
          <a:noFill/>
          <a:ln w="9525" cap="flat">
            <a:noFill/>
            <a:round/>
            <a:headEnd/>
            <a:tailEnd/>
          </a:ln>
          <a:effectLst/>
        </p:spPr>
        <p:txBody>
          <a:bodyPr vert="horz" wrap="square" lIns="0" tIns="15120" rIns="0" bIns="0" numCol="1" anchor="t" anchorCtr="0" compatLnSpc="1">
            <a:prstTxWarp prst="textNoShape">
              <a:avLst/>
            </a:prstTxWarp>
          </a:bodyPr>
          <a:lstStyle/>
          <a:p>
            <a:pPr lvl="0"/>
            <a:r>
              <a:rPr lang="en-GB" smtClean="0"/>
              <a:t>Kliknij, aby edytować format tekstu konspektu</a:t>
            </a:r>
          </a:p>
          <a:p>
            <a:pPr lvl="1"/>
            <a:r>
              <a:rPr lang="en-GB" smtClean="0"/>
              <a:t>Drugi poziom konspektu</a:t>
            </a:r>
          </a:p>
          <a:p>
            <a:pPr lvl="2"/>
            <a:r>
              <a:rPr lang="en-GB" smtClean="0"/>
              <a:t>Trzeci poziom konspektu</a:t>
            </a:r>
          </a:p>
          <a:p>
            <a:pPr lvl="3"/>
            <a:r>
              <a:rPr lang="en-GB" smtClean="0"/>
              <a:t>Czwarty poziom konspektu</a:t>
            </a:r>
          </a:p>
          <a:p>
            <a:pPr lvl="4"/>
            <a:r>
              <a:rPr lang="en-GB" smtClean="0"/>
              <a:t>Piąty poziom konspektu</a:t>
            </a:r>
          </a:p>
          <a:p>
            <a:pPr lvl="4"/>
            <a:r>
              <a:rPr lang="en-GB" smtClean="0"/>
              <a:t>Szósty poziom konspektu</a:t>
            </a:r>
          </a:p>
          <a:p>
            <a:pPr lvl="4"/>
            <a:r>
              <a:rPr lang="en-GB" smtClean="0"/>
              <a:t>Siódmy poziom konspektu</a:t>
            </a:r>
          </a:p>
          <a:p>
            <a:pPr lvl="4"/>
            <a:r>
              <a:rPr lang="en-GB" smtClean="0"/>
              <a:t>Ósmy poziom konspektu</a:t>
            </a:r>
          </a:p>
          <a:p>
            <a:pPr lvl="4"/>
            <a:r>
              <a:rPr lang="en-GB" smtClean="0"/>
              <a:t>Dziewiąty poziom konspektu</a:t>
            </a:r>
          </a:p>
        </p:txBody>
      </p:sp>
      <p:sp>
        <p:nvSpPr>
          <p:cNvPr id="3075" name="AutoShape 3"/>
          <p:cNvSpPr>
            <a:spLocks noChangeArrowheads="1"/>
          </p:cNvSpPr>
          <p:nvPr/>
        </p:nvSpPr>
        <p:spPr bwMode="auto">
          <a:xfrm>
            <a:off x="725488" y="7077075"/>
            <a:ext cx="9355137" cy="96838"/>
          </a:xfrm>
          <a:prstGeom prst="roundRect">
            <a:avLst>
              <a:gd name="adj" fmla="val 1667"/>
            </a:avLst>
          </a:prstGeom>
          <a:solidFill>
            <a:srgbClr val="FF9966"/>
          </a:solidFill>
          <a:ln w="9525" cap="flat">
            <a:noFill/>
            <a:round/>
            <a:headEnd/>
            <a:tailEnd/>
          </a:ln>
          <a:effectLst/>
        </p:spPr>
        <p:txBody>
          <a:bodyPr wrap="none" anchor="ctr"/>
          <a:lstStyle/>
          <a:p>
            <a:endParaRPr lang="pl-PL"/>
          </a:p>
        </p:txBody>
      </p:sp>
      <p:sp>
        <p:nvSpPr>
          <p:cNvPr id="3076" name="AutoShape 4"/>
          <p:cNvSpPr>
            <a:spLocks noChangeArrowheads="1"/>
          </p:cNvSpPr>
          <p:nvPr/>
        </p:nvSpPr>
        <p:spPr bwMode="auto">
          <a:xfrm>
            <a:off x="1987550" y="7289800"/>
            <a:ext cx="8093075" cy="96838"/>
          </a:xfrm>
          <a:prstGeom prst="roundRect">
            <a:avLst>
              <a:gd name="adj" fmla="val 1667"/>
            </a:avLst>
          </a:prstGeom>
          <a:solidFill>
            <a:srgbClr val="FF9966"/>
          </a:solidFill>
          <a:ln w="9525" cap="flat">
            <a:noFill/>
            <a:round/>
            <a:headEnd/>
            <a:tailEnd/>
          </a:ln>
          <a:effectLst/>
        </p:spPr>
        <p:txBody>
          <a:bodyPr wrap="none" anchor="ctr"/>
          <a:lstStyle/>
          <a:p>
            <a:endParaRPr lang="pl-PL"/>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mj-lt"/>
          <a:ea typeface="+mj-ea"/>
          <a:cs typeface="+mj-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5pPr>
      <a:lvl6pPr marL="25146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6pPr>
      <a:lvl7pPr marL="29718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7pPr>
      <a:lvl8pPr marL="34290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8pPr>
      <a:lvl9pPr marL="38862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9pPr>
    </p:titleStyle>
    <p:bodyStyle>
      <a:lvl1pPr marL="342900" indent="-342900" algn="l" defTabSz="449263" rtl="0" fontAlgn="base" hangingPunct="0">
        <a:lnSpc>
          <a:spcPct val="95000"/>
        </a:lnSpc>
        <a:spcBef>
          <a:spcPct val="0"/>
        </a:spcBef>
        <a:spcAft>
          <a:spcPct val="0"/>
        </a:spcAft>
        <a:buClr>
          <a:srgbClr val="000000"/>
        </a:buClr>
        <a:buSzPct val="100000"/>
        <a:buFont typeface="Times New Roman" pitchFamily="16" charset="0"/>
        <a:defRPr sz="2400">
          <a:solidFill>
            <a:srgbClr val="E6E6E6"/>
          </a:solidFill>
          <a:latin typeface="+mn-lt"/>
          <a:ea typeface="+mn-ea"/>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sz="2800">
          <a:solidFill>
            <a:srgbClr val="000000"/>
          </a:solidFill>
          <a:latin typeface="+mj-lt"/>
          <a:ea typeface="+mn-ea"/>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mj-lt"/>
          <a:ea typeface="+mn-ea"/>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5pPr>
      <a:lvl6pPr marL="25146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6pPr>
      <a:lvl7pPr marL="29718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7pPr>
      <a:lvl8pPr marL="34290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8pPr>
      <a:lvl9pPr marL="38862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BABED6"/>
        </a:solidFill>
        <a:effectLst/>
      </p:bgPr>
    </p:bg>
    <p:spTree>
      <p:nvGrpSpPr>
        <p:cNvPr id="1" name=""/>
        <p:cNvGrpSpPr/>
        <p:nvPr/>
      </p:nvGrpSpPr>
      <p:grpSpPr>
        <a:xfrm>
          <a:off x="0" y="0"/>
          <a:ext cx="0" cy="0"/>
          <a:chOff x="0" y="0"/>
          <a:chExt cx="0" cy="0"/>
        </a:xfrm>
      </p:grpSpPr>
      <p:sp>
        <p:nvSpPr>
          <p:cNvPr id="4097" name="AutoShape 1"/>
          <p:cNvSpPr>
            <a:spLocks noChangeArrowheads="1"/>
          </p:cNvSpPr>
          <p:nvPr/>
        </p:nvSpPr>
        <p:spPr bwMode="auto">
          <a:xfrm>
            <a:off x="404813" y="1893888"/>
            <a:ext cx="9674225" cy="5665787"/>
          </a:xfrm>
          <a:prstGeom prst="roundRect">
            <a:avLst>
              <a:gd name="adj" fmla="val 28"/>
            </a:avLst>
          </a:prstGeom>
          <a:solidFill>
            <a:srgbClr val="DDDDDD"/>
          </a:solidFill>
          <a:ln w="9525" cap="flat">
            <a:solidFill>
              <a:srgbClr val="C0C0C0"/>
            </a:solidFill>
            <a:round/>
            <a:headEnd/>
            <a:tailEnd/>
          </a:ln>
          <a:effectLst/>
        </p:spPr>
        <p:txBody>
          <a:bodyPr wrap="none" anchor="ctr"/>
          <a:lstStyle/>
          <a:p>
            <a:endParaRPr lang="pl-PL"/>
          </a:p>
        </p:txBody>
      </p:sp>
      <p:sp>
        <p:nvSpPr>
          <p:cNvPr id="4098" name="Rectangle 2"/>
          <p:cNvSpPr>
            <a:spLocks noGrp="1" noChangeArrowheads="1"/>
          </p:cNvSpPr>
          <p:nvPr>
            <p:ph type="title"/>
          </p:nvPr>
        </p:nvSpPr>
        <p:spPr bwMode="auto">
          <a:xfrm>
            <a:off x="741363" y="555625"/>
            <a:ext cx="8605837" cy="1260475"/>
          </a:xfrm>
          <a:prstGeom prst="rect">
            <a:avLst/>
          </a:prstGeom>
          <a:noFill/>
          <a:ln w="9525" cap="flat">
            <a:noFill/>
            <a:round/>
            <a:headEnd/>
            <a:tailEnd/>
          </a:ln>
          <a:effectLst/>
        </p:spPr>
        <p:txBody>
          <a:bodyPr vert="horz" wrap="square" lIns="0" tIns="0" rIns="0" bIns="0" numCol="1" anchor="ctr" anchorCtr="0" compatLnSpc="1">
            <a:prstTxWarp prst="textNoShape">
              <a:avLst/>
            </a:prstTxWarp>
          </a:bodyPr>
          <a:lstStyle/>
          <a:p>
            <a:pPr lvl="0"/>
            <a:r>
              <a:rPr lang="en-GB" smtClean="0"/>
              <a:t>Kliknij, aby edytować format tekstu tytułu</a:t>
            </a:r>
          </a:p>
        </p:txBody>
      </p:sp>
      <p:sp>
        <p:nvSpPr>
          <p:cNvPr id="4099" name="Rectangle 3"/>
          <p:cNvSpPr>
            <a:spLocks noGrp="1" noChangeArrowheads="1"/>
          </p:cNvSpPr>
          <p:nvPr>
            <p:ph type="body" idx="1"/>
          </p:nvPr>
        </p:nvSpPr>
        <p:spPr bwMode="auto">
          <a:xfrm>
            <a:off x="741363" y="2101850"/>
            <a:ext cx="8605837" cy="4760913"/>
          </a:xfrm>
          <a:prstGeom prst="rect">
            <a:avLst/>
          </a:prstGeom>
          <a:noFill/>
          <a:ln w="9525" cap="flat">
            <a:noFill/>
            <a:round/>
            <a:headEnd/>
            <a:tailEnd/>
          </a:ln>
          <a:effectLst/>
        </p:spPr>
        <p:txBody>
          <a:bodyPr vert="horz" wrap="square" lIns="0" tIns="21168" rIns="0" bIns="0" numCol="1" anchor="t" anchorCtr="0" compatLnSpc="1">
            <a:prstTxWarp prst="textNoShape">
              <a:avLst/>
            </a:prstTxWarp>
          </a:bodyPr>
          <a:lstStyle/>
          <a:p>
            <a:pPr lvl="0"/>
            <a:r>
              <a:rPr lang="en-GB" smtClean="0"/>
              <a:t>Kliknij, aby edytować format tekstu konspektu</a:t>
            </a:r>
          </a:p>
          <a:p>
            <a:pPr lvl="1"/>
            <a:r>
              <a:rPr lang="en-GB" smtClean="0"/>
              <a:t>Drugi poziom konspektu</a:t>
            </a:r>
          </a:p>
          <a:p>
            <a:pPr lvl="2"/>
            <a:r>
              <a:rPr lang="en-GB" smtClean="0"/>
              <a:t>Trzeci poziom konspektu</a:t>
            </a:r>
          </a:p>
          <a:p>
            <a:pPr lvl="3"/>
            <a:r>
              <a:rPr lang="en-GB" smtClean="0"/>
              <a:t>Czwarty poziom konspektu</a:t>
            </a:r>
          </a:p>
          <a:p>
            <a:pPr lvl="4"/>
            <a:r>
              <a:rPr lang="en-GB" smtClean="0"/>
              <a:t>Piąty poziom konspektu</a:t>
            </a:r>
          </a:p>
          <a:p>
            <a:pPr lvl="4"/>
            <a:r>
              <a:rPr lang="en-GB" smtClean="0"/>
              <a:t>Szósty poziom konspektu</a:t>
            </a:r>
          </a:p>
          <a:p>
            <a:pPr lvl="4"/>
            <a:r>
              <a:rPr lang="en-GB" smtClean="0"/>
              <a:t>Siódmy poziom konspektu</a:t>
            </a:r>
          </a:p>
          <a:p>
            <a:pPr lvl="4"/>
            <a:r>
              <a:rPr lang="en-GB" smtClean="0"/>
              <a:t>Ósmy poziom konspektu</a:t>
            </a:r>
          </a:p>
          <a:p>
            <a:pPr lvl="4"/>
            <a:r>
              <a:rPr lang="en-GB" smtClean="0"/>
              <a:t>Dziewiąty poziom konspektu</a:t>
            </a:r>
          </a:p>
        </p:txBody>
      </p:sp>
      <p:sp>
        <p:nvSpPr>
          <p:cNvPr id="4100" name="AutoShape 4"/>
          <p:cNvSpPr>
            <a:spLocks noChangeArrowheads="1"/>
          </p:cNvSpPr>
          <p:nvPr/>
        </p:nvSpPr>
        <p:spPr bwMode="auto">
          <a:xfrm>
            <a:off x="0" y="0"/>
            <a:ext cx="180975" cy="917575"/>
          </a:xfrm>
          <a:prstGeom prst="roundRect">
            <a:avLst>
              <a:gd name="adj" fmla="val 875"/>
            </a:avLst>
          </a:prstGeom>
          <a:solidFill>
            <a:srgbClr val="125C8D"/>
          </a:solidFill>
          <a:ln w="9525" cap="flat">
            <a:solidFill>
              <a:srgbClr val="808080"/>
            </a:solidFill>
            <a:round/>
            <a:headEnd/>
            <a:tailEnd/>
          </a:ln>
          <a:effectLst/>
        </p:spPr>
        <p:txBody>
          <a:bodyPr wrap="none" anchor="ctr"/>
          <a:lstStyle/>
          <a:p>
            <a:endParaRPr lang="pl-PL"/>
          </a:p>
        </p:txBody>
      </p:sp>
      <p:sp>
        <p:nvSpPr>
          <p:cNvPr id="4101" name="AutoShape 5"/>
          <p:cNvSpPr>
            <a:spLocks noChangeArrowheads="1"/>
          </p:cNvSpPr>
          <p:nvPr/>
        </p:nvSpPr>
        <p:spPr bwMode="auto">
          <a:xfrm>
            <a:off x="0" y="2381250"/>
            <a:ext cx="180975" cy="917575"/>
          </a:xfrm>
          <a:prstGeom prst="roundRect">
            <a:avLst>
              <a:gd name="adj" fmla="val 875"/>
            </a:avLst>
          </a:prstGeom>
          <a:solidFill>
            <a:srgbClr val="125C8D"/>
          </a:solidFill>
          <a:ln w="9525" cap="flat">
            <a:solidFill>
              <a:srgbClr val="808080"/>
            </a:solidFill>
            <a:round/>
            <a:headEnd/>
            <a:tailEnd/>
          </a:ln>
          <a:effectLst/>
        </p:spPr>
        <p:txBody>
          <a:bodyPr wrap="none" anchor="ctr"/>
          <a:lstStyle/>
          <a:p>
            <a:endParaRPr lang="pl-PL"/>
          </a:p>
        </p:txBody>
      </p:sp>
      <p:sp>
        <p:nvSpPr>
          <p:cNvPr id="4102" name="AutoShape 6"/>
          <p:cNvSpPr>
            <a:spLocks noChangeArrowheads="1"/>
          </p:cNvSpPr>
          <p:nvPr/>
        </p:nvSpPr>
        <p:spPr bwMode="auto">
          <a:xfrm>
            <a:off x="0" y="1168400"/>
            <a:ext cx="180975" cy="917575"/>
          </a:xfrm>
          <a:prstGeom prst="roundRect">
            <a:avLst>
              <a:gd name="adj" fmla="val 875"/>
            </a:avLst>
          </a:prstGeom>
          <a:solidFill>
            <a:srgbClr val="125C8D"/>
          </a:solidFill>
          <a:ln w="9525" cap="flat">
            <a:solidFill>
              <a:srgbClr val="808080"/>
            </a:solidFill>
            <a:round/>
            <a:headEnd/>
            <a:tailEnd/>
          </a:ln>
          <a:effectLst/>
        </p:spPr>
        <p:txBody>
          <a:bodyPr wrap="none" anchor="ctr"/>
          <a:lstStyle/>
          <a:p>
            <a:endParaRPr lang="pl-PL"/>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mj-lt"/>
          <a:ea typeface="+mj-ea"/>
          <a:cs typeface="+mj-cs"/>
        </a:defRPr>
      </a:lvl1pPr>
      <a:lvl2pPr marL="742950" indent="-28575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2pPr>
      <a:lvl3pPr marL="11430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3pPr>
      <a:lvl4pPr marL="16002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4pPr>
      <a:lvl5pPr marL="20574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2400" b="1">
          <a:solidFill>
            <a:srgbClr val="333333"/>
          </a:solidFill>
          <a:latin typeface="Arial" charset="0"/>
          <a:ea typeface="Lucida Sans Unicode" charset="0"/>
          <a:cs typeface="Lucida Sans Unicode" charset="0"/>
        </a:defRPr>
      </a:lvl9pPr>
    </p:titleStyle>
    <p:bodyStyle>
      <a:lvl1pPr marL="342900" indent="-342900" algn="l"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mn-lt"/>
          <a:ea typeface="+mn-ea"/>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sz="2800">
          <a:solidFill>
            <a:srgbClr val="000000"/>
          </a:solidFill>
          <a:latin typeface="+mn-lt"/>
          <a:ea typeface="+mn-ea"/>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mn-lt"/>
          <a:ea typeface="+mn-ea"/>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5pPr>
      <a:lvl6pPr marL="25146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003366"/>
        </a:solidFill>
        <a:effectLst/>
      </p:bgPr>
    </p:bg>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bwMode="auto">
          <a:xfrm>
            <a:off x="741363" y="282575"/>
            <a:ext cx="8607425" cy="1260475"/>
          </a:xfrm>
          <a:prstGeom prst="rect">
            <a:avLst/>
          </a:prstGeom>
          <a:noFill/>
          <a:ln w="9525" cap="flat">
            <a:noFill/>
            <a:round/>
            <a:headEnd/>
            <a:tailEnd/>
          </a:ln>
          <a:effectLst/>
        </p:spPr>
        <p:txBody>
          <a:bodyPr vert="horz" wrap="square" lIns="0" tIns="0" rIns="0" bIns="0" numCol="1" anchor="ctr" anchorCtr="0" compatLnSpc="1">
            <a:prstTxWarp prst="textNoShape">
              <a:avLst/>
            </a:prstTxWarp>
          </a:bodyPr>
          <a:lstStyle/>
          <a:p>
            <a:pPr lvl="0"/>
            <a:r>
              <a:rPr lang="en-GB" smtClean="0"/>
              <a:t>Kliknij, aby edytować format tekstu tytułu</a:t>
            </a:r>
          </a:p>
        </p:txBody>
      </p:sp>
      <p:sp>
        <p:nvSpPr>
          <p:cNvPr id="5122" name="Rectangle 2"/>
          <p:cNvSpPr>
            <a:spLocks noGrp="1" noChangeArrowheads="1"/>
          </p:cNvSpPr>
          <p:nvPr>
            <p:ph type="body" idx="1"/>
          </p:nvPr>
        </p:nvSpPr>
        <p:spPr bwMode="auto">
          <a:xfrm>
            <a:off x="741363" y="1963738"/>
            <a:ext cx="8770937" cy="4935537"/>
          </a:xfrm>
          <a:prstGeom prst="rect">
            <a:avLst/>
          </a:prstGeom>
          <a:noFill/>
          <a:ln w="9525" cap="flat">
            <a:noFill/>
            <a:round/>
            <a:headEnd/>
            <a:tailEnd/>
          </a:ln>
          <a:effectLst/>
        </p:spPr>
        <p:txBody>
          <a:bodyPr vert="horz" wrap="square" lIns="0" tIns="15120" rIns="0" bIns="0" numCol="1" anchor="t" anchorCtr="0" compatLnSpc="1">
            <a:prstTxWarp prst="textNoShape">
              <a:avLst/>
            </a:prstTxWarp>
          </a:bodyPr>
          <a:lstStyle/>
          <a:p>
            <a:pPr lvl="0"/>
            <a:r>
              <a:rPr lang="en-GB" smtClean="0"/>
              <a:t>Kliknij, aby edytować format tekstu konspektu</a:t>
            </a:r>
          </a:p>
          <a:p>
            <a:pPr lvl="1"/>
            <a:r>
              <a:rPr lang="en-GB" smtClean="0"/>
              <a:t>Drugi poziom konspektu</a:t>
            </a:r>
          </a:p>
          <a:p>
            <a:pPr lvl="2"/>
            <a:r>
              <a:rPr lang="en-GB" smtClean="0"/>
              <a:t>Trzeci poziom konspektu</a:t>
            </a:r>
          </a:p>
          <a:p>
            <a:pPr lvl="3"/>
            <a:r>
              <a:rPr lang="en-GB" smtClean="0"/>
              <a:t>Czwarty poziom konspektu</a:t>
            </a:r>
          </a:p>
          <a:p>
            <a:pPr lvl="4"/>
            <a:r>
              <a:rPr lang="en-GB" smtClean="0"/>
              <a:t>Piąty poziom konspektu</a:t>
            </a:r>
          </a:p>
          <a:p>
            <a:pPr lvl="4"/>
            <a:r>
              <a:rPr lang="en-GB" smtClean="0"/>
              <a:t>Szósty poziom konspektu</a:t>
            </a:r>
          </a:p>
          <a:p>
            <a:pPr lvl="4"/>
            <a:r>
              <a:rPr lang="en-GB" smtClean="0"/>
              <a:t>Siódmy poziom konspektu</a:t>
            </a:r>
          </a:p>
          <a:p>
            <a:pPr lvl="4"/>
            <a:r>
              <a:rPr lang="en-GB" smtClean="0"/>
              <a:t>Ósmy poziom konspektu</a:t>
            </a:r>
          </a:p>
          <a:p>
            <a:pPr lvl="4"/>
            <a:r>
              <a:rPr lang="en-GB" smtClean="0"/>
              <a:t>Dziewiąty poziom konspektu</a:t>
            </a:r>
          </a:p>
        </p:txBody>
      </p:sp>
      <p:sp>
        <p:nvSpPr>
          <p:cNvPr id="5123" name="AutoShape 3"/>
          <p:cNvSpPr>
            <a:spLocks noChangeArrowheads="1"/>
          </p:cNvSpPr>
          <p:nvPr/>
        </p:nvSpPr>
        <p:spPr bwMode="auto">
          <a:xfrm>
            <a:off x="725488" y="7077075"/>
            <a:ext cx="9355137" cy="96838"/>
          </a:xfrm>
          <a:prstGeom prst="roundRect">
            <a:avLst>
              <a:gd name="adj" fmla="val 1667"/>
            </a:avLst>
          </a:prstGeom>
          <a:solidFill>
            <a:srgbClr val="FF9966"/>
          </a:solidFill>
          <a:ln w="9525" cap="flat">
            <a:noFill/>
            <a:round/>
            <a:headEnd/>
            <a:tailEnd/>
          </a:ln>
          <a:effectLst/>
        </p:spPr>
        <p:txBody>
          <a:bodyPr wrap="none" anchor="ctr"/>
          <a:lstStyle/>
          <a:p>
            <a:endParaRPr lang="pl-PL"/>
          </a:p>
        </p:txBody>
      </p:sp>
      <p:sp>
        <p:nvSpPr>
          <p:cNvPr id="5124" name="AutoShape 4"/>
          <p:cNvSpPr>
            <a:spLocks noChangeArrowheads="1"/>
          </p:cNvSpPr>
          <p:nvPr/>
        </p:nvSpPr>
        <p:spPr bwMode="auto">
          <a:xfrm>
            <a:off x="1987550" y="7289800"/>
            <a:ext cx="8093075" cy="96838"/>
          </a:xfrm>
          <a:prstGeom prst="roundRect">
            <a:avLst>
              <a:gd name="adj" fmla="val 1667"/>
            </a:avLst>
          </a:prstGeom>
          <a:solidFill>
            <a:srgbClr val="FF9966"/>
          </a:solidFill>
          <a:ln w="9525" cap="flat">
            <a:noFill/>
            <a:round/>
            <a:headEnd/>
            <a:tailEnd/>
          </a:ln>
          <a:effectLst/>
        </p:spPr>
        <p:txBody>
          <a:bodyPr wrap="none" anchor="ctr"/>
          <a:lstStyle/>
          <a:p>
            <a:endParaRPr lang="pl-PL"/>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mj-lt"/>
          <a:ea typeface="+mj-ea"/>
          <a:cs typeface="+mj-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5pPr>
      <a:lvl6pPr marL="25146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6pPr>
      <a:lvl7pPr marL="29718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7pPr>
      <a:lvl8pPr marL="34290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8pPr>
      <a:lvl9pPr marL="38862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b="1" i="1">
          <a:solidFill>
            <a:srgbClr val="FF9966"/>
          </a:solidFill>
          <a:latin typeface="Arial" charset="0"/>
          <a:ea typeface="Lucida Sans Unicode" charset="0"/>
          <a:cs typeface="Lucida Sans Unicode" charset="0"/>
        </a:defRPr>
      </a:lvl9pPr>
    </p:titleStyle>
    <p:bodyStyle>
      <a:lvl1pPr marL="342900" indent="-342900" algn="l" defTabSz="449263" rtl="0" fontAlgn="base" hangingPunct="0">
        <a:lnSpc>
          <a:spcPct val="95000"/>
        </a:lnSpc>
        <a:spcBef>
          <a:spcPct val="0"/>
        </a:spcBef>
        <a:spcAft>
          <a:spcPct val="0"/>
        </a:spcAft>
        <a:buClr>
          <a:srgbClr val="000000"/>
        </a:buClr>
        <a:buSzPct val="100000"/>
        <a:buFont typeface="Times New Roman" pitchFamily="16" charset="0"/>
        <a:defRPr sz="2400">
          <a:solidFill>
            <a:srgbClr val="E6E6E6"/>
          </a:solidFill>
          <a:latin typeface="+mn-lt"/>
          <a:ea typeface="+mn-ea"/>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sz="2800">
          <a:solidFill>
            <a:srgbClr val="000000"/>
          </a:solidFill>
          <a:latin typeface="+mj-lt"/>
          <a:ea typeface="+mn-ea"/>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mj-lt"/>
          <a:ea typeface="+mn-ea"/>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5pPr>
      <a:lvl6pPr marL="25146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6pPr>
      <a:lvl7pPr marL="29718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7pPr>
      <a:lvl8pPr marL="34290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8pPr>
      <a:lvl9pPr marL="38862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j-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5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5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5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5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5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48.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48.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8.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48.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48.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4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ext Box 1"/>
          <p:cNvSpPr txBox="1">
            <a:spLocks noChangeArrowheads="1"/>
          </p:cNvSpPr>
          <p:nvPr/>
        </p:nvSpPr>
        <p:spPr bwMode="auto">
          <a:xfrm>
            <a:off x="968375" y="431800"/>
            <a:ext cx="8607425" cy="6308725"/>
          </a:xfrm>
          <a:prstGeom prst="rect">
            <a:avLst/>
          </a:prstGeom>
          <a:noFill/>
          <a:ln w="9525" cap="flat">
            <a:noFill/>
            <a:round/>
            <a:headEnd/>
            <a:tailEnd/>
          </a:ln>
          <a:effectLst/>
        </p:spPr>
        <p:txBody>
          <a:bodyPr lIns="0" tIns="34020" rIns="0" bIns="0" anchor="ctr"/>
          <a:lstStyle/>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5400">
                <a:solidFill>
                  <a:srgbClr val="CCCCCC"/>
                </a:solidFill>
                <a:effectLst>
                  <a:outerShdw blurRad="38100" dist="38100" dir="2700000" algn="tl">
                    <a:srgbClr val="000000"/>
                  </a:outerShdw>
                </a:effectLst>
                <a:latin typeface="Times New Roman" pitchFamily="16" charset="0"/>
                <a:ea typeface="Lucida Sans Unicode" charset="0"/>
                <a:cs typeface="Lucida Sans Unicode" charset="0"/>
              </a:rPr>
              <a:t> </a:t>
            </a:r>
            <a:r>
              <a:rPr lang="pl-PL" sz="5400" b="1">
                <a:solidFill>
                  <a:srgbClr val="CCCCCC"/>
                </a:solidFill>
                <a:effectLst>
                  <a:outerShdw blurRad="38100" dist="38100" dir="2700000" algn="tl">
                    <a:srgbClr val="000000"/>
                  </a:outerShdw>
                </a:effectLst>
                <a:latin typeface="Times New Roman" pitchFamily="16" charset="0"/>
                <a:ea typeface="Lucida Sans Unicode" charset="0"/>
                <a:cs typeface="Lucida Sans Unicode" charset="0"/>
              </a:rPr>
              <a:t>ALKOHOL</a:t>
            </a:r>
          </a:p>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3200">
              <a:solidFill>
                <a:srgbClr val="CCCCCC"/>
              </a:solidFill>
              <a:latin typeface="Times New Roman" pitchFamily="16" charset="0"/>
              <a:ea typeface="Lucida Sans Unicode" charset="0"/>
              <a:cs typeface="Lucida Sans Unicode" charset="0"/>
            </a:endParaRPr>
          </a:p>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3200">
              <a:solidFill>
                <a:srgbClr val="CCCCCC"/>
              </a:solidFill>
              <a:latin typeface="Times New Roman" pitchFamily="16" charset="0"/>
              <a:ea typeface="Lucida Sans Unicode" charset="0"/>
              <a:cs typeface="Lucida Sans Unicode" charset="0"/>
            </a:endParaRPr>
          </a:p>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3200">
              <a:solidFill>
                <a:srgbClr val="CCCCCC"/>
              </a:solidFill>
              <a:latin typeface="Times New Roman" pitchFamily="16" charset="0"/>
              <a:ea typeface="Lucida Sans Unicode" charset="0"/>
              <a:cs typeface="Lucida Sans Unicode" charset="0"/>
            </a:endParaRPr>
          </a:p>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3200">
              <a:solidFill>
                <a:srgbClr val="CCCCCC"/>
              </a:solidFill>
              <a:latin typeface="Times New Roman" pitchFamily="16" charset="0"/>
              <a:ea typeface="Lucida Sans Unicode" charset="0"/>
              <a:cs typeface="Lucida Sans Unicode" charset="0"/>
            </a:endParaRPr>
          </a:p>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4400">
                <a:solidFill>
                  <a:srgbClr val="CCCCCC"/>
                </a:solidFill>
                <a:effectLst>
                  <a:outerShdw blurRad="38100" dist="38100" dir="2700000" algn="tl">
                    <a:srgbClr val="000000"/>
                  </a:outerShdw>
                </a:effectLst>
                <a:latin typeface="Times New Roman" pitchFamily="16" charset="0"/>
                <a:ea typeface="Lucida Sans Unicode" charset="0"/>
                <a:cs typeface="Lucida Sans Unicode" charset="0"/>
              </a:rPr>
              <a:t>Picie, albo życie – wybór należy do Ciebie</a:t>
            </a:r>
            <a:r>
              <a:rPr lang="pl-PL" sz="3200">
                <a:solidFill>
                  <a:srgbClr val="CCCCCC"/>
                </a:solidFill>
                <a:effectLst>
                  <a:outerShdw blurRad="38100" dist="38100" dir="2700000" algn="tl">
                    <a:srgbClr val="000000"/>
                  </a:outerShdw>
                </a:effectLst>
                <a:latin typeface="Times New Roman" pitchFamily="16" charset="0"/>
                <a:ea typeface="Lucida Sans Unicode" charset="0"/>
                <a:cs typeface="Lucida Sans Unicode" charset="0"/>
              </a:rPr>
              <a:t> </a:t>
            </a:r>
          </a:p>
        </p:txBody>
      </p:sp>
    </p:spTree>
  </p:cSld>
  <p:clrMapOvr>
    <a:masterClrMapping/>
  </p:clrMapOvr>
  <p:transition spd="med">
    <p:wheel spokes="1"/>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fill="hold" nodeType="clickEffect">
                                  <p:stCondLst>
                                    <p:cond delay="0"/>
                                  </p:stCondLst>
                                  <p:childTnLst>
                                    <p:set>
                                      <p:cBhvr additive="repl">
                                        <p:cTn id="6" dur="1" fill="hold">
                                          <p:stCondLst>
                                            <p:cond delay="0"/>
                                          </p:stCondLst>
                                        </p:cTn>
                                        <p:tgtEl>
                                          <p:spTgt spid="7169">
                                            <p:txEl>
                                              <p:pRg st="0" end="0"/>
                                            </p:txEl>
                                          </p:spTgt>
                                        </p:tgtEl>
                                        <p:attrNameLst>
                                          <p:attrName>style.visibility</p:attrName>
                                        </p:attrNameLst>
                                      </p:cBhvr>
                                      <p:to>
                                        <p:strVal val="visible"/>
                                      </p:to>
                                    </p:set>
                                    <p:anim calcmode="lin" valueType="num">
                                      <p:cBhvr additive="repl">
                                        <p:cTn id="7" dur="1000" fill="hold"/>
                                        <p:tgtEl>
                                          <p:spTgt spid="7169">
                                            <p:txEl>
                                              <p:pRg st="0" end="0"/>
                                            </p:txEl>
                                          </p:spTgt>
                                        </p:tgtEl>
                                        <p:attrNameLst>
                                          <p:attrName>ppt_w</p:attrName>
                                        </p:attrNameLst>
                                      </p:cBhvr>
                                      <p:tavLst>
                                        <p:tav tm="100000">
                                          <p:val>
                                            <p:strVal val="#ppt_w*0.70"/>
                                          </p:val>
                                        </p:tav>
                                        <p:tav>
                                          <p:val>
                                            <p:strVal val="#ppt_w"/>
                                          </p:val>
                                        </p:tav>
                                      </p:tavLst>
                                    </p:anim>
                                    <p:anim calcmode="lin" valueType="num">
                                      <p:cBhvr additive="repl">
                                        <p:cTn id="8" dur="1000" fill="hold"/>
                                        <p:tgtEl>
                                          <p:spTgt spid="7169">
                                            <p:txEl>
                                              <p:pRg st="0" end="0"/>
                                            </p:txEl>
                                          </p:spTgt>
                                        </p:tgtEl>
                                        <p:attrNameLst>
                                          <p:attrName>ppt_h</p:attrName>
                                        </p:attrNameLst>
                                      </p:cBhvr>
                                      <p:tavLst>
                                        <p:tav tm="100000">
                                          <p:val>
                                            <p:strVal val="#ppt_h"/>
                                          </p:val>
                                        </p:tav>
                                        <p:tav>
                                          <p:val>
                                            <p:strVal val="#ppt_h"/>
                                          </p:val>
                                        </p:tav>
                                      </p:tavLst>
                                    </p:anim>
                                    <p:animEffect transition="in" filter="fade">
                                      <p:cBhvr additive="repl">
                                        <p:cTn id="9" dur="1000"/>
                                        <p:tgtEl>
                                          <p:spTgt spid="7169">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5" presetClass="entr" fill="hold" nodeType="clickEffect">
                                  <p:stCondLst>
                                    <p:cond delay="0"/>
                                  </p:stCondLst>
                                  <p:childTnLst>
                                    <p:set>
                                      <p:cBhvr additive="repl">
                                        <p:cTn id="13" dur="1" fill="hold">
                                          <p:stCondLst>
                                            <p:cond delay="0"/>
                                          </p:stCondLst>
                                        </p:cTn>
                                        <p:tgtEl>
                                          <p:spTgt spid="7169">
                                            <p:txEl>
                                              <p:pRg st="5" end="5"/>
                                            </p:txEl>
                                          </p:spTgt>
                                        </p:tgtEl>
                                        <p:attrNameLst>
                                          <p:attrName>style.visibility</p:attrName>
                                        </p:attrNameLst>
                                      </p:cBhvr>
                                      <p:to>
                                        <p:strVal val="visible"/>
                                      </p:to>
                                    </p:set>
                                    <p:anim calcmode="lin" valueType="num">
                                      <p:cBhvr additive="repl">
                                        <p:cTn id="14" dur="500" decel="50000" fill="hold">
                                          <p:stCondLst>
                                            <p:cond delay="0"/>
                                          </p:stCondLst>
                                        </p:cTn>
                                        <p:tgtEl>
                                          <p:spTgt spid="7169">
                                            <p:txEl>
                                              <p:pRg st="5" end="5"/>
                                            </p:txEl>
                                          </p:spTgt>
                                        </p:tgtEl>
                                        <p:attrNameLst>
                                          <p:attrName>r</p:attrName>
                                        </p:attrNameLst>
                                      </p:cBhvr>
                                      <p:tavLst>
                                        <p:tav tm="100000">
                                          <p:val>
                                            <p:strVal val="-90"/>
                                          </p:val>
                                        </p:tav>
                                        <p:tav>
                                          <p:val>
                                            <p:strVal val="0"/>
                                          </p:val>
                                        </p:tav>
                                      </p:tavLst>
                                    </p:anim>
                                    <p:anim calcmode="lin" valueType="num">
                                      <p:cBhvr additive="repl">
                                        <p:cTn id="15" dur="500" decel="50000" fill="hold">
                                          <p:stCondLst>
                                            <p:cond delay="0"/>
                                          </p:stCondLst>
                                        </p:cTn>
                                        <p:tgtEl>
                                          <p:spTgt spid="7169">
                                            <p:txEl>
                                              <p:pRg st="5" end="5"/>
                                            </p:txEl>
                                          </p:spTgt>
                                        </p:tgtEl>
                                        <p:attrNameLst>
                                          <p:attrName>ppt_w</p:attrName>
                                        </p:attrNameLst>
                                      </p:cBhvr>
                                      <p:tavLst>
                                        <p:tav tm="100000">
                                          <p:val>
                                            <p:strVal val="#ppt_w"/>
                                          </p:val>
                                        </p:tav>
                                        <p:tav>
                                          <p:val>
                                            <p:strVal val="#ppt_w*.05"/>
                                          </p:val>
                                        </p:tav>
                                      </p:tavLst>
                                    </p:anim>
                                    <p:anim calcmode="lin" valueType="num">
                                      <p:cBhvr additive="repl">
                                        <p:cTn id="16" dur="500" accel="50000" fill="hold">
                                          <p:stCondLst>
                                            <p:cond delay="500"/>
                                          </p:stCondLst>
                                        </p:cTn>
                                        <p:tgtEl>
                                          <p:spTgt spid="7169">
                                            <p:txEl>
                                              <p:pRg st="5" end="5"/>
                                            </p:txEl>
                                          </p:spTgt>
                                        </p:tgtEl>
                                        <p:attrNameLst>
                                          <p:attrName>ppt_w</p:attrName>
                                        </p:attrNameLst>
                                      </p:cBhvr>
                                      <p:tavLst>
                                        <p:tav tm="100000">
                                          <p:val>
                                            <p:strVal val="#ppt_w*.05"/>
                                          </p:val>
                                        </p:tav>
                                        <p:tav>
                                          <p:val>
                                            <p:strVal val="#ppt_w"/>
                                          </p:val>
                                        </p:tav>
                                      </p:tavLst>
                                    </p:anim>
                                    <p:anim calcmode="lin" valueType="num">
                                      <p:cBhvr additive="repl">
                                        <p:cTn id="17" dur="1000" fill="hold"/>
                                        <p:tgtEl>
                                          <p:spTgt spid="7169">
                                            <p:txEl>
                                              <p:pRg st="5" end="5"/>
                                            </p:txEl>
                                          </p:spTgt>
                                        </p:tgtEl>
                                        <p:attrNameLst>
                                          <p:attrName>ppt_h</p:attrName>
                                        </p:attrNameLst>
                                      </p:cBhvr>
                                      <p:tavLst>
                                        <p:tav tm="100000">
                                          <p:val>
                                            <p:strVal val="#ppt_h"/>
                                          </p:val>
                                        </p:tav>
                                        <p:tav>
                                          <p:val>
                                            <p:strVal val="#ppt_h"/>
                                          </p:val>
                                        </p:tav>
                                      </p:tavLst>
                                    </p:anim>
                                    <p:anim calcmode="lin" valueType="num">
                                      <p:cBhvr additive="repl">
                                        <p:cTn id="18" dur="500" decel="50000" fill="hold">
                                          <p:stCondLst>
                                            <p:cond delay="0"/>
                                          </p:stCondLst>
                                        </p:cTn>
                                        <p:tgtEl>
                                          <p:spTgt spid="7169">
                                            <p:txEl>
                                              <p:pRg st="5" end="5"/>
                                            </p:txEl>
                                          </p:spTgt>
                                        </p:tgtEl>
                                        <p:attrNameLst>
                                          <p:attrName>ppt_x</p:attrName>
                                        </p:attrNameLst>
                                      </p:cBhvr>
                                      <p:tavLst>
                                        <p:tav tm="100000">
                                          <p:val>
                                            <p:strVal val="#ppt_x+.4"/>
                                          </p:val>
                                        </p:tav>
                                        <p:tav>
                                          <p:val>
                                            <p:strVal val="#ppt_x"/>
                                          </p:val>
                                        </p:tav>
                                      </p:tavLst>
                                    </p:anim>
                                    <p:anim calcmode="lin" valueType="num">
                                      <p:cBhvr additive="repl">
                                        <p:cTn id="19" dur="500" decel="50000" fill="hold">
                                          <p:stCondLst>
                                            <p:cond delay="0"/>
                                          </p:stCondLst>
                                        </p:cTn>
                                        <p:tgtEl>
                                          <p:spTgt spid="7169">
                                            <p:txEl>
                                              <p:pRg st="5" end="5"/>
                                            </p:txEl>
                                          </p:spTgt>
                                        </p:tgtEl>
                                        <p:attrNameLst>
                                          <p:attrName>ppt_y</p:attrName>
                                        </p:attrNameLst>
                                      </p:cBhvr>
                                      <p:tavLst>
                                        <p:tav tm="100000">
                                          <p:val>
                                            <p:strVal val="#ppt_y-.2"/>
                                          </p:val>
                                        </p:tav>
                                        <p:tav>
                                          <p:val>
                                            <p:strVal val="#ppt_y+.1"/>
                                          </p:val>
                                        </p:tav>
                                      </p:tavLst>
                                    </p:anim>
                                    <p:anim calcmode="lin" valueType="num">
                                      <p:cBhvr additive="repl">
                                        <p:cTn id="20" dur="500" accel="50000" fill="hold">
                                          <p:stCondLst>
                                            <p:cond delay="500"/>
                                          </p:stCondLst>
                                        </p:cTn>
                                        <p:tgtEl>
                                          <p:spTgt spid="7169">
                                            <p:txEl>
                                              <p:pRg st="5" end="5"/>
                                            </p:txEl>
                                          </p:spTgt>
                                        </p:tgtEl>
                                        <p:attrNameLst>
                                          <p:attrName>ppt_y</p:attrName>
                                        </p:attrNameLst>
                                      </p:cBhvr>
                                      <p:tavLst>
                                        <p:tav tm="100000">
                                          <p:val>
                                            <p:strVal val="#ppt_y+.1"/>
                                          </p:val>
                                        </p:tav>
                                        <p:tav>
                                          <p:val>
                                            <p:strVal val="#ppt_y"/>
                                          </p:val>
                                        </p:tav>
                                      </p:tavLst>
                                    </p:anim>
                                    <p:animEffect transition="in" filter="fade">
                                      <p:cBhvr additive="repl">
                                        <p:cTn id="21" dur="1000" decel="50000">
                                          <p:stCondLst>
                                            <p:cond delay="0"/>
                                          </p:stCondLst>
                                        </p:cTn>
                                        <p:tgtEl>
                                          <p:spTgt spid="716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dirty="0"/>
              <a:t> </a:t>
            </a:r>
            <a:r>
              <a:rPr lang="pl-PL" dirty="0" smtClean="0"/>
              <a:t>Czym </a:t>
            </a:r>
            <a:r>
              <a:rPr lang="pl-PL" dirty="0"/>
              <a:t>to jest </a:t>
            </a:r>
            <a:r>
              <a:rPr lang="pl-PL" dirty="0" smtClean="0"/>
              <a:t>alkohol?</a:t>
            </a:r>
            <a:endParaRPr lang="pl-PL" dirty="0"/>
          </a:p>
        </p:txBody>
      </p:sp>
      <p:pic>
        <p:nvPicPr>
          <p:cNvPr id="8194" name="Picture 2"/>
          <p:cNvPicPr>
            <a:picLocks noChangeAspect="1" noChangeArrowheads="1"/>
          </p:cNvPicPr>
          <p:nvPr/>
        </p:nvPicPr>
        <p:blipFill>
          <a:blip r:embed="rId3" cstate="print"/>
          <a:srcRect/>
          <a:stretch>
            <a:fillRect/>
          </a:stretch>
        </p:blipFill>
        <p:spPr bwMode="auto">
          <a:xfrm>
            <a:off x="6551613" y="4895850"/>
            <a:ext cx="2619375" cy="1743075"/>
          </a:xfrm>
          <a:prstGeom prst="rect">
            <a:avLst/>
          </a:prstGeom>
          <a:noFill/>
          <a:ln w="9525" cap="flat">
            <a:noFill/>
            <a:round/>
            <a:headEnd/>
            <a:tailEnd/>
          </a:ln>
          <a:effectLst/>
        </p:spPr>
      </p:pic>
      <p:sp>
        <p:nvSpPr>
          <p:cNvPr id="8195" name="Rectangle 3"/>
          <p:cNvSpPr>
            <a:spLocks noGrp="1" noChangeArrowheads="1"/>
          </p:cNvSpPr>
          <p:nvPr>
            <p:ph type="subTitle" idx="4294967295"/>
          </p:nvPr>
        </p:nvSpPr>
        <p:spPr bwMode="auto">
          <a:xfrm>
            <a:off x="720725" y="1728788"/>
            <a:ext cx="8772525" cy="4937125"/>
          </a:xfrm>
          <a:prstGeom prst="rect">
            <a:avLst/>
          </a:prstGeom>
          <a:noFill/>
          <a:ln/>
        </p:spPr>
        <p:txBody>
          <a:bodyPr lIns="0" tIns="15120" rIns="0" bIns="0" anchor="ctr"/>
          <a:lstStyle/>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solidFill>
                  <a:srgbClr val="CCCCCC"/>
                </a:solidFill>
              </a:rPr>
              <a:t>Alkohol to związki organiczne zawierające jedną lub więcej grup hydroksylowych. Potocznie "alkoholem" nazywa się alkohol etylowy czyli etanol lub napój alkoholowy, który dzielimy na piwo, wino oraz alkohole spirytusowe. Według ustawy, w Polsce do napojów alkoholowych zaliczamy każdy produkt przeznaczony do spożycia zawierający więcej niż 0,5% alkoholu etylowego (nie należy mylić </a:t>
            </a:r>
            <a:r>
              <a:rPr lang="pl-PL" dirty="0" smtClean="0">
                <a:solidFill>
                  <a:srgbClr val="CCCCCC"/>
                </a:solidFill>
              </a:rPr>
              <a:t/>
            </a:r>
            <a:br>
              <a:rPr lang="pl-PL" dirty="0" smtClean="0">
                <a:solidFill>
                  <a:srgbClr val="CCCCCC"/>
                </a:solidFill>
              </a:rPr>
            </a:br>
            <a:r>
              <a:rPr lang="pl-PL" dirty="0" smtClean="0">
                <a:solidFill>
                  <a:srgbClr val="CCCCCC"/>
                </a:solidFill>
              </a:rPr>
              <a:t>z </a:t>
            </a:r>
            <a:r>
              <a:rPr lang="pl-PL" dirty="0">
                <a:solidFill>
                  <a:srgbClr val="CCCCCC"/>
                </a:solidFill>
              </a:rPr>
              <a:t>alkoholem metylowym, który jest silną trucizną i może powodować śmierć człowieka) .</a:t>
            </a: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dirty="0">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dirty="0">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dirty="0">
              <a:solidFill>
                <a:srgbClr val="CCCCCC"/>
              </a:solidFill>
            </a:endParaRPr>
          </a:p>
        </p:txBody>
      </p:sp>
    </p:spTree>
  </p:cSld>
  <p:clrMapOvr>
    <a:masterClrMapping/>
  </p:clrMapOvr>
  <p:transition spd="med">
    <p:push dir="u"/>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fill="hold" nodeType="clickEffect">
                                  <p:stCondLst>
                                    <p:cond delay="0"/>
                                  </p:stCondLst>
                                  <p:iterate type="lt">
                                    <p:tmPct val="3333"/>
                                  </p:iterate>
                                  <p:childTnLst>
                                    <p:set>
                                      <p:cBhvr additive="repl">
                                        <p:cTn id="6" dur="3" fill="hold">
                                          <p:stCondLst>
                                            <p:cond delay="0"/>
                                          </p:stCondLst>
                                        </p:cTn>
                                        <p:tgtEl>
                                          <p:spTgt spid="8193">
                                            <p:txEl>
                                              <p:pRg st="0" end="0"/>
                                            </p:txEl>
                                          </p:spTgt>
                                        </p:tgtEl>
                                        <p:attrNameLst>
                                          <p:attrName>style.visibility</p:attrName>
                                        </p:attrNameLst>
                                      </p:cBhvr>
                                      <p:to>
                                        <p:strVal val="visible"/>
                                      </p:to>
                                    </p:set>
                                    <p:animEffect transition="in" filter="fade">
                                      <p:cBhvr additive="repl">
                                        <p:cTn id="7" dur="3000"/>
                                        <p:tgtEl>
                                          <p:spTgt spid="8193">
                                            <p:txEl>
                                              <p:pRg st="0" end="0"/>
                                            </p:txEl>
                                          </p:spTgt>
                                        </p:tgtEl>
                                      </p:cBhvr>
                                    </p:animEffect>
                                    <p:anim calcmode="lin" valueType="num">
                                      <p:cBhvr additive="repl">
                                        <p:cTn id="8" dur="3000" fill="hold"/>
                                        <p:tgtEl>
                                          <p:spTgt spid="8193">
                                            <p:txEl>
                                              <p:pRg st="0" end="0"/>
                                            </p:txEl>
                                          </p:spTgt>
                                        </p:tgtEl>
                                        <p:attrNameLst>
                                          <p:attrName>ppt_x</p:attrName>
                                        </p:attrNameLst>
                                      </p:cBhvr>
                                      <p:tavLst>
                                        <p:tav tm="100000">
                                          <p:val>
                                            <p:strVal val="#ppt_x-.1"/>
                                          </p:val>
                                        </p:tav>
                                        <p:tav>
                                          <p:val>
                                            <p:strVal val="#ppt_x"/>
                                          </p:val>
                                        </p:tav>
                                      </p:tavLst>
                                    </p:anim>
                                    <p:anim calcmode="lin" valueType="num">
                                      <p:cBhvr additive="repl">
                                        <p:cTn id="9" dur="3000" fill="hold"/>
                                        <p:tgtEl>
                                          <p:spTgt spid="8193">
                                            <p:txEl>
                                              <p:pRg st="0" end="0"/>
                                            </p:txEl>
                                          </p:spTgt>
                                        </p:tgtEl>
                                        <p:attrNameLst>
                                          <p:attrName>ppt_y</p:attrName>
                                        </p:attrNameLst>
                                      </p:cBhvr>
                                      <p:tavLst>
                                        <p:tav tm="100000">
                                          <p:val>
                                            <p:strVal val="#ppt_y"/>
                                          </p:val>
                                        </p:tav>
                                        <p:tav>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0" presetClass="entr" fill="hold" nodeType="clickEffect">
                                  <p:stCondLst>
                                    <p:cond delay="0"/>
                                  </p:stCondLst>
                                  <p:childTnLst>
                                    <p:set>
                                      <p:cBhvr additive="repl">
                                        <p:cTn id="13" dur="1" fill="hold">
                                          <p:stCondLst>
                                            <p:cond delay="0"/>
                                          </p:stCondLst>
                                        </p:cTn>
                                        <p:tgtEl>
                                          <p:spTgt spid="8195">
                                            <p:txEl>
                                              <p:pRg st="0" end="0"/>
                                            </p:txEl>
                                          </p:spTgt>
                                        </p:tgtEl>
                                        <p:attrNameLst>
                                          <p:attrName>style.visibility</p:attrName>
                                        </p:attrNameLst>
                                      </p:cBhvr>
                                      <p:to>
                                        <p:strVal val="visible"/>
                                      </p:to>
                                    </p:set>
                                    <p:animEffect transition="in" filter="wedge">
                                      <p:cBhvr additive="repl">
                                        <p:cTn id="14" dur="2000"/>
                                        <p:tgtEl>
                                          <p:spTgt spid="819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2" presetClass="entr" fill="hold" nodeType="clickEffect">
                                  <p:stCondLst>
                                    <p:cond delay="0"/>
                                  </p:stCondLst>
                                  <p:childTnLst>
                                    <p:set>
                                      <p:cBhvr additive="repl">
                                        <p:cTn id="18" dur="1" fill="hold">
                                          <p:stCondLst>
                                            <p:cond delay="0"/>
                                          </p:stCondLst>
                                        </p:cTn>
                                        <p:tgtEl>
                                          <p:spTgt spid="8194"/>
                                        </p:tgtEl>
                                        <p:attrNameLst>
                                          <p:attrName>style.visibility</p:attrName>
                                        </p:attrNameLst>
                                      </p:cBhvr>
                                      <p:to>
                                        <p:strVal val="visible"/>
                                      </p:to>
                                    </p:set>
                                    <p:animScale>
                                      <p:cBhvr additive="repl">
                                        <p:cTn id="19" dur="1000" decel="50000" fill="hold">
                                          <p:stCondLst>
                                            <p:cond delay="0"/>
                                          </p:stCondLst>
                                        </p:cTn>
                                        <p:tgtEl>
                                          <p:spTgt spid="8194"/>
                                        </p:tgtEl>
                                        <p:attrNameLst>
                                          <p:attrName>transform</p:attrName>
                                        </p:attrNameLst>
                                      </p:cBhvr>
                                      <p:from x="250000" y="250000"/>
                                      <p:to x="100000" y="100000"/>
                                    </p:animScale>
                                    <p:animMotion origin="layout" path="M -0.46736 0.92887  C -0.37517 0.88508  -0.02552 0.75279  0.0908 0.66613  C  0.20747 0.57948  0.21649 0.50394  0.23177 0.40825  C 0.24705 0.31256  0.22118 0.15964   0.18264 0.09152  C 0.1441 0.02341  0.03802 0.0  0.0 0.0">
                                      <p:cBhvr additive="repl">
                                        <p:cTn id="20" dur="1000" decel="50000" fill="hold">
                                          <p:stCondLst>
                                            <p:cond delay="0"/>
                                          </p:stCondLst>
                                        </p:cTn>
                                        <p:tgtEl>
                                          <p:spTgt spid="8194"/>
                                        </p:tgtEl>
                                      </p:cBhvr>
                                    </p:animMotion>
                                    <p:animEffect transition="in" filter="fade">
                                      <p:cBhvr additive="repl">
                                        <p:cTn id="21" dur="1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Szkodliwość alkoholu </a:t>
            </a:r>
          </a:p>
        </p:txBody>
      </p:sp>
      <p:sp>
        <p:nvSpPr>
          <p:cNvPr id="9218" name="Rectangle 2"/>
          <p:cNvSpPr>
            <a:spLocks noGrp="1" noChangeArrowheads="1"/>
          </p:cNvSpPr>
          <p:nvPr>
            <p:ph type="body" idx="1"/>
          </p:nvPr>
        </p:nvSpPr>
        <p:spPr>
          <a:xfrm>
            <a:off x="647824" y="1475581"/>
            <a:ext cx="8772525" cy="5146675"/>
          </a:xfrm>
          <a:ln/>
        </p:spPr>
        <p:txBody>
          <a:bodyPr/>
          <a:lstStyle/>
          <a:p>
            <a:pPr marL="431800" indent="-323850">
              <a:buClr>
                <a:srgbClr val="E6E6E6"/>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t>Alkohol etylowy (C2H5OH) spożywany w nadmiernych ilościach lub zbyt często może być szkodliwy dla organizmu. W zależności od spożytej dawki powoduje on ożywienie, podniecenie, zaburzenia świadomości lub głębokie uśpienie. Dawka 6-8 g na 1 kg masy ciała jest już śmiertelna. Długie i nadmierne spożywanie alkoholu powoduje uzależnienie, czyli chorobę alkoholową Tlen, który </a:t>
            </a:r>
            <a:r>
              <a:rPr lang="pl-PL" dirty="0" smtClean="0"/>
              <a:t/>
            </a:r>
            <a:br>
              <a:rPr lang="pl-PL" dirty="0" smtClean="0"/>
            </a:br>
            <a:r>
              <a:rPr lang="pl-PL" dirty="0" smtClean="0"/>
              <a:t>w </a:t>
            </a:r>
            <a:r>
              <a:rPr lang="pl-PL" dirty="0"/>
              <a:t>normalnie funkcjonującym organizmie jest niezbędny w procesach przemiany materii (do utleniania tłuszczów, białek </a:t>
            </a:r>
            <a:endParaRPr lang="pl-PL" dirty="0" smtClean="0"/>
          </a:p>
          <a:p>
            <a:pPr marL="431800" indent="-323850">
              <a:buClr>
                <a:srgbClr val="E6E6E6"/>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smtClean="0"/>
              <a:t>i </a:t>
            </a:r>
            <a:r>
              <a:rPr lang="pl-PL" dirty="0"/>
              <a:t>cukrów) w chorobie alkoholowej jest zużywany do utleniania alkoholu. W efekcie następuje m.in. otłuszczenie narządów wewnętrznych prowadzące do osłabienia mięśnia sercowego, marskość wątroby, zapalenie trzustki i in. Ponadto alkohol poraża centralny układ nerwowy, co przy nadmiernym jego spożywaniu może spowodować trwałe uszkodzenie mózgu, ogólne wyniszczenie organizmu i przedwczesną śmierć.</a:t>
            </a:r>
          </a:p>
        </p:txBody>
      </p:sp>
    </p:spTree>
  </p:cSld>
  <p:clrMapOvr>
    <a:masterClrMapping/>
  </p:clrMapOvr>
  <p:transition spd="med">
    <p:diamond/>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fill="hold" nodeType="clickEffect">
                                  <p:stCondLst>
                                    <p:cond delay="0"/>
                                  </p:stCondLst>
                                  <p:childTnLst>
                                    <p:set>
                                      <p:cBhvr additive="repl">
                                        <p:cTn id="6" dur="1" fill="hold">
                                          <p:stCondLst>
                                            <p:cond delay="0"/>
                                          </p:stCondLst>
                                        </p:cTn>
                                        <p:tgtEl>
                                          <p:spTgt spid="9217">
                                            <p:txEl>
                                              <p:pRg st="0" end="0"/>
                                            </p:txEl>
                                          </p:spTgt>
                                        </p:tgtEl>
                                        <p:attrNameLst>
                                          <p:attrName>style.visibility</p:attrName>
                                        </p:attrNameLst>
                                      </p:cBhvr>
                                      <p:to>
                                        <p:strVal val="visible"/>
                                      </p:to>
                                    </p:set>
                                    <p:anim from="(-#ppt_w/2)" to="(#ppt_x)" calcmode="lin" valueType="num">
                                      <p:cBhvr additive="repl">
                                        <p:cTn id="7" dur="750" fill="hold">
                                          <p:stCondLst>
                                            <p:cond delay="0"/>
                                          </p:stCondLst>
                                        </p:cTn>
                                        <p:tgtEl>
                                          <p:spTgt spid="9217">
                                            <p:txEl>
                                              <p:pRg st="0" end="0"/>
                                            </p:txEl>
                                          </p:spTgt>
                                        </p:tgtEl>
                                        <p:attrNameLst>
                                          <p:attrName>ppt_x</p:attrName>
                                        </p:attrNameLst>
                                      </p:cBhvr>
                                    </p:anim>
                                    <p:anim from="0" to="-1" calcmode="lin" valueType="num">
                                      <p:cBhvr additive="repl">
                                        <p:cTn id="8" dur="250" decel="50000" autoRev="1" fill="hold">
                                          <p:stCondLst>
                                            <p:cond delay="750"/>
                                          </p:stCondLst>
                                        </p:cTn>
                                        <p:tgtEl>
                                          <p:spTgt spid="9217">
                                            <p:txEl>
                                              <p:pRg st="0" end="0"/>
                                            </p:txEl>
                                          </p:spTgt>
                                        </p:tgtEl>
                                        <p:attrNameLst>
                                          <p:attrName>xshear</p:attrName>
                                        </p:attrNameLst>
                                      </p:cBhvr>
                                    </p:anim>
                                    <p:animScale>
                                      <p:cBhvr additive="repl">
                                        <p:cTn id="9" dur="250" decel="100000" autoRev="1" fill="hold">
                                          <p:stCondLst>
                                            <p:cond delay="750"/>
                                          </p:stCondLst>
                                        </p:cTn>
                                        <p:tgtEl>
                                          <p:spTgt spid="9217">
                                            <p:txEl>
                                              <p:pRg st="0" end="0"/>
                                            </p:txEl>
                                          </p:spTgt>
                                        </p:tgtEl>
                                        <p:attrNameLst>
                                          <p:attrName>transform</p:attrName>
                                        </p:attrNameLst>
                                      </p:cBhvr>
                                      <p:from x="100000" y="100000"/>
                                      <p:to x="80000" y="100000"/>
                                    </p:animScale>
                                    <p:anim by="(#ppt_h/3+#ppt_w*0.1)" calcmode="lin" valueType="num">
                                      <p:cBhvr additive="sum">
                                        <p:cTn id="10" dur="250" decel="100000" autoRev="1" fill="hold">
                                          <p:stCondLst>
                                            <p:cond delay="750"/>
                                          </p:stCondLst>
                                        </p:cTn>
                                        <p:tgtEl>
                                          <p:spTgt spid="9217">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15" presetClass="entr" fill="hold" nodeType="clickEffect">
                                  <p:stCondLst>
                                    <p:cond delay="0"/>
                                  </p:stCondLst>
                                  <p:childTnLst>
                                    <p:set>
                                      <p:cBhvr additive="repl">
                                        <p:cTn id="14" dur="1" fill="hold">
                                          <p:stCondLst>
                                            <p:cond delay="0"/>
                                          </p:stCondLst>
                                        </p:cTn>
                                        <p:tgtEl>
                                          <p:spTgt spid="9218">
                                            <p:txEl>
                                              <p:pRg st="0" end="0"/>
                                            </p:txEl>
                                          </p:spTgt>
                                        </p:tgtEl>
                                        <p:attrNameLst>
                                          <p:attrName>style.visibility</p:attrName>
                                        </p:attrNameLst>
                                      </p:cBhvr>
                                      <p:to>
                                        <p:strVal val="visible"/>
                                      </p:to>
                                    </p:set>
                                    <p:anim calcmode="lin" valueType="num">
                                      <p:cBhvr additive="repl">
                                        <p:cTn id="15" dur="1000" fill="hold"/>
                                        <p:tgtEl>
                                          <p:spTgt spid="9218">
                                            <p:txEl>
                                              <p:pRg st="0" end="0"/>
                                            </p:txEl>
                                          </p:spTgt>
                                        </p:tgtEl>
                                        <p:attrNameLst>
                                          <p:attrName>ppt_w</p:attrName>
                                        </p:attrNameLst>
                                      </p:cBhvr>
                                      <p:tavLst>
                                        <p:tav tm="100000">
                                          <p:val>
                                            <p:strVal val="0"/>
                                          </p:val>
                                        </p:tav>
                                        <p:tav>
                                          <p:val>
                                            <p:strVal val="#ppt_w"/>
                                          </p:val>
                                        </p:tav>
                                      </p:tavLst>
                                    </p:anim>
                                    <p:anim calcmode="lin" valueType="num">
                                      <p:cBhvr additive="repl">
                                        <p:cTn id="16" dur="1000" fill="hold"/>
                                        <p:tgtEl>
                                          <p:spTgt spid="9218">
                                            <p:txEl>
                                              <p:pRg st="0" end="0"/>
                                            </p:txEl>
                                          </p:spTgt>
                                        </p:tgtEl>
                                        <p:attrNameLst>
                                          <p:attrName>ppt_h</p:attrName>
                                        </p:attrNameLst>
                                      </p:cBhvr>
                                      <p:tavLst>
                                        <p:tav tm="100000">
                                          <p:val>
                                            <p:strVal val="0"/>
                                          </p:val>
                                        </p:tav>
                                        <p:tav>
                                          <p:val>
                                            <p:strVal val="#ppt_h"/>
                                          </p:val>
                                        </p:tav>
                                      </p:tavLst>
                                    </p:anim>
                                    <p:anim calcmode="lin" valueType="num">
                                      <p:cBhvr additive="repl">
                                        <p:cTn id="17" dur="1000" fill="hold"/>
                                        <p:tgtEl>
                                          <p:spTgt spid="9218">
                                            <p:txEl>
                                              <p:pRg st="0" end="0"/>
                                            </p:txEl>
                                          </p:spTgt>
                                        </p:tgtEl>
                                        <p:attrNameLst>
                                          <p:attrName>ppt_x</p:attrName>
                                        </p:attrNameLst>
                                      </p:cBhvr>
                                      <p:tavLst>
                                        <p:tav tm="0" fmla="#ppt_x+(cos(-2*pi*(1-$))*-#ppt_x-sin(-2*pi*(1-$))*(1-#ppt_y))*(1-$)">
                                          <p:val>
                                            <p:strVal val="0"/>
                                          </p:val>
                                        </p:tav>
                                        <p:tav tm="100000">
                                          <p:val>
                                            <p:strVal val="1"/>
                                          </p:val>
                                        </p:tav>
                                      </p:tavLst>
                                    </p:anim>
                                    <p:anim calcmode="lin" valueType="num">
                                      <p:cBhvr additive="repl">
                                        <p:cTn id="18" dur="1000" fill="hold"/>
                                        <p:tgtEl>
                                          <p:spTgt spid="9218">
                                            <p:txEl>
                                              <p:pRg st="0" end="0"/>
                                            </p:txEl>
                                          </p:spTgt>
                                        </p:tgtEl>
                                        <p:attrNameLst>
                                          <p:attrName>ppt_y</p:attrName>
                                        </p:attrNameLst>
                                      </p:cBhvr>
                                      <p:tavLst>
                                        <p:tav tm="0" fmla="#ppt_y+(sin(-2*pi*(1-$))*-#ppt_x+cos(-2*pi*(1-$))*(1-#ppt_y))*(1-$)">
                                          <p:val>
                                            <p:strVal val="0"/>
                                          </p:val>
                                        </p:tav>
                                        <p:tav tm="100000">
                                          <p:val>
                                            <p:str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fill="hold" nodeType="clickEffect">
                                  <p:stCondLst>
                                    <p:cond delay="0"/>
                                  </p:stCondLst>
                                  <p:childTnLst>
                                    <p:set>
                                      <p:cBhvr additive="repl">
                                        <p:cTn id="22" dur="1" fill="hold">
                                          <p:stCondLst>
                                            <p:cond delay="0"/>
                                          </p:stCondLst>
                                        </p:cTn>
                                        <p:tgtEl>
                                          <p:spTgt spid="9218">
                                            <p:txEl>
                                              <p:pRg st="1" end="1"/>
                                            </p:txEl>
                                          </p:spTgt>
                                        </p:tgtEl>
                                        <p:attrNameLst>
                                          <p:attrName>style.visibility</p:attrName>
                                        </p:attrNameLst>
                                      </p:cBhvr>
                                      <p:to>
                                        <p:strVal val="visible"/>
                                      </p:to>
                                    </p:set>
                                    <p:anim calcmode="lin" valueType="num">
                                      <p:cBhvr additive="repl">
                                        <p:cTn id="23" dur="1000" fill="hold"/>
                                        <p:tgtEl>
                                          <p:spTgt spid="9218">
                                            <p:txEl>
                                              <p:pRg st="1" end="1"/>
                                            </p:txEl>
                                          </p:spTgt>
                                        </p:tgtEl>
                                        <p:attrNameLst>
                                          <p:attrName>ppt_w</p:attrName>
                                        </p:attrNameLst>
                                      </p:cBhvr>
                                      <p:tavLst>
                                        <p:tav tm="100000">
                                          <p:val>
                                            <p:strVal val="0"/>
                                          </p:val>
                                        </p:tav>
                                        <p:tav>
                                          <p:val>
                                            <p:strVal val="#ppt_w"/>
                                          </p:val>
                                        </p:tav>
                                      </p:tavLst>
                                    </p:anim>
                                    <p:anim calcmode="lin" valueType="num">
                                      <p:cBhvr additive="repl">
                                        <p:cTn id="24" dur="1000" fill="hold"/>
                                        <p:tgtEl>
                                          <p:spTgt spid="9218">
                                            <p:txEl>
                                              <p:pRg st="1" end="1"/>
                                            </p:txEl>
                                          </p:spTgt>
                                        </p:tgtEl>
                                        <p:attrNameLst>
                                          <p:attrName>ppt_h</p:attrName>
                                        </p:attrNameLst>
                                      </p:cBhvr>
                                      <p:tavLst>
                                        <p:tav tm="100000">
                                          <p:val>
                                            <p:strVal val="0"/>
                                          </p:val>
                                        </p:tav>
                                        <p:tav>
                                          <p:val>
                                            <p:strVal val="#ppt_h"/>
                                          </p:val>
                                        </p:tav>
                                      </p:tavLst>
                                    </p:anim>
                                    <p:anim calcmode="lin" valueType="num">
                                      <p:cBhvr additive="repl">
                                        <p:cTn id="25" dur="1000" fill="hold"/>
                                        <p:tgtEl>
                                          <p:spTgt spid="9218">
                                            <p:txEl>
                                              <p:pRg st="1" end="1"/>
                                            </p:txEl>
                                          </p:spTgt>
                                        </p:tgtEl>
                                        <p:attrNameLst>
                                          <p:attrName>ppt_x</p:attrName>
                                        </p:attrNameLst>
                                      </p:cBhvr>
                                      <p:tavLst>
                                        <p:tav tm="0" fmla="#ppt_x+(cos(-2*pi*(1-$))*-#ppt_x-sin(-2*pi*(1-$))*(1-#ppt_y))*(1-$)">
                                          <p:val>
                                            <p:strVal val="0"/>
                                          </p:val>
                                        </p:tav>
                                        <p:tav tm="100000">
                                          <p:val>
                                            <p:strVal val="1"/>
                                          </p:val>
                                        </p:tav>
                                      </p:tavLst>
                                    </p:anim>
                                    <p:anim calcmode="lin" valueType="num">
                                      <p:cBhvr additive="repl">
                                        <p:cTn id="26" dur="1000" fill="hold"/>
                                        <p:tgtEl>
                                          <p:spTgt spid="9218">
                                            <p:txEl>
                                              <p:pRg st="1" end="1"/>
                                            </p:txEl>
                                          </p:spTgt>
                                        </p:tgtEl>
                                        <p:attrNameLst>
                                          <p:attrName>ppt_y</p:attrName>
                                        </p:attrNameLst>
                                      </p:cBhvr>
                                      <p:tavLst>
                                        <p:tav tm="0" fmla="#ppt_y+(sin(-2*pi*(1-$))*-#ppt_x+cos(-2*pi*(1-$))*(1-#ppt_y))*(1-$)">
                                          <p:val>
                                            <p:strVal val="0"/>
                                          </p:val>
                                        </p:tav>
                                        <p:tav tm="100000">
                                          <p:val>
                                            <p:str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Szkodliwość alkoholu metylowego</a:t>
            </a:r>
          </a:p>
        </p:txBody>
      </p:sp>
      <p:pic>
        <p:nvPicPr>
          <p:cNvPr id="10242" name="Picture 2"/>
          <p:cNvPicPr>
            <a:picLocks noChangeAspect="1" noChangeArrowheads="1"/>
          </p:cNvPicPr>
          <p:nvPr/>
        </p:nvPicPr>
        <p:blipFill>
          <a:blip r:embed="rId3" cstate="print"/>
          <a:srcRect/>
          <a:stretch>
            <a:fillRect/>
          </a:stretch>
        </p:blipFill>
        <p:spPr bwMode="auto">
          <a:xfrm>
            <a:off x="5759450" y="5184775"/>
            <a:ext cx="3421063" cy="1781175"/>
          </a:xfrm>
          <a:prstGeom prst="rect">
            <a:avLst/>
          </a:prstGeom>
          <a:noFill/>
          <a:ln w="9525" cap="flat">
            <a:noFill/>
            <a:round/>
            <a:headEnd/>
            <a:tailEnd/>
          </a:ln>
          <a:effectLst/>
        </p:spPr>
      </p:pic>
      <p:sp>
        <p:nvSpPr>
          <p:cNvPr id="10243" name="Rectangle 3"/>
          <p:cNvSpPr>
            <a:spLocks noGrp="1" noChangeArrowheads="1"/>
          </p:cNvSpPr>
          <p:nvPr>
            <p:ph type="body" idx="1"/>
          </p:nvPr>
        </p:nvSpPr>
        <p:spPr>
          <a:xfrm>
            <a:off x="576263" y="1111250"/>
            <a:ext cx="8772525" cy="4937125"/>
          </a:xfrm>
          <a:ln/>
        </p:spPr>
        <p:txBody>
          <a:bodyPr anchor="ctr"/>
          <a:lstStyle/>
          <a:p>
            <a:pPr marL="215900" indent="-215900">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t>Wypicie go nawet w ilości 15 cm3 może spowodować silne zatrucie </a:t>
            </a:r>
            <a:r>
              <a:rPr lang="pl-PL" dirty="0" smtClean="0"/>
              <a:t/>
            </a:r>
            <a:br>
              <a:rPr lang="pl-PL" dirty="0" smtClean="0"/>
            </a:br>
            <a:r>
              <a:rPr lang="pl-PL" dirty="0" smtClean="0"/>
              <a:t>i </a:t>
            </a:r>
            <a:r>
              <a:rPr lang="pl-PL" dirty="0"/>
              <a:t>trwałą utratę wzroku, a w większych ilościach śmierć. Oba alkohole mają prawie identyczny wygląd, zapach i smak, co powoduje nieraz tragiczne w skutkach pomyłki.</a:t>
            </a:r>
          </a:p>
          <a:p>
            <a:pPr marL="215900" indent="-215900">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t>Alkohol wywołuje także problemy społeczne. Wywołuje on agresji jest przyczyną kradzieży, napadów, pobić a nawet morderstw i także wielu wypadków drogowych. Powoduje zmianę osobowości człowieka, co często prowadzi do rozbicia rodziny, utraty pracy </a:t>
            </a:r>
            <a:r>
              <a:rPr lang="pl-PL" dirty="0" smtClean="0"/>
              <a:t/>
            </a:r>
            <a:br>
              <a:rPr lang="pl-PL" dirty="0" smtClean="0"/>
            </a:br>
            <a:r>
              <a:rPr lang="pl-PL" dirty="0" smtClean="0"/>
              <a:t>i </a:t>
            </a:r>
            <a:r>
              <a:rPr lang="pl-PL" dirty="0"/>
              <a:t>ogólnej degradacji społecznej.</a:t>
            </a:r>
          </a:p>
        </p:txBody>
      </p:sp>
    </p:spTree>
  </p:cSld>
  <p:clrMapOvr>
    <a:masterClrMapping/>
  </p:clrMapOvr>
  <p:transition spd="med">
    <p:push/>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additive="repl">
                                        <p:cTn id="6" dur="1" fill="hold">
                                          <p:stCondLst>
                                            <p:cond delay="0"/>
                                          </p:stCondLst>
                                        </p:cTn>
                                        <p:tgtEl>
                                          <p:spTgt spid="10241">
                                            <p:txEl>
                                              <p:pRg st="0" end="0"/>
                                            </p:txEl>
                                          </p:spTgt>
                                        </p:tgtEl>
                                        <p:attrNameLst>
                                          <p:attrName>style.visibility</p:attrName>
                                        </p:attrNameLst>
                                      </p:cBhvr>
                                      <p:to>
                                        <p:strVal val="visible"/>
                                      </p:to>
                                    </p:set>
                                    <p:animEffect transition="in" filter="checkerboard(across)">
                                      <p:cBhvr additive="repl">
                                        <p:cTn id="7" dur="500"/>
                                        <p:tgtEl>
                                          <p:spTgt spid="1024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additive="repl">
                                        <p:cTn id="11" dur="1" fill="hold">
                                          <p:stCondLst>
                                            <p:cond delay="0"/>
                                          </p:stCondLst>
                                        </p:cTn>
                                        <p:tgtEl>
                                          <p:spTgt spid="10243">
                                            <p:txEl>
                                              <p:pRg st="0" end="0"/>
                                            </p:txEl>
                                          </p:spTgt>
                                        </p:tgtEl>
                                        <p:attrNameLst>
                                          <p:attrName>style.visibility</p:attrName>
                                        </p:attrNameLst>
                                      </p:cBhvr>
                                      <p:to>
                                        <p:strVal val="visible"/>
                                      </p:to>
                                    </p:set>
                                    <p:animEffect transition="in" filter="plus(in)">
                                      <p:cBhvr additive="repl">
                                        <p:cTn id="12" dur="2000"/>
                                        <p:tgtEl>
                                          <p:spTgt spid="10243">
                                            <p:txEl>
                                              <p:pRg st="0" end="0"/>
                                            </p:txEl>
                                          </p:spTgt>
                                        </p:tgtEl>
                                      </p:cBhvr>
                                    </p:animEffect>
                                  </p:childTnLst>
                                </p:cTn>
                              </p:par>
                              <p:par>
                                <p:cTn id="13" presetID="13" presetClass="entr" presetSubtype="16" fill="hold" nodeType="withEffect">
                                  <p:stCondLst>
                                    <p:cond delay="0"/>
                                  </p:stCondLst>
                                  <p:childTnLst>
                                    <p:set>
                                      <p:cBhvr additive="repl">
                                        <p:cTn id="14" dur="1" fill="hold">
                                          <p:stCondLst>
                                            <p:cond delay="0"/>
                                          </p:stCondLst>
                                        </p:cTn>
                                        <p:tgtEl>
                                          <p:spTgt spid="10243">
                                            <p:txEl>
                                              <p:pRg st="1" end="1"/>
                                            </p:txEl>
                                          </p:spTgt>
                                        </p:tgtEl>
                                        <p:attrNameLst>
                                          <p:attrName>style.visibility</p:attrName>
                                        </p:attrNameLst>
                                      </p:cBhvr>
                                      <p:to>
                                        <p:strVal val="visible"/>
                                      </p:to>
                                    </p:set>
                                    <p:animEffect transition="in" filter="plus(in)">
                                      <p:cBhvr additive="repl">
                                        <p:cTn id="15" dur="2000"/>
                                        <p:tgtEl>
                                          <p:spTgt spid="1024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nodeType="clickEffect">
                                  <p:stCondLst>
                                    <p:cond delay="0"/>
                                  </p:stCondLst>
                                  <p:childTnLst>
                                    <p:set>
                                      <p:cBhvr additive="repl">
                                        <p:cTn id="19" dur="1" fill="hold">
                                          <p:stCondLst>
                                            <p:cond delay="0"/>
                                          </p:stCondLst>
                                        </p:cTn>
                                        <p:tgtEl>
                                          <p:spTgt spid="10242"/>
                                        </p:tgtEl>
                                        <p:attrNameLst>
                                          <p:attrName>style.visibility</p:attrName>
                                        </p:attrNameLst>
                                      </p:cBhvr>
                                      <p:to>
                                        <p:strVal val="visible"/>
                                      </p:to>
                                    </p:set>
                                    <p:animEffect transition="in" filter="slide(fromBottom)">
                                      <p:cBhvr additive="repl">
                                        <p:cTn id="20"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Grp="1" noChangeArrowheads="1"/>
          </p:cNvSpPr>
          <p:nvPr>
            <p:ph type="title"/>
          </p:nvPr>
        </p:nvSpPr>
        <p:spPr>
          <a:xfrm>
            <a:off x="741363" y="-649288"/>
            <a:ext cx="8609012" cy="3127376"/>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Wpływ alkoholu na organizm człowieka</a:t>
            </a:r>
            <a:br>
              <a:rPr lang="pl-PL"/>
            </a:br>
            <a:r>
              <a:rPr lang="pl-PL"/>
              <a:t/>
            </a:r>
            <a:br>
              <a:rPr lang="pl-PL"/>
            </a:br>
            <a:r>
              <a:rPr lang="pl-PL"/>
              <a:t/>
            </a:r>
            <a:br>
              <a:rPr lang="pl-PL"/>
            </a:br>
            <a:r>
              <a:rPr lang="pl-PL"/>
              <a:t/>
            </a:r>
            <a:br>
              <a:rPr lang="pl-PL"/>
            </a:br>
            <a:r>
              <a:rPr lang="pl-PL"/>
              <a:t/>
            </a:r>
            <a:br>
              <a:rPr lang="pl-PL"/>
            </a:br>
            <a:r>
              <a:rPr lang="pl-PL"/>
              <a:t/>
            </a:r>
            <a:br>
              <a:rPr lang="pl-PL"/>
            </a:br>
            <a:r>
              <a:rPr lang="pl-PL"/>
              <a:t/>
            </a:r>
            <a:br>
              <a:rPr lang="pl-PL"/>
            </a:br>
            <a:r>
              <a:rPr lang="pl-PL"/>
              <a:t/>
            </a:r>
            <a:br>
              <a:rPr lang="pl-PL"/>
            </a:br>
            <a:r>
              <a:rPr lang="pl-PL"/>
              <a:t>  </a:t>
            </a:r>
          </a:p>
        </p:txBody>
      </p:sp>
      <p:sp>
        <p:nvSpPr>
          <p:cNvPr id="11266" name="Rectangle 2"/>
          <p:cNvSpPr>
            <a:spLocks noGrp="1" noChangeArrowheads="1"/>
          </p:cNvSpPr>
          <p:nvPr>
            <p:ph type="subTitle" idx="4294967295"/>
          </p:nvPr>
        </p:nvSpPr>
        <p:spPr bwMode="auto">
          <a:xfrm>
            <a:off x="741363" y="1963738"/>
            <a:ext cx="8772525" cy="4937125"/>
          </a:xfrm>
          <a:prstGeom prst="rect">
            <a:avLst/>
          </a:prstGeom>
          <a:noFill/>
          <a:ln/>
        </p:spPr>
        <p:txBody>
          <a:bodyPr lIns="0" tIns="15120" rIns="0" bIns="0" anchor="ctr"/>
          <a:lstStyle/>
          <a:p>
            <a:endParaRPr lang="pl-PL"/>
          </a:p>
        </p:txBody>
      </p:sp>
      <p:sp>
        <p:nvSpPr>
          <p:cNvPr id="11267" name="Text Box 3"/>
          <p:cNvSpPr txBox="1">
            <a:spLocks noChangeArrowheads="1"/>
          </p:cNvSpPr>
          <p:nvPr/>
        </p:nvSpPr>
        <p:spPr bwMode="auto">
          <a:xfrm>
            <a:off x="2016125" y="731838"/>
            <a:ext cx="5873750" cy="347662"/>
          </a:xfrm>
          <a:prstGeom prst="rect">
            <a:avLst/>
          </a:prstGeom>
          <a:noFill/>
          <a:ln w="9525" cap="flat">
            <a:noFill/>
            <a:round/>
            <a:headEnd/>
            <a:tailEnd/>
          </a:ln>
          <a:effectLst/>
        </p:spPr>
        <p:txBody>
          <a:bodyPr lIns="0" tIns="21168" rIns="0" bIns="0" anchor="ctr"/>
          <a:lstStyle/>
          <a:p>
            <a:pPr algn="ctr">
              <a:tabLst>
                <a:tab pos="723900" algn="l"/>
                <a:tab pos="1447800" algn="l"/>
                <a:tab pos="2171700" algn="l"/>
                <a:tab pos="2895600" algn="l"/>
                <a:tab pos="3619500" algn="l"/>
                <a:tab pos="4343400" algn="l"/>
                <a:tab pos="5067300" algn="l"/>
                <a:tab pos="5791200" algn="l"/>
              </a:tabLst>
            </a:pPr>
            <a:r>
              <a:rPr lang="pl-PL" sz="2400" b="1" i="1">
                <a:solidFill>
                  <a:srgbClr val="FF9966"/>
                </a:solidFill>
                <a:ea typeface="Lucida Sans Unicode" charset="0"/>
                <a:cs typeface="Lucida Sans Unicode" charset="0"/>
              </a:rPr>
              <a:t>Wpływ alkoholu na organizm człowieka</a:t>
            </a:r>
          </a:p>
        </p:txBody>
      </p:sp>
      <p:pic>
        <p:nvPicPr>
          <p:cNvPr id="11268" name="Picture 4"/>
          <p:cNvPicPr>
            <a:picLocks noChangeAspect="1" noChangeArrowheads="1"/>
          </p:cNvPicPr>
          <p:nvPr/>
        </p:nvPicPr>
        <p:blipFill>
          <a:blip r:embed="rId3" cstate="print"/>
          <a:srcRect/>
          <a:stretch>
            <a:fillRect/>
          </a:stretch>
        </p:blipFill>
        <p:spPr bwMode="auto">
          <a:xfrm>
            <a:off x="3597275" y="2735263"/>
            <a:ext cx="3048000" cy="3048000"/>
          </a:xfrm>
          <a:prstGeom prst="rect">
            <a:avLst/>
          </a:prstGeom>
          <a:noFill/>
          <a:ln w="9525" cap="flat">
            <a:noFill/>
            <a:round/>
            <a:headEnd/>
            <a:tailEnd/>
          </a:ln>
          <a:effectLst/>
        </p:spPr>
      </p:pic>
    </p:spTree>
  </p:cSld>
  <p:clrMapOvr>
    <a:masterClrMapping/>
  </p:clrMapOvr>
  <p:transition spd="med">
    <p:strips/>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11267">
                                            <p:txEl>
                                              <p:pRg st="0" end="0"/>
                                            </p:txEl>
                                          </p:spTgt>
                                        </p:tgtEl>
                                        <p:attrNameLst>
                                          <p:attrName>style.visibility</p:attrName>
                                        </p:attrNameLst>
                                      </p:cBhvr>
                                      <p:to>
                                        <p:strVal val="visible"/>
                                      </p:to>
                                    </p:set>
                                    <p:anim calcmode="lin" valueType="num">
                                      <p:cBhvr additive="repl">
                                        <p:cTn id="7" dur="500" fill="hold"/>
                                        <p:tgtEl>
                                          <p:spTgt spid="11267">
                                            <p:txEl>
                                              <p:pRg st="0" end="0"/>
                                            </p:txEl>
                                          </p:spTgt>
                                        </p:tgtEl>
                                        <p:attrNameLst>
                                          <p:attrName>ppt_x</p:attrName>
                                        </p:attrNameLst>
                                      </p:cBhvr>
                                      <p:tavLst>
                                        <p:tav tm="100000">
                                          <p:val>
                                            <p:strVal val="#ppt_x"/>
                                          </p:val>
                                        </p:tav>
                                        <p:tav>
                                          <p:val>
                                            <p:strVal val="#ppt_x"/>
                                          </p:val>
                                        </p:tav>
                                      </p:tavLst>
                                    </p:anim>
                                    <p:anim calcmode="lin" valueType="num">
                                      <p:cBhvr additive="repl">
                                        <p:cTn id="8" dur="500" fill="hold"/>
                                        <p:tgtEl>
                                          <p:spTgt spid="11267">
                                            <p:txEl>
                                              <p:pRg st="0" end="0"/>
                                            </p:txEl>
                                          </p:spTgt>
                                        </p:tgtEl>
                                        <p:attrNameLst>
                                          <p:attrName>ppt_y</p:attrName>
                                        </p:attrNameLst>
                                      </p:cBhvr>
                                      <p:tavLst>
                                        <p:tav tm="100000">
                                          <p:val>
                                            <p:strVal val="1+#ppt_h/2"/>
                                          </p:val>
                                        </p:tav>
                                        <p:tav>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9" presetClass="entr" presetSubtype="10" fill="hold" nodeType="clickEffect">
                                  <p:stCondLst>
                                    <p:cond delay="0"/>
                                  </p:stCondLst>
                                  <p:childTnLst>
                                    <p:set>
                                      <p:cBhvr additive="repl">
                                        <p:cTn id="12" dur="1" fill="hold">
                                          <p:stCondLst>
                                            <p:cond delay="0"/>
                                          </p:stCondLst>
                                        </p:cTn>
                                        <p:tgtEl>
                                          <p:spTgt spid="11268"/>
                                        </p:tgtEl>
                                        <p:attrNameLst>
                                          <p:attrName>style.visibility</p:attrName>
                                        </p:attrNameLst>
                                      </p:cBhvr>
                                      <p:to>
                                        <p:strVal val="visible"/>
                                      </p:to>
                                    </p:set>
                                    <p:anim calcmode="lin" valueType="num">
                                      <p:cBhvr additive="repl">
                                        <p:cTn id="13" dur="5000" fill="hold"/>
                                        <p:tgtEl>
                                          <p:spTgt spid="11268"/>
                                        </p:tgtEl>
                                        <p:attrNameLst>
                                          <p:attrName>ppt_w</p:attrName>
                                        </p:attrNameLst>
                                      </p:cBhvr>
                                      <p:tavLst>
                                        <p:tav tm="0" fmla="#ppt_w*sin(2.5*pi*$)">
                                          <p:val>
                                            <p:strVal val="0"/>
                                          </p:val>
                                        </p:tav>
                                        <p:tav tm="100000">
                                          <p:val>
                                            <p:strVal val="1"/>
                                          </p:val>
                                        </p:tav>
                                      </p:tavLst>
                                    </p:anim>
                                    <p:anim calcmode="lin" valueType="num">
                                      <p:cBhvr additive="repl">
                                        <p:cTn id="14" dur="5000" fill="hold"/>
                                        <p:tgtEl>
                                          <p:spTgt spid="11268"/>
                                        </p:tgtEl>
                                        <p:attrNameLst>
                                          <p:attrName>ppt_h</p:attrName>
                                        </p:attrNameLst>
                                      </p:cBhvr>
                                      <p:tavLst>
                                        <p:tav tm="100000">
                                          <p:val>
                                            <p:strVal val="#ppt_h"/>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SERCE</a:t>
            </a:r>
          </a:p>
        </p:txBody>
      </p:sp>
      <p:pic>
        <p:nvPicPr>
          <p:cNvPr id="12290" name="Picture 2"/>
          <p:cNvPicPr>
            <a:picLocks noChangeAspect="1" noChangeArrowheads="1"/>
          </p:cNvPicPr>
          <p:nvPr/>
        </p:nvPicPr>
        <p:blipFill>
          <a:blip r:embed="rId3" cstate="print"/>
          <a:srcRect/>
          <a:stretch>
            <a:fillRect/>
          </a:stretch>
        </p:blipFill>
        <p:spPr bwMode="auto">
          <a:xfrm>
            <a:off x="4081463" y="3173413"/>
            <a:ext cx="3190875" cy="3451225"/>
          </a:xfrm>
          <a:prstGeom prst="rect">
            <a:avLst/>
          </a:prstGeom>
          <a:noFill/>
          <a:ln w="9525" cap="flat">
            <a:noFill/>
            <a:round/>
            <a:headEnd/>
            <a:tailEnd/>
          </a:ln>
          <a:effectLst/>
        </p:spPr>
      </p:pic>
      <p:sp>
        <p:nvSpPr>
          <p:cNvPr id="12291" name="Rectangle 3"/>
          <p:cNvSpPr>
            <a:spLocks noGrp="1" noChangeArrowheads="1"/>
          </p:cNvSpPr>
          <p:nvPr>
            <p:ph type="subTitle" idx="4294967295"/>
          </p:nvPr>
        </p:nvSpPr>
        <p:spPr bwMode="auto">
          <a:xfrm>
            <a:off x="576263" y="174626"/>
            <a:ext cx="8772525" cy="4325292"/>
          </a:xfrm>
          <a:prstGeom prst="rect">
            <a:avLst/>
          </a:prstGeom>
          <a:noFill/>
          <a:ln/>
        </p:spPr>
        <p:txBody>
          <a:bodyPr lIns="0" tIns="15120" rIns="0" bIns="0" anchor="ctr"/>
          <a:lstStyle/>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solidFill>
                  <a:srgbClr val="CCCCCC"/>
                </a:solidFill>
              </a:rPr>
              <a:t>Osłabienie i niewydolność serca, podwyższone ciśnienie krwi, niedokrwistość, upośledzenie krzepliwości krwi.</a:t>
            </a:r>
          </a:p>
        </p:txBody>
      </p:sp>
    </p:spTree>
  </p:cSld>
  <p:clrMapOvr>
    <a:masterClrMapping/>
  </p:clrMapOvr>
  <p:transition spd="med">
    <p:wedge/>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fill="hold" nodeType="clickEffect">
                                  <p:stCondLst>
                                    <p:cond delay="0"/>
                                  </p:stCondLst>
                                  <p:childTnLst>
                                    <p:set>
                                      <p:cBhvr additive="repl">
                                        <p:cTn id="6" dur="2" fill="hold">
                                          <p:stCondLst>
                                            <p:cond delay="0"/>
                                          </p:stCondLst>
                                        </p:cTn>
                                        <p:tgtEl>
                                          <p:spTgt spid="12289">
                                            <p:txEl>
                                              <p:pRg st="0" end="0"/>
                                            </p:txEl>
                                          </p:spTgt>
                                        </p:tgtEl>
                                        <p:attrNameLst>
                                          <p:attrName>style.visibility</p:attrName>
                                        </p:attrNameLst>
                                      </p:cBhvr>
                                      <p:to>
                                        <p:strVal val="visible"/>
                                      </p:to>
                                    </p:set>
                                    <p:anim from="(-#ppt_w/2)" to="(#ppt_x)" calcmode="lin" valueType="num">
                                      <p:cBhvr additive="repl">
                                        <p:cTn id="7" dur="1500" fill="hold">
                                          <p:stCondLst>
                                            <p:cond delay="0"/>
                                          </p:stCondLst>
                                        </p:cTn>
                                        <p:tgtEl>
                                          <p:spTgt spid="12289">
                                            <p:txEl>
                                              <p:pRg st="0" end="0"/>
                                            </p:txEl>
                                          </p:spTgt>
                                        </p:tgtEl>
                                        <p:attrNameLst>
                                          <p:attrName>ppt_x</p:attrName>
                                        </p:attrNameLst>
                                      </p:cBhvr>
                                    </p:anim>
                                    <p:anim from="0" to="-1" calcmode="lin" valueType="num">
                                      <p:cBhvr additive="repl">
                                        <p:cTn id="8" dur="500" decel="50000" autoRev="1" fill="hold">
                                          <p:stCondLst>
                                            <p:cond delay="1500"/>
                                          </p:stCondLst>
                                        </p:cTn>
                                        <p:tgtEl>
                                          <p:spTgt spid="12289">
                                            <p:txEl>
                                              <p:pRg st="0" end="0"/>
                                            </p:txEl>
                                          </p:spTgt>
                                        </p:tgtEl>
                                        <p:attrNameLst>
                                          <p:attrName>xshear</p:attrName>
                                        </p:attrNameLst>
                                      </p:cBhvr>
                                    </p:anim>
                                    <p:animScale>
                                      <p:cBhvr additive="repl">
                                        <p:cTn id="9" dur="500" decel="100000" autoRev="1" fill="hold">
                                          <p:stCondLst>
                                            <p:cond delay="1500"/>
                                          </p:stCondLst>
                                        </p:cTn>
                                        <p:tgtEl>
                                          <p:spTgt spid="12289">
                                            <p:txEl>
                                              <p:pRg st="0" end="0"/>
                                            </p:txEl>
                                          </p:spTgt>
                                        </p:tgtEl>
                                        <p:attrNameLst>
                                          <p:attrName>transform</p:attrName>
                                        </p:attrNameLst>
                                      </p:cBhvr>
                                      <p:from x="100000" y="100000"/>
                                      <p:to x="80000" y="100000"/>
                                    </p:animScale>
                                    <p:anim by="(#ppt_h/3+#ppt_w*0.1)" calcmode="lin" valueType="num">
                                      <p:cBhvr additive="sum">
                                        <p:cTn id="10" dur="500" decel="100000" autoRev="1" fill="hold">
                                          <p:stCondLst>
                                            <p:cond delay="1500"/>
                                          </p:stCondLst>
                                        </p:cTn>
                                        <p:tgtEl>
                                          <p:spTgt spid="12289">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additive="repl">
                                        <p:cTn id="14" dur="1" fill="hold">
                                          <p:stCondLst>
                                            <p:cond delay="0"/>
                                          </p:stCondLst>
                                        </p:cTn>
                                        <p:tgtEl>
                                          <p:spTgt spid="12291">
                                            <p:txEl>
                                              <p:pRg st="0" end="0"/>
                                            </p:txEl>
                                          </p:spTgt>
                                        </p:tgtEl>
                                        <p:attrNameLst>
                                          <p:attrName>style.visibility</p:attrName>
                                        </p:attrNameLst>
                                      </p:cBhvr>
                                      <p:to>
                                        <p:strVal val="visible"/>
                                      </p:to>
                                    </p:set>
                                    <p:animEffect transition="in" filter="diamond(in)">
                                      <p:cBhvr additive="repl">
                                        <p:cTn id="15" dur="2000"/>
                                        <p:tgtEl>
                                          <p:spTgt spid="1229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additive="repl">
                                        <p:cTn id="19" dur="1" fill="hold">
                                          <p:stCondLst>
                                            <p:cond delay="0"/>
                                          </p:stCondLst>
                                        </p:cTn>
                                        <p:tgtEl>
                                          <p:spTgt spid="12290"/>
                                        </p:tgtEl>
                                        <p:attrNameLst>
                                          <p:attrName>style.visibility</p:attrName>
                                        </p:attrNameLst>
                                      </p:cBhvr>
                                      <p:to>
                                        <p:strVal val="visible"/>
                                      </p:to>
                                    </p:set>
                                    <p:animEffect transition="in" filter="wheel(1)">
                                      <p:cBhvr additive="repl">
                                        <p:cTn id="20" dur="2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Płuca</a:t>
            </a:r>
          </a:p>
        </p:txBody>
      </p:sp>
      <p:pic>
        <p:nvPicPr>
          <p:cNvPr id="13314" name="Picture 2"/>
          <p:cNvPicPr>
            <a:picLocks noChangeAspect="1" noChangeArrowheads="1"/>
          </p:cNvPicPr>
          <p:nvPr/>
        </p:nvPicPr>
        <p:blipFill>
          <a:blip r:embed="rId3" cstate="print"/>
          <a:srcRect/>
          <a:stretch>
            <a:fillRect/>
          </a:stretch>
        </p:blipFill>
        <p:spPr bwMode="auto">
          <a:xfrm>
            <a:off x="4733925" y="3384550"/>
            <a:ext cx="3762375" cy="3552825"/>
          </a:xfrm>
          <a:prstGeom prst="rect">
            <a:avLst/>
          </a:prstGeom>
          <a:noFill/>
          <a:ln w="9525" cap="flat">
            <a:noFill/>
            <a:round/>
            <a:headEnd/>
            <a:tailEnd/>
          </a:ln>
          <a:effectLst/>
        </p:spPr>
      </p:pic>
      <p:sp>
        <p:nvSpPr>
          <p:cNvPr id="13315" name="Rectangle 3"/>
          <p:cNvSpPr>
            <a:spLocks noGrp="1" noChangeArrowheads="1"/>
          </p:cNvSpPr>
          <p:nvPr>
            <p:ph type="subTitle" idx="4294967295"/>
          </p:nvPr>
        </p:nvSpPr>
        <p:spPr bwMode="auto">
          <a:xfrm>
            <a:off x="658813" y="966788"/>
            <a:ext cx="8772525" cy="4937125"/>
          </a:xfrm>
          <a:prstGeom prst="rect">
            <a:avLst/>
          </a:prstGeom>
          <a:noFill/>
          <a:ln/>
        </p:spPr>
        <p:txBody>
          <a:bodyPr lIns="0" tIns="15120" rIns="0" bIns="0" anchor="ctr"/>
          <a:lstStyle/>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solidFill>
                  <a:srgbClr val="CCCCCC"/>
                </a:solidFill>
              </a:rPr>
              <a:t>Obniżona odporność, zwiększone ryzyko zapalenia płuc, gruźlica</a:t>
            </a: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solidFill>
                  <a:srgbClr val="CCCCCC"/>
                </a:solidFill>
              </a:rPr>
              <a:t> </a:t>
            </a:r>
          </a:p>
        </p:txBody>
      </p:sp>
    </p:spTree>
  </p:cSld>
  <p:clrMapOvr>
    <a:masterClrMapping/>
  </p:clrMapOvr>
  <p:transition spd="med">
    <p:wheel spokes="1"/>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fill="hold" nodeType="clickEffect">
                                  <p:stCondLst>
                                    <p:cond delay="0"/>
                                  </p:stCondLst>
                                  <p:childTnLst>
                                    <p:set>
                                      <p:cBhvr additive="repl">
                                        <p:cTn id="6" dur="0" fill="hold">
                                          <p:stCondLst>
                                            <p:cond delay="0"/>
                                          </p:stCondLst>
                                        </p:cTn>
                                        <p:tgtEl>
                                          <p:spTgt spid="13313">
                                            <p:txEl>
                                              <p:pRg st="0" end="0"/>
                                            </p:txEl>
                                          </p:spTgt>
                                        </p:tgtEl>
                                        <p:attrNameLst>
                                          <p:attrName>style.visibility</p:attrName>
                                        </p:attrNameLst>
                                      </p:cBhvr>
                                      <p:to>
                                        <p:strVal val="visible"/>
                                      </p:to>
                                    </p:set>
                                    <p:anim from="(-#ppt_w/2)" to="(#ppt_x)" calcmode="lin" valueType="num">
                                      <p:cBhvr additive="repl">
                                        <p:cTn id="7" dur="375" fill="hold">
                                          <p:stCondLst>
                                            <p:cond delay="0"/>
                                          </p:stCondLst>
                                        </p:cTn>
                                        <p:tgtEl>
                                          <p:spTgt spid="13313">
                                            <p:txEl>
                                              <p:pRg st="0" end="0"/>
                                            </p:txEl>
                                          </p:spTgt>
                                        </p:tgtEl>
                                        <p:attrNameLst>
                                          <p:attrName>ppt_x</p:attrName>
                                        </p:attrNameLst>
                                      </p:cBhvr>
                                    </p:anim>
                                    <p:anim from="0" to="-1" calcmode="lin" valueType="num">
                                      <p:cBhvr additive="repl">
                                        <p:cTn id="8" dur="125" decel="50000" autoRev="1" fill="hold">
                                          <p:stCondLst>
                                            <p:cond delay="375"/>
                                          </p:stCondLst>
                                        </p:cTn>
                                        <p:tgtEl>
                                          <p:spTgt spid="13313">
                                            <p:txEl>
                                              <p:pRg st="0" end="0"/>
                                            </p:txEl>
                                          </p:spTgt>
                                        </p:tgtEl>
                                        <p:attrNameLst>
                                          <p:attrName>xshear</p:attrName>
                                        </p:attrNameLst>
                                      </p:cBhvr>
                                    </p:anim>
                                    <p:animScale>
                                      <p:cBhvr additive="repl">
                                        <p:cTn id="9" dur="125" decel="100000" autoRev="1" fill="hold">
                                          <p:stCondLst>
                                            <p:cond delay="375"/>
                                          </p:stCondLst>
                                        </p:cTn>
                                        <p:tgtEl>
                                          <p:spTgt spid="13313">
                                            <p:txEl>
                                              <p:pRg st="0" end="0"/>
                                            </p:txEl>
                                          </p:spTgt>
                                        </p:tgtEl>
                                        <p:attrNameLst>
                                          <p:attrName>transform</p:attrName>
                                        </p:attrNameLst>
                                      </p:cBhvr>
                                      <p:from x="100000" y="100000"/>
                                      <p:to x="80000" y="100000"/>
                                    </p:animScale>
                                    <p:anim by="(#ppt_h/3+#ppt_w*0.1)" calcmode="lin" valueType="num">
                                      <p:cBhvr additive="sum">
                                        <p:cTn id="10" dur="125" decel="100000" autoRev="1" fill="hold">
                                          <p:stCondLst>
                                            <p:cond delay="375"/>
                                          </p:stCondLst>
                                        </p:cTn>
                                        <p:tgtEl>
                                          <p:spTgt spid="13313">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additive="repl">
                                        <p:cTn id="14" dur="1" fill="hold">
                                          <p:stCondLst>
                                            <p:cond delay="0"/>
                                          </p:stCondLst>
                                        </p:cTn>
                                        <p:tgtEl>
                                          <p:spTgt spid="13315">
                                            <p:txEl>
                                              <p:pRg st="0" end="0"/>
                                            </p:txEl>
                                          </p:spTgt>
                                        </p:tgtEl>
                                        <p:attrNameLst>
                                          <p:attrName>style.visibility</p:attrName>
                                        </p:attrNameLst>
                                      </p:cBhvr>
                                      <p:to>
                                        <p:strVal val="visible"/>
                                      </p:to>
                                    </p:set>
                                    <p:animEffect transition="in" filter="diamond(in)">
                                      <p:cBhvr additive="repl">
                                        <p:cTn id="15" dur="2000"/>
                                        <p:tgtEl>
                                          <p:spTgt spid="1331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additive="repl">
                                        <p:cTn id="19" dur="1" fill="hold">
                                          <p:stCondLst>
                                            <p:cond delay="0"/>
                                          </p:stCondLst>
                                        </p:cTn>
                                        <p:tgtEl>
                                          <p:spTgt spid="13314"/>
                                        </p:tgtEl>
                                        <p:attrNameLst>
                                          <p:attrName>style.visibility</p:attrName>
                                        </p:attrNameLst>
                                      </p:cBhvr>
                                      <p:to>
                                        <p:strVal val="visible"/>
                                      </p:to>
                                    </p:set>
                                    <p:animEffect transition="in" filter="wheel(1)">
                                      <p:cBhvr additive="repl">
                                        <p:cTn id="20" dur="2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Wątroba </a:t>
            </a:r>
          </a:p>
        </p:txBody>
      </p:sp>
      <p:pic>
        <p:nvPicPr>
          <p:cNvPr id="14338" name="Picture 2"/>
          <p:cNvPicPr>
            <a:picLocks noChangeAspect="1" noChangeArrowheads="1"/>
          </p:cNvPicPr>
          <p:nvPr/>
        </p:nvPicPr>
        <p:blipFill>
          <a:blip r:embed="rId3" cstate="print"/>
          <a:srcRect/>
          <a:stretch>
            <a:fillRect/>
          </a:stretch>
        </p:blipFill>
        <p:spPr bwMode="auto">
          <a:xfrm>
            <a:off x="5591175" y="2160588"/>
            <a:ext cx="4057650" cy="4229100"/>
          </a:xfrm>
          <a:prstGeom prst="rect">
            <a:avLst/>
          </a:prstGeom>
          <a:noFill/>
          <a:ln w="9525" cap="flat">
            <a:noFill/>
            <a:round/>
            <a:headEnd/>
            <a:tailEnd/>
          </a:ln>
          <a:effectLst/>
        </p:spPr>
      </p:pic>
      <p:sp>
        <p:nvSpPr>
          <p:cNvPr id="14339" name="Rectangle 3"/>
          <p:cNvSpPr>
            <a:spLocks noGrp="1" noChangeArrowheads="1"/>
          </p:cNvSpPr>
          <p:nvPr>
            <p:ph type="subTitle" idx="4294967295"/>
          </p:nvPr>
        </p:nvSpPr>
        <p:spPr bwMode="auto">
          <a:xfrm>
            <a:off x="-432296" y="3059757"/>
            <a:ext cx="7404621" cy="2376264"/>
          </a:xfrm>
          <a:prstGeom prst="rect">
            <a:avLst/>
          </a:prstGeom>
          <a:noFill/>
          <a:ln/>
        </p:spPr>
        <p:txBody>
          <a:bodyPr lIns="0" tIns="15120" rIns="0" bIns="0" anchor="ctr"/>
          <a:lstStyle/>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solidFill>
                  <a:srgbClr val="CCCCCC"/>
                </a:solidFill>
              </a:rPr>
              <a:t>Marskość i nowotwór wątroby                                            </a:t>
            </a: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dirty="0">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dirty="0">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dirty="0">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dirty="0">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dirty="0">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dirty="0">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dirty="0">
              <a:solidFill>
                <a:srgbClr val="CCCCCC"/>
              </a:solidFill>
            </a:endParaRPr>
          </a:p>
          <a:p>
            <a:pPr marL="0" indent="0" algn="ct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solidFill>
                  <a:srgbClr val="CCCCCC"/>
                </a:solidFill>
              </a:rPr>
              <a:t> </a:t>
            </a:r>
          </a:p>
        </p:txBody>
      </p:sp>
    </p:spTree>
  </p:cSld>
  <p:clrMapOvr>
    <a:masterClrMapping/>
  </p:clrMapOvr>
  <p:transition spd="med">
    <p:plus/>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fill="hold" nodeType="clickEffect">
                                  <p:stCondLst>
                                    <p:cond delay="0"/>
                                  </p:stCondLst>
                                  <p:childTnLst>
                                    <p:set>
                                      <p:cBhvr additive="repl">
                                        <p:cTn id="6" dur="2" fill="hold">
                                          <p:stCondLst>
                                            <p:cond delay="0"/>
                                          </p:stCondLst>
                                        </p:cTn>
                                        <p:tgtEl>
                                          <p:spTgt spid="14337">
                                            <p:txEl>
                                              <p:pRg st="0" end="0"/>
                                            </p:txEl>
                                          </p:spTgt>
                                        </p:tgtEl>
                                        <p:attrNameLst>
                                          <p:attrName>style.visibility</p:attrName>
                                        </p:attrNameLst>
                                      </p:cBhvr>
                                      <p:to>
                                        <p:strVal val="visible"/>
                                      </p:to>
                                    </p:set>
                                    <p:anim from="(-#ppt_w/2)" to="(#ppt_x)" calcmode="lin" valueType="num">
                                      <p:cBhvr additive="repl">
                                        <p:cTn id="7" dur="1500" fill="hold">
                                          <p:stCondLst>
                                            <p:cond delay="0"/>
                                          </p:stCondLst>
                                        </p:cTn>
                                        <p:tgtEl>
                                          <p:spTgt spid="14337">
                                            <p:txEl>
                                              <p:pRg st="0" end="0"/>
                                            </p:txEl>
                                          </p:spTgt>
                                        </p:tgtEl>
                                        <p:attrNameLst>
                                          <p:attrName>ppt_x</p:attrName>
                                        </p:attrNameLst>
                                      </p:cBhvr>
                                    </p:anim>
                                    <p:anim from="0" to="-1" calcmode="lin" valueType="num">
                                      <p:cBhvr additive="repl">
                                        <p:cTn id="8" dur="500" decel="50000" autoRev="1" fill="hold">
                                          <p:stCondLst>
                                            <p:cond delay="1500"/>
                                          </p:stCondLst>
                                        </p:cTn>
                                        <p:tgtEl>
                                          <p:spTgt spid="14337">
                                            <p:txEl>
                                              <p:pRg st="0" end="0"/>
                                            </p:txEl>
                                          </p:spTgt>
                                        </p:tgtEl>
                                        <p:attrNameLst>
                                          <p:attrName>xshear</p:attrName>
                                        </p:attrNameLst>
                                      </p:cBhvr>
                                    </p:anim>
                                    <p:animScale>
                                      <p:cBhvr additive="repl">
                                        <p:cTn id="9" dur="500" decel="100000" autoRev="1" fill="hold">
                                          <p:stCondLst>
                                            <p:cond delay="1500"/>
                                          </p:stCondLst>
                                        </p:cTn>
                                        <p:tgtEl>
                                          <p:spTgt spid="14337">
                                            <p:txEl>
                                              <p:pRg st="0" end="0"/>
                                            </p:txEl>
                                          </p:spTgt>
                                        </p:tgtEl>
                                        <p:attrNameLst>
                                          <p:attrName>transform</p:attrName>
                                        </p:attrNameLst>
                                      </p:cBhvr>
                                      <p:from x="100000" y="100000"/>
                                      <p:to x="80000" y="100000"/>
                                    </p:animScale>
                                    <p:anim by="(#ppt_h/3+#ppt_w*0.1)" calcmode="lin" valueType="num">
                                      <p:cBhvr additive="sum">
                                        <p:cTn id="10" dur="500" decel="100000" autoRev="1" fill="hold">
                                          <p:stCondLst>
                                            <p:cond delay="1500"/>
                                          </p:stCondLst>
                                        </p:cTn>
                                        <p:tgtEl>
                                          <p:spTgt spid="14337">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additive="repl">
                                        <p:cTn id="14" dur="1" fill="hold">
                                          <p:stCondLst>
                                            <p:cond delay="0"/>
                                          </p:stCondLst>
                                        </p:cTn>
                                        <p:tgtEl>
                                          <p:spTgt spid="14339">
                                            <p:txEl>
                                              <p:pRg st="0" end="0"/>
                                            </p:txEl>
                                          </p:spTgt>
                                        </p:tgtEl>
                                        <p:attrNameLst>
                                          <p:attrName>style.visibility</p:attrName>
                                        </p:attrNameLst>
                                      </p:cBhvr>
                                      <p:to>
                                        <p:strVal val="visible"/>
                                      </p:to>
                                    </p:set>
                                    <p:animEffect transition="in" filter="diamond(in)">
                                      <p:cBhvr additive="repl">
                                        <p:cTn id="15" dur="2000"/>
                                        <p:tgtEl>
                                          <p:spTgt spid="1433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additive="repl">
                                        <p:cTn id="19" dur="1" fill="hold">
                                          <p:stCondLst>
                                            <p:cond delay="0"/>
                                          </p:stCondLst>
                                        </p:cTn>
                                        <p:tgtEl>
                                          <p:spTgt spid="14338"/>
                                        </p:tgtEl>
                                        <p:attrNameLst>
                                          <p:attrName>style.visibility</p:attrName>
                                        </p:attrNameLst>
                                      </p:cBhvr>
                                      <p:to>
                                        <p:strVal val="visible"/>
                                      </p:to>
                                    </p:set>
                                    <p:animEffect transition="in" filter="wheel(1)">
                                      <p:cBhvr additive="repl">
                                        <p:cTn id="20" dur="2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Żołądek</a:t>
            </a:r>
          </a:p>
        </p:txBody>
      </p:sp>
      <p:sp>
        <p:nvSpPr>
          <p:cNvPr id="15362" name="Rectangle 2"/>
          <p:cNvSpPr>
            <a:spLocks noGrp="1" noChangeArrowheads="1"/>
          </p:cNvSpPr>
          <p:nvPr>
            <p:ph type="body" idx="1"/>
          </p:nvPr>
        </p:nvSpPr>
        <p:spPr>
          <a:xfrm>
            <a:off x="741363" y="1963738"/>
            <a:ext cx="4281487" cy="4937125"/>
          </a:xfrm>
          <a:ln/>
        </p:spPr>
        <p:txBody>
          <a:bodyPr/>
          <a:lstStyle/>
          <a:p>
            <a:pPr marL="0" indent="0">
              <a:tabLst>
                <a:tab pos="723900" algn="l"/>
                <a:tab pos="1447800" algn="l"/>
                <a:tab pos="2171700" algn="l"/>
                <a:tab pos="2895600" algn="l"/>
                <a:tab pos="3619500" algn="l"/>
              </a:tabLst>
            </a:pPr>
            <a:r>
              <a:rPr lang="pl-PL" sz="2400"/>
              <a:t>Zapalenie błony śluzowej żołądka, wrzody </a:t>
            </a:r>
          </a:p>
        </p:txBody>
      </p:sp>
      <p:sp>
        <p:nvSpPr>
          <p:cNvPr id="15363" name="Rectangle 3"/>
          <p:cNvSpPr>
            <a:spLocks noGrp="1" noChangeArrowheads="1"/>
          </p:cNvSpPr>
          <p:nvPr>
            <p:ph type="body" idx="2"/>
          </p:nvPr>
        </p:nvSpPr>
        <p:spPr>
          <a:xfrm>
            <a:off x="5235575" y="1963738"/>
            <a:ext cx="4281488" cy="4937125"/>
          </a:xfrm>
          <a:ln/>
        </p:spPr>
        <p:txBody>
          <a:bodyPr/>
          <a:lstStyle/>
          <a:p>
            <a:endParaRPr lang="pl-PL"/>
          </a:p>
        </p:txBody>
      </p:sp>
      <p:pic>
        <p:nvPicPr>
          <p:cNvPr id="15364" name="Picture 4"/>
          <p:cNvPicPr>
            <a:picLocks noChangeAspect="1" noChangeArrowheads="1"/>
          </p:cNvPicPr>
          <p:nvPr/>
        </p:nvPicPr>
        <p:blipFill>
          <a:blip r:embed="rId3" cstate="print"/>
          <a:srcRect/>
          <a:stretch>
            <a:fillRect/>
          </a:stretch>
        </p:blipFill>
        <p:spPr bwMode="auto">
          <a:xfrm>
            <a:off x="5354638" y="2160588"/>
            <a:ext cx="3717925" cy="4275137"/>
          </a:xfrm>
          <a:prstGeom prst="rect">
            <a:avLst/>
          </a:prstGeom>
          <a:noFill/>
          <a:ln w="9525" cap="flat">
            <a:noFill/>
            <a:round/>
            <a:headEnd/>
            <a:tailEnd/>
          </a:ln>
          <a:effectLst/>
        </p:spPr>
      </p:pic>
    </p:spTree>
  </p:cSld>
  <p:clrMapOvr>
    <a:masterClrMapping/>
  </p:clrMapOvr>
  <p:transition spd="med">
    <p:diamond/>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fill="hold" nodeType="clickEffect">
                                  <p:stCondLst>
                                    <p:cond delay="0"/>
                                  </p:stCondLst>
                                  <p:childTnLst>
                                    <p:set>
                                      <p:cBhvr additive="repl">
                                        <p:cTn id="6" dur="2" fill="hold">
                                          <p:stCondLst>
                                            <p:cond delay="0"/>
                                          </p:stCondLst>
                                        </p:cTn>
                                        <p:tgtEl>
                                          <p:spTgt spid="15361">
                                            <p:txEl>
                                              <p:pRg st="0" end="0"/>
                                            </p:txEl>
                                          </p:spTgt>
                                        </p:tgtEl>
                                        <p:attrNameLst>
                                          <p:attrName>style.visibility</p:attrName>
                                        </p:attrNameLst>
                                      </p:cBhvr>
                                      <p:to>
                                        <p:strVal val="visible"/>
                                      </p:to>
                                    </p:set>
                                    <p:anim from="(-#ppt_w/2)" to="(#ppt_x)" calcmode="lin" valueType="num">
                                      <p:cBhvr additive="repl">
                                        <p:cTn id="7" dur="1500" fill="hold">
                                          <p:stCondLst>
                                            <p:cond delay="0"/>
                                          </p:stCondLst>
                                        </p:cTn>
                                        <p:tgtEl>
                                          <p:spTgt spid="15361">
                                            <p:txEl>
                                              <p:pRg st="0" end="0"/>
                                            </p:txEl>
                                          </p:spTgt>
                                        </p:tgtEl>
                                        <p:attrNameLst>
                                          <p:attrName>ppt_x</p:attrName>
                                        </p:attrNameLst>
                                      </p:cBhvr>
                                    </p:anim>
                                    <p:anim from="0" to="-1" calcmode="lin" valueType="num">
                                      <p:cBhvr additive="repl">
                                        <p:cTn id="8" dur="500" decel="50000" autoRev="1" fill="hold">
                                          <p:stCondLst>
                                            <p:cond delay="1500"/>
                                          </p:stCondLst>
                                        </p:cTn>
                                        <p:tgtEl>
                                          <p:spTgt spid="15361">
                                            <p:txEl>
                                              <p:pRg st="0" end="0"/>
                                            </p:txEl>
                                          </p:spTgt>
                                        </p:tgtEl>
                                        <p:attrNameLst>
                                          <p:attrName>xshear</p:attrName>
                                        </p:attrNameLst>
                                      </p:cBhvr>
                                    </p:anim>
                                    <p:animScale>
                                      <p:cBhvr additive="repl">
                                        <p:cTn id="9" dur="500" decel="100000" autoRev="1" fill="hold">
                                          <p:stCondLst>
                                            <p:cond delay="1500"/>
                                          </p:stCondLst>
                                        </p:cTn>
                                        <p:tgtEl>
                                          <p:spTgt spid="15361">
                                            <p:txEl>
                                              <p:pRg st="0" end="0"/>
                                            </p:txEl>
                                          </p:spTgt>
                                        </p:tgtEl>
                                        <p:attrNameLst>
                                          <p:attrName>transform</p:attrName>
                                        </p:attrNameLst>
                                      </p:cBhvr>
                                      <p:from x="100000" y="100000"/>
                                      <p:to x="80000" y="100000"/>
                                    </p:animScale>
                                    <p:anim by="(#ppt_h/3+#ppt_w*0.1)" calcmode="lin" valueType="num">
                                      <p:cBhvr additive="sum">
                                        <p:cTn id="10" dur="500" decel="100000" autoRev="1" fill="hold">
                                          <p:stCondLst>
                                            <p:cond delay="1500"/>
                                          </p:stCondLst>
                                        </p:cTn>
                                        <p:tgtEl>
                                          <p:spTgt spid="15361">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additive="repl">
                                        <p:cTn id="14" dur="1" fill="hold">
                                          <p:stCondLst>
                                            <p:cond delay="0"/>
                                          </p:stCondLst>
                                        </p:cTn>
                                        <p:tgtEl>
                                          <p:spTgt spid="15362">
                                            <p:txEl>
                                              <p:pRg st="0" end="0"/>
                                            </p:txEl>
                                          </p:spTgt>
                                        </p:tgtEl>
                                        <p:attrNameLst>
                                          <p:attrName>style.visibility</p:attrName>
                                        </p:attrNameLst>
                                      </p:cBhvr>
                                      <p:to>
                                        <p:strVal val="visible"/>
                                      </p:to>
                                    </p:set>
                                    <p:animEffect transition="in" filter="diamond(in)">
                                      <p:cBhvr additive="repl">
                                        <p:cTn id="15" dur="2000"/>
                                        <p:tgtEl>
                                          <p:spTgt spid="1536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additive="repl">
                                        <p:cTn id="19" dur="1" fill="hold">
                                          <p:stCondLst>
                                            <p:cond delay="0"/>
                                          </p:stCondLst>
                                        </p:cTn>
                                        <p:tgtEl>
                                          <p:spTgt spid="15364"/>
                                        </p:tgtEl>
                                        <p:attrNameLst>
                                          <p:attrName>style.visibility</p:attrName>
                                        </p:attrNameLst>
                                      </p:cBhvr>
                                      <p:to>
                                        <p:strVal val="visible"/>
                                      </p:to>
                                    </p:set>
                                    <p:animEffect transition="in" filter="wheel(1)">
                                      <p:cBhvr additive="repl">
                                        <p:cTn id="20" dur="2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dirty="0"/>
              <a:t>Mięśnie </a:t>
            </a:r>
          </a:p>
        </p:txBody>
      </p:sp>
      <p:sp>
        <p:nvSpPr>
          <p:cNvPr id="16386" name="Rectangle 2"/>
          <p:cNvSpPr>
            <a:spLocks noGrp="1" noChangeArrowheads="1"/>
          </p:cNvSpPr>
          <p:nvPr>
            <p:ph type="body" idx="1"/>
          </p:nvPr>
        </p:nvSpPr>
        <p:spPr>
          <a:xfrm>
            <a:off x="741363" y="1963738"/>
            <a:ext cx="4281487" cy="4937125"/>
          </a:xfrm>
          <a:ln/>
        </p:spPr>
        <p:txBody>
          <a:bodyPr/>
          <a:lstStyle/>
          <a:p>
            <a:pPr marL="0" indent="0">
              <a:tabLst>
                <a:tab pos="723900" algn="l"/>
                <a:tab pos="1447800" algn="l"/>
                <a:tab pos="2171700" algn="l"/>
                <a:tab pos="2895600" algn="l"/>
                <a:tab pos="3619500" algn="l"/>
              </a:tabLst>
            </a:pPr>
            <a:r>
              <a:rPr lang="pl-PL" sz="2400" dirty="0"/>
              <a:t>Drżenie rąk i palców, zaburzenie czucia</a:t>
            </a:r>
            <a:r>
              <a:rPr lang="pl-PL" sz="2400" dirty="0" smtClean="0"/>
              <a:t>, osłabienie </a:t>
            </a:r>
            <a:r>
              <a:rPr lang="pl-PL" sz="2400" dirty="0"/>
              <a:t>siły mięśni </a:t>
            </a:r>
          </a:p>
        </p:txBody>
      </p:sp>
      <p:sp>
        <p:nvSpPr>
          <p:cNvPr id="16387" name="Rectangle 3"/>
          <p:cNvSpPr>
            <a:spLocks noGrp="1" noChangeArrowheads="1"/>
          </p:cNvSpPr>
          <p:nvPr>
            <p:ph type="body" idx="2"/>
          </p:nvPr>
        </p:nvSpPr>
        <p:spPr>
          <a:xfrm>
            <a:off x="5235575" y="1963738"/>
            <a:ext cx="4281488" cy="4937125"/>
          </a:xfrm>
          <a:ln/>
        </p:spPr>
        <p:txBody>
          <a:bodyPr/>
          <a:lstStyle/>
          <a:p>
            <a:endParaRPr lang="pl-PL"/>
          </a:p>
        </p:txBody>
      </p:sp>
      <p:pic>
        <p:nvPicPr>
          <p:cNvPr id="16388" name="Picture 4"/>
          <p:cNvPicPr>
            <a:picLocks noChangeAspect="1" noChangeArrowheads="1"/>
          </p:cNvPicPr>
          <p:nvPr/>
        </p:nvPicPr>
        <p:blipFill>
          <a:blip r:embed="rId3" cstate="print"/>
          <a:srcRect/>
          <a:stretch>
            <a:fillRect/>
          </a:stretch>
        </p:blipFill>
        <p:spPr bwMode="auto">
          <a:xfrm>
            <a:off x="4751388" y="2690813"/>
            <a:ext cx="4562475" cy="3429000"/>
          </a:xfrm>
          <a:prstGeom prst="rect">
            <a:avLst/>
          </a:prstGeom>
          <a:noFill/>
          <a:ln w="9525" cap="flat">
            <a:noFill/>
            <a:round/>
            <a:headEnd/>
            <a:tailEnd/>
          </a:ln>
          <a:effectLst/>
        </p:spPr>
      </p:pic>
    </p:spTree>
  </p:cSld>
  <p:clrMapOvr>
    <a:masterClrMapping/>
  </p:clrMapOvr>
  <p:transition spd="med">
    <p:fade/>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fill="hold" nodeType="clickEffect">
                                  <p:stCondLst>
                                    <p:cond delay="0"/>
                                  </p:stCondLst>
                                  <p:childTnLst>
                                    <p:set>
                                      <p:cBhvr additive="repl">
                                        <p:cTn id="6" dur="2" fill="hold">
                                          <p:stCondLst>
                                            <p:cond delay="0"/>
                                          </p:stCondLst>
                                        </p:cTn>
                                        <p:tgtEl>
                                          <p:spTgt spid="16385">
                                            <p:txEl>
                                              <p:pRg st="0" end="0"/>
                                            </p:txEl>
                                          </p:spTgt>
                                        </p:tgtEl>
                                        <p:attrNameLst>
                                          <p:attrName>style.visibility</p:attrName>
                                        </p:attrNameLst>
                                      </p:cBhvr>
                                      <p:to>
                                        <p:strVal val="visible"/>
                                      </p:to>
                                    </p:set>
                                    <p:anim from="(-#ppt_w/2)" to="(#ppt_x)" calcmode="lin" valueType="num">
                                      <p:cBhvr additive="repl">
                                        <p:cTn id="7" dur="1500" fill="hold">
                                          <p:stCondLst>
                                            <p:cond delay="0"/>
                                          </p:stCondLst>
                                        </p:cTn>
                                        <p:tgtEl>
                                          <p:spTgt spid="16385">
                                            <p:txEl>
                                              <p:pRg st="0" end="0"/>
                                            </p:txEl>
                                          </p:spTgt>
                                        </p:tgtEl>
                                        <p:attrNameLst>
                                          <p:attrName>ppt_x</p:attrName>
                                        </p:attrNameLst>
                                      </p:cBhvr>
                                    </p:anim>
                                    <p:anim from="0" to="-1" calcmode="lin" valueType="num">
                                      <p:cBhvr additive="repl">
                                        <p:cTn id="8" dur="500" decel="50000" autoRev="1" fill="hold">
                                          <p:stCondLst>
                                            <p:cond delay="1500"/>
                                          </p:stCondLst>
                                        </p:cTn>
                                        <p:tgtEl>
                                          <p:spTgt spid="16385">
                                            <p:txEl>
                                              <p:pRg st="0" end="0"/>
                                            </p:txEl>
                                          </p:spTgt>
                                        </p:tgtEl>
                                        <p:attrNameLst>
                                          <p:attrName>xshear</p:attrName>
                                        </p:attrNameLst>
                                      </p:cBhvr>
                                    </p:anim>
                                    <p:animScale>
                                      <p:cBhvr additive="repl">
                                        <p:cTn id="9" dur="500" decel="100000" autoRev="1" fill="hold">
                                          <p:stCondLst>
                                            <p:cond delay="1500"/>
                                          </p:stCondLst>
                                        </p:cTn>
                                        <p:tgtEl>
                                          <p:spTgt spid="16385">
                                            <p:txEl>
                                              <p:pRg st="0" end="0"/>
                                            </p:txEl>
                                          </p:spTgt>
                                        </p:tgtEl>
                                        <p:attrNameLst>
                                          <p:attrName>transform</p:attrName>
                                        </p:attrNameLst>
                                      </p:cBhvr>
                                      <p:from x="100000" y="100000"/>
                                      <p:to x="80000" y="100000"/>
                                    </p:animScale>
                                    <p:anim by="(#ppt_h/3+#ppt_w*0.1)" calcmode="lin" valueType="num">
                                      <p:cBhvr additive="sum">
                                        <p:cTn id="10" dur="500" decel="100000" autoRev="1" fill="hold">
                                          <p:stCondLst>
                                            <p:cond delay="1500"/>
                                          </p:stCondLst>
                                        </p:cTn>
                                        <p:tgtEl>
                                          <p:spTgt spid="16385">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additive="repl">
                                        <p:cTn id="14" dur="1" fill="hold">
                                          <p:stCondLst>
                                            <p:cond delay="0"/>
                                          </p:stCondLst>
                                        </p:cTn>
                                        <p:tgtEl>
                                          <p:spTgt spid="16386">
                                            <p:txEl>
                                              <p:pRg st="0" end="0"/>
                                            </p:txEl>
                                          </p:spTgt>
                                        </p:tgtEl>
                                        <p:attrNameLst>
                                          <p:attrName>style.visibility</p:attrName>
                                        </p:attrNameLst>
                                      </p:cBhvr>
                                      <p:to>
                                        <p:strVal val="visible"/>
                                      </p:to>
                                    </p:set>
                                    <p:animEffect transition="in" filter="diamond(in)">
                                      <p:cBhvr additive="repl">
                                        <p:cTn id="15" dur="2000"/>
                                        <p:tgtEl>
                                          <p:spTgt spid="16386">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additive="repl">
                                        <p:cTn id="19" dur="1" fill="hold">
                                          <p:stCondLst>
                                            <p:cond delay="0"/>
                                          </p:stCondLst>
                                        </p:cTn>
                                        <p:tgtEl>
                                          <p:spTgt spid="16388"/>
                                        </p:tgtEl>
                                        <p:attrNameLst>
                                          <p:attrName>style.visibility</p:attrName>
                                        </p:attrNameLst>
                                      </p:cBhvr>
                                      <p:to>
                                        <p:strVal val="visible"/>
                                      </p:to>
                                    </p:set>
                                    <p:animEffect transition="in" filter="wheel(1)">
                                      <p:cBhvr additive="repl">
                                        <p:cTn id="20" dur="2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Mózg</a:t>
            </a:r>
          </a:p>
        </p:txBody>
      </p:sp>
      <p:sp>
        <p:nvSpPr>
          <p:cNvPr id="17410" name="Rectangle 2"/>
          <p:cNvSpPr>
            <a:spLocks noGrp="1" noChangeArrowheads="1"/>
          </p:cNvSpPr>
          <p:nvPr>
            <p:ph type="body" idx="1"/>
          </p:nvPr>
        </p:nvSpPr>
        <p:spPr>
          <a:xfrm>
            <a:off x="741363" y="1963738"/>
            <a:ext cx="4281487" cy="4937125"/>
          </a:xfrm>
          <a:ln/>
        </p:spPr>
        <p:txBody>
          <a:bodyPr/>
          <a:lstStyle/>
          <a:p>
            <a:pPr marL="0" indent="0">
              <a:tabLst>
                <a:tab pos="723900" algn="l"/>
                <a:tab pos="1447800" algn="l"/>
                <a:tab pos="2171700" algn="l"/>
                <a:tab pos="2895600" algn="l"/>
                <a:tab pos="3619500" algn="l"/>
              </a:tabLst>
            </a:pPr>
            <a:r>
              <a:rPr lang="pl-PL" sz="2400"/>
              <a:t>Zaniki pamięci, urojenia, nieracjonalne zachowanie, przemoc, depresja, nerwowość</a:t>
            </a:r>
          </a:p>
        </p:txBody>
      </p:sp>
      <p:sp>
        <p:nvSpPr>
          <p:cNvPr id="17411" name="Rectangle 3"/>
          <p:cNvSpPr>
            <a:spLocks noGrp="1" noChangeArrowheads="1"/>
          </p:cNvSpPr>
          <p:nvPr>
            <p:ph type="body" idx="2"/>
          </p:nvPr>
        </p:nvSpPr>
        <p:spPr>
          <a:xfrm>
            <a:off x="5235575" y="1963738"/>
            <a:ext cx="4281488" cy="4937125"/>
          </a:xfrm>
          <a:ln/>
        </p:spPr>
        <p:txBody>
          <a:bodyPr/>
          <a:lstStyle/>
          <a:p>
            <a:endParaRPr lang="pl-PL"/>
          </a:p>
        </p:txBody>
      </p:sp>
      <p:pic>
        <p:nvPicPr>
          <p:cNvPr id="17412" name="Picture 4"/>
          <p:cNvPicPr>
            <a:picLocks noChangeAspect="1" noChangeArrowheads="1"/>
          </p:cNvPicPr>
          <p:nvPr/>
        </p:nvPicPr>
        <p:blipFill>
          <a:blip r:embed="rId3" cstate="print"/>
          <a:srcRect/>
          <a:stretch>
            <a:fillRect/>
          </a:stretch>
        </p:blipFill>
        <p:spPr bwMode="auto">
          <a:xfrm>
            <a:off x="5287963" y="1947863"/>
            <a:ext cx="4229100" cy="4676775"/>
          </a:xfrm>
          <a:prstGeom prst="rect">
            <a:avLst/>
          </a:prstGeom>
          <a:noFill/>
          <a:ln w="9525" cap="flat">
            <a:noFill/>
            <a:round/>
            <a:headEnd/>
            <a:tailEnd/>
          </a:ln>
          <a:effectLst/>
        </p:spPr>
      </p:pic>
    </p:spTree>
  </p:cSld>
  <p:clrMapOvr>
    <a:masterClrMapping/>
  </p:clrMapOvr>
  <p:transition spd="med">
    <p:strips/>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fill="hold" nodeType="clickEffect">
                                  <p:stCondLst>
                                    <p:cond delay="0"/>
                                  </p:stCondLst>
                                  <p:childTnLst>
                                    <p:set>
                                      <p:cBhvr additive="repl">
                                        <p:cTn id="6" dur="2" fill="hold">
                                          <p:stCondLst>
                                            <p:cond delay="0"/>
                                          </p:stCondLst>
                                        </p:cTn>
                                        <p:tgtEl>
                                          <p:spTgt spid="17409">
                                            <p:txEl>
                                              <p:pRg st="0" end="0"/>
                                            </p:txEl>
                                          </p:spTgt>
                                        </p:tgtEl>
                                        <p:attrNameLst>
                                          <p:attrName>style.visibility</p:attrName>
                                        </p:attrNameLst>
                                      </p:cBhvr>
                                      <p:to>
                                        <p:strVal val="visible"/>
                                      </p:to>
                                    </p:set>
                                    <p:anim from="(-#ppt_w/2)" to="(#ppt_x)" calcmode="lin" valueType="num">
                                      <p:cBhvr additive="repl">
                                        <p:cTn id="7" dur="1500" fill="hold">
                                          <p:stCondLst>
                                            <p:cond delay="0"/>
                                          </p:stCondLst>
                                        </p:cTn>
                                        <p:tgtEl>
                                          <p:spTgt spid="17409">
                                            <p:txEl>
                                              <p:pRg st="0" end="0"/>
                                            </p:txEl>
                                          </p:spTgt>
                                        </p:tgtEl>
                                        <p:attrNameLst>
                                          <p:attrName>ppt_x</p:attrName>
                                        </p:attrNameLst>
                                      </p:cBhvr>
                                    </p:anim>
                                    <p:anim from="0" to="-1" calcmode="lin" valueType="num">
                                      <p:cBhvr additive="repl">
                                        <p:cTn id="8" dur="500" decel="50000" autoRev="1" fill="hold">
                                          <p:stCondLst>
                                            <p:cond delay="1500"/>
                                          </p:stCondLst>
                                        </p:cTn>
                                        <p:tgtEl>
                                          <p:spTgt spid="17409">
                                            <p:txEl>
                                              <p:pRg st="0" end="0"/>
                                            </p:txEl>
                                          </p:spTgt>
                                        </p:tgtEl>
                                        <p:attrNameLst>
                                          <p:attrName>xshear</p:attrName>
                                        </p:attrNameLst>
                                      </p:cBhvr>
                                    </p:anim>
                                    <p:animScale>
                                      <p:cBhvr additive="repl">
                                        <p:cTn id="9" dur="500" decel="100000" autoRev="1" fill="hold">
                                          <p:stCondLst>
                                            <p:cond delay="1500"/>
                                          </p:stCondLst>
                                        </p:cTn>
                                        <p:tgtEl>
                                          <p:spTgt spid="17409">
                                            <p:txEl>
                                              <p:pRg st="0" end="0"/>
                                            </p:txEl>
                                          </p:spTgt>
                                        </p:tgtEl>
                                        <p:attrNameLst>
                                          <p:attrName>transform</p:attrName>
                                        </p:attrNameLst>
                                      </p:cBhvr>
                                      <p:from x="100000" y="100000"/>
                                      <p:to x="80000" y="100000"/>
                                    </p:animScale>
                                    <p:anim by="(#ppt_h/3+#ppt_w*0.1)" calcmode="lin" valueType="num">
                                      <p:cBhvr additive="sum">
                                        <p:cTn id="10" dur="500" decel="100000" autoRev="1" fill="hold">
                                          <p:stCondLst>
                                            <p:cond delay="1500"/>
                                          </p:stCondLst>
                                        </p:cTn>
                                        <p:tgtEl>
                                          <p:spTgt spid="17409">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additive="repl">
                                        <p:cTn id="14" dur="1" fill="hold">
                                          <p:stCondLst>
                                            <p:cond delay="0"/>
                                          </p:stCondLst>
                                        </p:cTn>
                                        <p:tgtEl>
                                          <p:spTgt spid="17410">
                                            <p:txEl>
                                              <p:pRg st="0" end="0"/>
                                            </p:txEl>
                                          </p:spTgt>
                                        </p:tgtEl>
                                        <p:attrNameLst>
                                          <p:attrName>style.visibility</p:attrName>
                                        </p:attrNameLst>
                                      </p:cBhvr>
                                      <p:to>
                                        <p:strVal val="visible"/>
                                      </p:to>
                                    </p:set>
                                    <p:animEffect transition="in" filter="diamond(in)">
                                      <p:cBhvr additive="repl">
                                        <p:cTn id="15" dur="2000"/>
                                        <p:tgtEl>
                                          <p:spTgt spid="17410">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additive="repl">
                                        <p:cTn id="19" dur="1" fill="hold">
                                          <p:stCondLst>
                                            <p:cond delay="0"/>
                                          </p:stCondLst>
                                        </p:cTn>
                                        <p:tgtEl>
                                          <p:spTgt spid="17412"/>
                                        </p:tgtEl>
                                        <p:attrNameLst>
                                          <p:attrName>style.visibility</p:attrName>
                                        </p:attrNameLst>
                                      </p:cBhvr>
                                      <p:to>
                                        <p:strVal val="visible"/>
                                      </p:to>
                                    </p:set>
                                    <p:animEffect transition="in" filter="wheel(1)">
                                      <p:cBhvr additive="repl">
                                        <p:cTn id="20" dur="20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Skóra</a:t>
            </a:r>
          </a:p>
        </p:txBody>
      </p:sp>
      <p:sp>
        <p:nvSpPr>
          <p:cNvPr id="18434" name="Rectangle 2"/>
          <p:cNvSpPr>
            <a:spLocks noGrp="1" noChangeArrowheads="1"/>
          </p:cNvSpPr>
          <p:nvPr>
            <p:ph type="body" idx="1"/>
          </p:nvPr>
        </p:nvSpPr>
        <p:spPr>
          <a:xfrm>
            <a:off x="741363" y="1963738"/>
            <a:ext cx="4281487" cy="4937125"/>
          </a:xfrm>
          <a:ln/>
        </p:spPr>
        <p:txBody>
          <a:bodyPr/>
          <a:lstStyle/>
          <a:p>
            <a:pPr marL="431800" indent="-323850">
              <a:buClr>
                <a:srgbClr val="E6E6E6"/>
              </a:buClr>
              <a:buSzPct val="45000"/>
              <a:buFont typeface="Wingdings" charset="2"/>
              <a:buNone/>
              <a:tabLst>
                <a:tab pos="723900" algn="l"/>
                <a:tab pos="1447800" algn="l"/>
                <a:tab pos="2171700" algn="l"/>
                <a:tab pos="2895600" algn="l"/>
                <a:tab pos="3619500" algn="l"/>
              </a:tabLst>
            </a:pPr>
            <a:r>
              <a:rPr lang="pl-PL" sz="2400"/>
              <a:t>Przebarwienia i rany na skórze, przedwczesne starzenie się  </a:t>
            </a:r>
          </a:p>
        </p:txBody>
      </p:sp>
      <p:sp>
        <p:nvSpPr>
          <p:cNvPr id="18435" name="Rectangle 3"/>
          <p:cNvSpPr>
            <a:spLocks noGrp="1" noChangeArrowheads="1"/>
          </p:cNvSpPr>
          <p:nvPr>
            <p:ph type="body" idx="2"/>
          </p:nvPr>
        </p:nvSpPr>
        <p:spPr>
          <a:xfrm>
            <a:off x="5235575" y="1963738"/>
            <a:ext cx="4281488" cy="4937125"/>
          </a:xfrm>
          <a:ln/>
        </p:spPr>
        <p:txBody>
          <a:bodyPr/>
          <a:lstStyle/>
          <a:p>
            <a:endParaRPr lang="pl-PL"/>
          </a:p>
        </p:txBody>
      </p:sp>
      <p:pic>
        <p:nvPicPr>
          <p:cNvPr id="18436" name="Picture 4"/>
          <p:cNvPicPr>
            <a:picLocks noChangeAspect="1" noChangeArrowheads="1"/>
          </p:cNvPicPr>
          <p:nvPr/>
        </p:nvPicPr>
        <p:blipFill>
          <a:blip r:embed="rId3" cstate="print"/>
          <a:srcRect/>
          <a:stretch>
            <a:fillRect/>
          </a:stretch>
        </p:blipFill>
        <p:spPr bwMode="auto">
          <a:xfrm>
            <a:off x="5472113" y="2376488"/>
            <a:ext cx="3810000" cy="2857500"/>
          </a:xfrm>
          <a:prstGeom prst="rect">
            <a:avLst/>
          </a:prstGeom>
          <a:noFill/>
          <a:ln w="9525" cap="flat">
            <a:noFill/>
            <a:round/>
            <a:headEnd/>
            <a:tailEnd/>
          </a:ln>
          <a:effectLst/>
        </p:spPr>
      </p:pic>
    </p:spTree>
  </p:cSld>
  <p:clrMapOvr>
    <a:masterClrMapping/>
  </p:clrMapOvr>
  <p:transition spd="med">
    <p:wheel spokes="3"/>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fill="hold" nodeType="clickEffect">
                                  <p:stCondLst>
                                    <p:cond delay="0"/>
                                  </p:stCondLst>
                                  <p:childTnLst>
                                    <p:set>
                                      <p:cBhvr additive="repl">
                                        <p:cTn id="6" dur="2" fill="hold">
                                          <p:stCondLst>
                                            <p:cond delay="0"/>
                                          </p:stCondLst>
                                        </p:cTn>
                                        <p:tgtEl>
                                          <p:spTgt spid="18433">
                                            <p:txEl>
                                              <p:pRg st="0" end="0"/>
                                            </p:txEl>
                                          </p:spTgt>
                                        </p:tgtEl>
                                        <p:attrNameLst>
                                          <p:attrName>style.visibility</p:attrName>
                                        </p:attrNameLst>
                                      </p:cBhvr>
                                      <p:to>
                                        <p:strVal val="visible"/>
                                      </p:to>
                                    </p:set>
                                    <p:anim from="(-#ppt_w/2)" to="(#ppt_x)" calcmode="lin" valueType="num">
                                      <p:cBhvr additive="repl">
                                        <p:cTn id="7" dur="1500" fill="hold">
                                          <p:stCondLst>
                                            <p:cond delay="0"/>
                                          </p:stCondLst>
                                        </p:cTn>
                                        <p:tgtEl>
                                          <p:spTgt spid="18433">
                                            <p:txEl>
                                              <p:pRg st="0" end="0"/>
                                            </p:txEl>
                                          </p:spTgt>
                                        </p:tgtEl>
                                        <p:attrNameLst>
                                          <p:attrName>ppt_x</p:attrName>
                                        </p:attrNameLst>
                                      </p:cBhvr>
                                    </p:anim>
                                    <p:anim from="0" to="-1" calcmode="lin" valueType="num">
                                      <p:cBhvr additive="repl">
                                        <p:cTn id="8" dur="500" decel="50000" autoRev="1" fill="hold">
                                          <p:stCondLst>
                                            <p:cond delay="1500"/>
                                          </p:stCondLst>
                                        </p:cTn>
                                        <p:tgtEl>
                                          <p:spTgt spid="18433">
                                            <p:txEl>
                                              <p:pRg st="0" end="0"/>
                                            </p:txEl>
                                          </p:spTgt>
                                        </p:tgtEl>
                                        <p:attrNameLst>
                                          <p:attrName>xshear</p:attrName>
                                        </p:attrNameLst>
                                      </p:cBhvr>
                                    </p:anim>
                                    <p:animScale>
                                      <p:cBhvr additive="repl">
                                        <p:cTn id="9" dur="500" decel="100000" autoRev="1" fill="hold">
                                          <p:stCondLst>
                                            <p:cond delay="1500"/>
                                          </p:stCondLst>
                                        </p:cTn>
                                        <p:tgtEl>
                                          <p:spTgt spid="18433">
                                            <p:txEl>
                                              <p:pRg st="0" end="0"/>
                                            </p:txEl>
                                          </p:spTgt>
                                        </p:tgtEl>
                                        <p:attrNameLst>
                                          <p:attrName>transform</p:attrName>
                                        </p:attrNameLst>
                                      </p:cBhvr>
                                      <p:from x="100000" y="100000"/>
                                      <p:to x="80000" y="100000"/>
                                    </p:animScale>
                                    <p:anim by="(#ppt_h/3+#ppt_w*0.1)" calcmode="lin" valueType="num">
                                      <p:cBhvr additive="sum">
                                        <p:cTn id="10" dur="500" decel="100000" autoRev="1" fill="hold">
                                          <p:stCondLst>
                                            <p:cond delay="1500"/>
                                          </p:stCondLst>
                                        </p:cTn>
                                        <p:tgtEl>
                                          <p:spTgt spid="18433">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additive="repl">
                                        <p:cTn id="14" dur="1" fill="hold">
                                          <p:stCondLst>
                                            <p:cond delay="0"/>
                                          </p:stCondLst>
                                        </p:cTn>
                                        <p:tgtEl>
                                          <p:spTgt spid="18434">
                                            <p:txEl>
                                              <p:pRg st="0" end="0"/>
                                            </p:txEl>
                                          </p:spTgt>
                                        </p:tgtEl>
                                        <p:attrNameLst>
                                          <p:attrName>style.visibility</p:attrName>
                                        </p:attrNameLst>
                                      </p:cBhvr>
                                      <p:to>
                                        <p:strVal val="visible"/>
                                      </p:to>
                                    </p:set>
                                    <p:animEffect transition="in" filter="diamond(in)">
                                      <p:cBhvr additive="repl">
                                        <p:cTn id="15" dur="2000"/>
                                        <p:tgtEl>
                                          <p:spTgt spid="1843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additive="repl">
                                        <p:cTn id="19" dur="1" fill="hold">
                                          <p:stCondLst>
                                            <p:cond delay="0"/>
                                          </p:stCondLst>
                                        </p:cTn>
                                        <p:tgtEl>
                                          <p:spTgt spid="18436"/>
                                        </p:tgtEl>
                                        <p:attrNameLst>
                                          <p:attrName>style.visibility</p:attrName>
                                        </p:attrNameLst>
                                      </p:cBhvr>
                                      <p:to>
                                        <p:strVal val="visible"/>
                                      </p:to>
                                    </p:set>
                                    <p:animEffect transition="in" filter="wheel(1)">
                                      <p:cBhvr additive="repl">
                                        <p:cTn id="20" dur="2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Trzustka </a:t>
            </a:r>
          </a:p>
        </p:txBody>
      </p:sp>
      <p:sp>
        <p:nvSpPr>
          <p:cNvPr id="19458" name="Rectangle 2"/>
          <p:cNvSpPr>
            <a:spLocks noGrp="1" noChangeArrowheads="1"/>
          </p:cNvSpPr>
          <p:nvPr>
            <p:ph type="body" idx="1"/>
          </p:nvPr>
        </p:nvSpPr>
        <p:spPr>
          <a:xfrm>
            <a:off x="741363" y="1963738"/>
            <a:ext cx="4281487" cy="4937125"/>
          </a:xfrm>
          <a:ln/>
        </p:spPr>
        <p:txBody>
          <a:bodyPr/>
          <a:lstStyle/>
          <a:p>
            <a:pPr marL="431800" indent="-323850">
              <a:buClr>
                <a:srgbClr val="E6E6E6"/>
              </a:buClr>
              <a:buSzPct val="45000"/>
              <a:buFont typeface="Wingdings" charset="2"/>
              <a:buNone/>
              <a:tabLst>
                <a:tab pos="723900" algn="l"/>
                <a:tab pos="1447800" algn="l"/>
                <a:tab pos="2171700" algn="l"/>
                <a:tab pos="2895600" algn="l"/>
                <a:tab pos="3619500" algn="l"/>
              </a:tabLst>
            </a:pPr>
            <a:r>
              <a:rPr lang="pl-PL" sz="2400"/>
              <a:t>Zapalenie trzustki </a:t>
            </a:r>
          </a:p>
        </p:txBody>
      </p:sp>
      <p:sp>
        <p:nvSpPr>
          <p:cNvPr id="19459" name="Rectangle 3"/>
          <p:cNvSpPr>
            <a:spLocks noGrp="1" noChangeArrowheads="1"/>
          </p:cNvSpPr>
          <p:nvPr>
            <p:ph type="body" idx="2"/>
          </p:nvPr>
        </p:nvSpPr>
        <p:spPr>
          <a:xfrm>
            <a:off x="5235575" y="1963738"/>
            <a:ext cx="4281488" cy="4937125"/>
          </a:xfrm>
          <a:ln/>
        </p:spPr>
        <p:txBody>
          <a:bodyPr/>
          <a:lstStyle/>
          <a:p>
            <a:endParaRPr lang="pl-PL"/>
          </a:p>
        </p:txBody>
      </p:sp>
      <p:pic>
        <p:nvPicPr>
          <p:cNvPr id="19460" name="Picture 4"/>
          <p:cNvPicPr>
            <a:picLocks noChangeAspect="1" noChangeArrowheads="1"/>
          </p:cNvPicPr>
          <p:nvPr/>
        </p:nvPicPr>
        <p:blipFill>
          <a:blip r:embed="rId3" cstate="print"/>
          <a:srcRect/>
          <a:stretch>
            <a:fillRect/>
          </a:stretch>
        </p:blipFill>
        <p:spPr bwMode="auto">
          <a:xfrm>
            <a:off x="5235575" y="2952750"/>
            <a:ext cx="4267200" cy="2190750"/>
          </a:xfrm>
          <a:prstGeom prst="rect">
            <a:avLst/>
          </a:prstGeom>
          <a:noFill/>
          <a:ln w="9525" cap="flat">
            <a:noFill/>
            <a:round/>
            <a:headEnd/>
            <a:tailEnd/>
          </a:ln>
          <a:effectLst/>
        </p:spPr>
      </p:pic>
    </p:spTree>
  </p:cSld>
  <p:clrMapOvr>
    <a:masterClrMapping/>
  </p:clrMapOvr>
  <p:transition spd="med">
    <p:pull/>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fill="hold" nodeType="clickEffect">
                                  <p:stCondLst>
                                    <p:cond delay="0"/>
                                  </p:stCondLst>
                                  <p:childTnLst>
                                    <p:set>
                                      <p:cBhvr additive="repl">
                                        <p:cTn id="6" dur="2" fill="hold">
                                          <p:stCondLst>
                                            <p:cond delay="0"/>
                                          </p:stCondLst>
                                        </p:cTn>
                                        <p:tgtEl>
                                          <p:spTgt spid="19457">
                                            <p:txEl>
                                              <p:pRg st="0" end="0"/>
                                            </p:txEl>
                                          </p:spTgt>
                                        </p:tgtEl>
                                        <p:attrNameLst>
                                          <p:attrName>style.visibility</p:attrName>
                                        </p:attrNameLst>
                                      </p:cBhvr>
                                      <p:to>
                                        <p:strVal val="visible"/>
                                      </p:to>
                                    </p:set>
                                    <p:anim from="(-#ppt_w/2)" to="(#ppt_x)" calcmode="lin" valueType="num">
                                      <p:cBhvr additive="repl">
                                        <p:cTn id="7" dur="1500" fill="hold">
                                          <p:stCondLst>
                                            <p:cond delay="0"/>
                                          </p:stCondLst>
                                        </p:cTn>
                                        <p:tgtEl>
                                          <p:spTgt spid="19457">
                                            <p:txEl>
                                              <p:pRg st="0" end="0"/>
                                            </p:txEl>
                                          </p:spTgt>
                                        </p:tgtEl>
                                        <p:attrNameLst>
                                          <p:attrName>ppt_x</p:attrName>
                                        </p:attrNameLst>
                                      </p:cBhvr>
                                    </p:anim>
                                    <p:anim from="0" to="-1" calcmode="lin" valueType="num">
                                      <p:cBhvr additive="repl">
                                        <p:cTn id="8" dur="500" decel="50000" autoRev="1" fill="hold">
                                          <p:stCondLst>
                                            <p:cond delay="1500"/>
                                          </p:stCondLst>
                                        </p:cTn>
                                        <p:tgtEl>
                                          <p:spTgt spid="19457">
                                            <p:txEl>
                                              <p:pRg st="0" end="0"/>
                                            </p:txEl>
                                          </p:spTgt>
                                        </p:tgtEl>
                                        <p:attrNameLst>
                                          <p:attrName>xshear</p:attrName>
                                        </p:attrNameLst>
                                      </p:cBhvr>
                                    </p:anim>
                                    <p:animScale>
                                      <p:cBhvr additive="repl">
                                        <p:cTn id="9" dur="500" decel="100000" autoRev="1" fill="hold">
                                          <p:stCondLst>
                                            <p:cond delay="1500"/>
                                          </p:stCondLst>
                                        </p:cTn>
                                        <p:tgtEl>
                                          <p:spTgt spid="19457">
                                            <p:txEl>
                                              <p:pRg st="0" end="0"/>
                                            </p:txEl>
                                          </p:spTgt>
                                        </p:tgtEl>
                                        <p:attrNameLst>
                                          <p:attrName>transform</p:attrName>
                                        </p:attrNameLst>
                                      </p:cBhvr>
                                      <p:from x="100000" y="100000"/>
                                      <p:to x="80000" y="100000"/>
                                    </p:animScale>
                                    <p:anim by="(#ppt_h/3+#ppt_w*0.1)" calcmode="lin" valueType="num">
                                      <p:cBhvr additive="sum">
                                        <p:cTn id="10" dur="500" decel="100000" autoRev="1" fill="hold">
                                          <p:stCondLst>
                                            <p:cond delay="1500"/>
                                          </p:stCondLst>
                                        </p:cTn>
                                        <p:tgtEl>
                                          <p:spTgt spid="19457">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additive="repl">
                                        <p:cTn id="14" dur="1" fill="hold">
                                          <p:stCondLst>
                                            <p:cond delay="0"/>
                                          </p:stCondLst>
                                        </p:cTn>
                                        <p:tgtEl>
                                          <p:spTgt spid="19458">
                                            <p:txEl>
                                              <p:pRg st="0" end="0"/>
                                            </p:txEl>
                                          </p:spTgt>
                                        </p:tgtEl>
                                        <p:attrNameLst>
                                          <p:attrName>style.visibility</p:attrName>
                                        </p:attrNameLst>
                                      </p:cBhvr>
                                      <p:to>
                                        <p:strVal val="visible"/>
                                      </p:to>
                                    </p:set>
                                    <p:animEffect transition="in" filter="diamond(in)">
                                      <p:cBhvr additive="repl">
                                        <p:cTn id="15" dur="2000"/>
                                        <p:tgtEl>
                                          <p:spTgt spid="19458">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additive="repl">
                                        <p:cTn id="19" dur="1" fill="hold">
                                          <p:stCondLst>
                                            <p:cond delay="0"/>
                                          </p:stCondLst>
                                        </p:cTn>
                                        <p:tgtEl>
                                          <p:spTgt spid="19460"/>
                                        </p:tgtEl>
                                        <p:attrNameLst>
                                          <p:attrName>style.visibility</p:attrName>
                                        </p:attrNameLst>
                                      </p:cBhvr>
                                      <p:to>
                                        <p:strVal val="visible"/>
                                      </p:to>
                                    </p:set>
                                    <p:animEffect transition="in" filter="wheel(1)">
                                      <p:cBhvr additive="repl">
                                        <p:cTn id="20" dur="20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dirty="0"/>
              <a:t>Jelita</a:t>
            </a:r>
          </a:p>
        </p:txBody>
      </p:sp>
      <p:sp>
        <p:nvSpPr>
          <p:cNvPr id="20482" name="Rectangle 2"/>
          <p:cNvSpPr>
            <a:spLocks noGrp="1" noChangeArrowheads="1"/>
          </p:cNvSpPr>
          <p:nvPr>
            <p:ph type="body" idx="1"/>
          </p:nvPr>
        </p:nvSpPr>
        <p:spPr>
          <a:xfrm>
            <a:off x="741363" y="1963738"/>
            <a:ext cx="4281487" cy="4937125"/>
          </a:xfrm>
          <a:ln/>
        </p:spPr>
        <p:txBody>
          <a:bodyPr/>
          <a:lstStyle/>
          <a:p>
            <a:pPr marL="431800" indent="-323850">
              <a:buClr>
                <a:srgbClr val="E6E6E6"/>
              </a:buClr>
              <a:buSzPct val="45000"/>
              <a:buFont typeface="Wingdings" charset="2"/>
              <a:buNone/>
              <a:tabLst>
                <a:tab pos="723900" algn="l"/>
                <a:tab pos="1447800" algn="l"/>
                <a:tab pos="2171700" algn="l"/>
                <a:tab pos="2895600" algn="l"/>
                <a:tab pos="3619500" algn="l"/>
              </a:tabLst>
            </a:pPr>
            <a:r>
              <a:rPr lang="pl-PL" sz="2400" dirty="0"/>
              <a:t>Częste biegunki, owrzodzenie jelit, </a:t>
            </a:r>
            <a:r>
              <a:rPr lang="pl-PL" sz="2400" dirty="0" smtClean="0"/>
              <a:t> krwawienie </a:t>
            </a:r>
            <a:endParaRPr lang="pl-PL" sz="2400" dirty="0"/>
          </a:p>
        </p:txBody>
      </p:sp>
      <p:sp>
        <p:nvSpPr>
          <p:cNvPr id="20483" name="Rectangle 3"/>
          <p:cNvSpPr>
            <a:spLocks noGrp="1" noChangeArrowheads="1"/>
          </p:cNvSpPr>
          <p:nvPr>
            <p:ph type="body" idx="2"/>
          </p:nvPr>
        </p:nvSpPr>
        <p:spPr>
          <a:xfrm>
            <a:off x="5235575" y="1963738"/>
            <a:ext cx="4281488" cy="4937125"/>
          </a:xfrm>
          <a:ln/>
        </p:spPr>
        <p:txBody>
          <a:bodyPr/>
          <a:lstStyle/>
          <a:p>
            <a:endParaRPr lang="pl-PL"/>
          </a:p>
        </p:txBody>
      </p:sp>
      <p:pic>
        <p:nvPicPr>
          <p:cNvPr id="20484" name="Picture 4"/>
          <p:cNvPicPr>
            <a:picLocks noChangeAspect="1" noChangeArrowheads="1"/>
          </p:cNvPicPr>
          <p:nvPr/>
        </p:nvPicPr>
        <p:blipFill>
          <a:blip r:embed="rId3" cstate="print"/>
          <a:srcRect/>
          <a:stretch>
            <a:fillRect/>
          </a:stretch>
        </p:blipFill>
        <p:spPr bwMode="auto">
          <a:xfrm>
            <a:off x="5926138" y="2625725"/>
            <a:ext cx="2857500" cy="2486025"/>
          </a:xfrm>
          <a:prstGeom prst="rect">
            <a:avLst/>
          </a:prstGeom>
          <a:noFill/>
          <a:ln w="9525" cap="flat">
            <a:noFill/>
            <a:round/>
            <a:headEnd/>
            <a:tailEnd/>
          </a:ln>
          <a:effectLst/>
        </p:spPr>
      </p:pic>
    </p:spTree>
  </p:cSld>
  <p:clrMapOvr>
    <a:masterClrMapping/>
  </p:clrMapOvr>
  <p:transition spd="med">
    <p:pull dir="u"/>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fill="hold" nodeType="clickEffect">
                                  <p:stCondLst>
                                    <p:cond delay="0"/>
                                  </p:stCondLst>
                                  <p:childTnLst>
                                    <p:set>
                                      <p:cBhvr additive="repl">
                                        <p:cTn id="6" dur="2" fill="hold">
                                          <p:stCondLst>
                                            <p:cond delay="0"/>
                                          </p:stCondLst>
                                        </p:cTn>
                                        <p:tgtEl>
                                          <p:spTgt spid="20481">
                                            <p:txEl>
                                              <p:pRg st="0" end="0"/>
                                            </p:txEl>
                                          </p:spTgt>
                                        </p:tgtEl>
                                        <p:attrNameLst>
                                          <p:attrName>style.visibility</p:attrName>
                                        </p:attrNameLst>
                                      </p:cBhvr>
                                      <p:to>
                                        <p:strVal val="visible"/>
                                      </p:to>
                                    </p:set>
                                    <p:anim from="(-#ppt_w/2)" to="(#ppt_x)" calcmode="lin" valueType="num">
                                      <p:cBhvr additive="repl">
                                        <p:cTn id="7" dur="1500" fill="hold">
                                          <p:stCondLst>
                                            <p:cond delay="0"/>
                                          </p:stCondLst>
                                        </p:cTn>
                                        <p:tgtEl>
                                          <p:spTgt spid="20481">
                                            <p:txEl>
                                              <p:pRg st="0" end="0"/>
                                            </p:txEl>
                                          </p:spTgt>
                                        </p:tgtEl>
                                        <p:attrNameLst>
                                          <p:attrName>ppt_x</p:attrName>
                                        </p:attrNameLst>
                                      </p:cBhvr>
                                    </p:anim>
                                    <p:anim from="0" to="-1" calcmode="lin" valueType="num">
                                      <p:cBhvr additive="repl">
                                        <p:cTn id="8" dur="500" decel="50000" autoRev="1" fill="hold">
                                          <p:stCondLst>
                                            <p:cond delay="1500"/>
                                          </p:stCondLst>
                                        </p:cTn>
                                        <p:tgtEl>
                                          <p:spTgt spid="20481">
                                            <p:txEl>
                                              <p:pRg st="0" end="0"/>
                                            </p:txEl>
                                          </p:spTgt>
                                        </p:tgtEl>
                                        <p:attrNameLst>
                                          <p:attrName>xshear</p:attrName>
                                        </p:attrNameLst>
                                      </p:cBhvr>
                                    </p:anim>
                                    <p:animScale>
                                      <p:cBhvr additive="repl">
                                        <p:cTn id="9" dur="500" decel="100000" autoRev="1" fill="hold">
                                          <p:stCondLst>
                                            <p:cond delay="1500"/>
                                          </p:stCondLst>
                                        </p:cTn>
                                        <p:tgtEl>
                                          <p:spTgt spid="20481">
                                            <p:txEl>
                                              <p:pRg st="0" end="0"/>
                                            </p:txEl>
                                          </p:spTgt>
                                        </p:tgtEl>
                                        <p:attrNameLst>
                                          <p:attrName>transform</p:attrName>
                                        </p:attrNameLst>
                                      </p:cBhvr>
                                      <p:from x="100000" y="100000"/>
                                      <p:to x="80000" y="100000"/>
                                    </p:animScale>
                                    <p:anim by="(#ppt_h/3+#ppt_w*0.1)" calcmode="lin" valueType="num">
                                      <p:cBhvr additive="sum">
                                        <p:cTn id="10" dur="500" decel="100000" autoRev="1" fill="hold">
                                          <p:stCondLst>
                                            <p:cond delay="1500"/>
                                          </p:stCondLst>
                                        </p:cTn>
                                        <p:tgtEl>
                                          <p:spTgt spid="20481">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additive="repl">
                                        <p:cTn id="14" dur="1" fill="hold">
                                          <p:stCondLst>
                                            <p:cond delay="0"/>
                                          </p:stCondLst>
                                        </p:cTn>
                                        <p:tgtEl>
                                          <p:spTgt spid="20482">
                                            <p:txEl>
                                              <p:pRg st="0" end="0"/>
                                            </p:txEl>
                                          </p:spTgt>
                                        </p:tgtEl>
                                        <p:attrNameLst>
                                          <p:attrName>style.visibility</p:attrName>
                                        </p:attrNameLst>
                                      </p:cBhvr>
                                      <p:to>
                                        <p:strVal val="visible"/>
                                      </p:to>
                                    </p:set>
                                    <p:animEffect transition="in" filter="diamond(in)">
                                      <p:cBhvr additive="repl">
                                        <p:cTn id="15" dur="2000"/>
                                        <p:tgtEl>
                                          <p:spTgt spid="2048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additive="repl">
                                        <p:cTn id="19" dur="1" fill="hold">
                                          <p:stCondLst>
                                            <p:cond delay="0"/>
                                          </p:stCondLst>
                                        </p:cTn>
                                        <p:tgtEl>
                                          <p:spTgt spid="20484"/>
                                        </p:tgtEl>
                                        <p:attrNameLst>
                                          <p:attrName>style.visibility</p:attrName>
                                        </p:attrNameLst>
                                      </p:cBhvr>
                                      <p:to>
                                        <p:strVal val="visible"/>
                                      </p:to>
                                    </p:set>
                                    <p:animEffect transition="in" filter="wheel(1)">
                                      <p:cBhvr additive="repl">
                                        <p:cTn id="20" dur="20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Przykładowe objawy zatrucia alkoholowego w zależności od stężenia alkoholu we krwi. </a:t>
            </a:r>
          </a:p>
        </p:txBody>
      </p:sp>
      <p:sp>
        <p:nvSpPr>
          <p:cNvPr id="21506" name="Rectangle 2"/>
          <p:cNvSpPr>
            <a:spLocks noGrp="1" noChangeArrowheads="1"/>
          </p:cNvSpPr>
          <p:nvPr>
            <p:ph type="body" idx="1"/>
          </p:nvPr>
        </p:nvSpPr>
        <p:spPr>
          <a:xfrm>
            <a:off x="741363" y="1963738"/>
            <a:ext cx="8772525" cy="4937125"/>
          </a:xfrm>
          <a:ln/>
        </p:spPr>
        <p:txBody>
          <a:bodyPr/>
          <a:lstStyle/>
          <a:p>
            <a:endParaRPr lang="pl-PL"/>
          </a:p>
        </p:txBody>
      </p:sp>
      <p:graphicFrame>
        <p:nvGraphicFramePr>
          <p:cNvPr id="21507" name="Group 3"/>
          <p:cNvGraphicFramePr>
            <a:graphicFrameLocks noGrp="1"/>
          </p:cNvGraphicFramePr>
          <p:nvPr/>
        </p:nvGraphicFramePr>
        <p:xfrm>
          <a:off x="1060450" y="1630363"/>
          <a:ext cx="8004175" cy="5386392"/>
        </p:xfrm>
        <a:graphic>
          <a:graphicData uri="http://schemas.openxmlformats.org/drawingml/2006/table">
            <a:tbl>
              <a:tblPr/>
              <a:tblGrid>
                <a:gridCol w="1439863"/>
                <a:gridCol w="6564312"/>
              </a:tblGrid>
              <a:tr h="366713">
                <a:tc>
                  <a:txBody>
                    <a:bodyPr/>
                    <a:lstStyle/>
                    <a:p>
                      <a:pPr marL="0" marR="0" lvl="0" indent="0" algn="ctr" defTabSz="449263" rtl="0" eaLnBrk="1" fontAlgn="base" latinLnBrk="0" hangingPunct="0">
                        <a:lnSpc>
                          <a:spcPct val="101000"/>
                        </a:lnSpc>
                        <a:spcBef>
                          <a:spcPts val="40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pl-PL" sz="1600" b="1" i="1"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S</a:t>
                      </a:r>
                      <a:r>
                        <a:rPr kumimoji="0" lang="en-US" sz="1600" b="1" i="1"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tężenie</a:t>
                      </a:r>
                      <a:r>
                        <a:rPr kumimoji="0" lang="pl-PL" sz="1600" b="1" i="1"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27360" cap="flat" cmpd="sng" algn="ctr">
                      <a:solidFill>
                        <a:srgbClr val="FFFFFF"/>
                      </a:solidFill>
                      <a:prstDash val="solid"/>
                      <a:round/>
                      <a:headEnd type="none" w="med" len="med"/>
                      <a:tailEnd type="none" w="med" len="med"/>
                    </a:lnL>
                    <a:lnR w="11520" cap="flat" cmpd="sng" algn="ctr">
                      <a:solidFill>
                        <a:srgbClr val="FFFFFF"/>
                      </a:solidFill>
                      <a:prstDash val="solid"/>
                      <a:round/>
                      <a:headEnd type="none" w="med" len="med"/>
                      <a:tailEnd type="none" w="med" len="med"/>
                    </a:lnR>
                    <a:lnT w="2736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ctr" defTabSz="449263" rtl="0" eaLnBrk="1" fontAlgn="base" latinLnBrk="0" hangingPunct="0">
                        <a:lnSpc>
                          <a:spcPct val="101000"/>
                        </a:lnSpc>
                        <a:spcBef>
                          <a:spcPts val="40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pl-PL" sz="1600" b="1" i="1"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O</a:t>
                      </a:r>
                      <a:r>
                        <a:rPr kumimoji="0" lang="en-US" sz="1600" b="1" i="1"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bjawy</a:t>
                      </a:r>
                      <a:r>
                        <a:rPr kumimoji="0" lang="pl-PL" sz="1600" b="1" i="1"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11520" cap="flat" cmpd="sng" algn="ctr">
                      <a:solidFill>
                        <a:srgbClr val="FFFFFF"/>
                      </a:solidFill>
                      <a:prstDash val="solid"/>
                      <a:round/>
                      <a:headEnd type="none" w="med" len="med"/>
                      <a:tailEnd type="none" w="med" len="med"/>
                    </a:lnL>
                    <a:lnR w="27360" cap="flat" cmpd="sng" algn="ctr">
                      <a:solidFill>
                        <a:srgbClr val="FFFFFF"/>
                      </a:solidFill>
                      <a:prstDash val="solid"/>
                      <a:round/>
                      <a:headEnd type="none" w="med" len="med"/>
                      <a:tailEnd type="none" w="med" len="med"/>
                    </a:lnR>
                    <a:lnT w="2736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r>
              <a:tr h="525463">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od 0,3 do 0,5 promila</a:t>
                      </a:r>
                      <a:r>
                        <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27360" cap="flat" cmpd="sng" algn="ctr">
                      <a:solidFill>
                        <a:srgbClr val="FFFFFF"/>
                      </a:solidFill>
                      <a:prstDash val="solid"/>
                      <a:round/>
                      <a:headEnd type="none" w="med" len="med"/>
                      <a:tailEnd type="none" w="med" len="med"/>
                    </a:lnL>
                    <a:lnR w="1152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Nieznaczne zaburzenia równowagi oraz euforia i obniżenie krytycyzmu, upośledzenie koordynacji wzrokowo-ruchowej oraz zaburzenia widzenia</a:t>
                      </a:r>
                      <a:r>
                        <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11520" cap="flat" cmpd="sng" algn="ctr">
                      <a:solidFill>
                        <a:srgbClr val="FFFFFF"/>
                      </a:solidFill>
                      <a:prstDash val="solid"/>
                      <a:round/>
                      <a:headEnd type="none" w="med" len="med"/>
                      <a:tailEnd type="none" w="med" len="med"/>
                    </a:lnL>
                    <a:lnR w="2736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r>
              <a:tr h="757238">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do 0,7 promila</a:t>
                      </a:r>
                      <a:r>
                        <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27360" cap="flat" cmpd="sng" algn="ctr">
                      <a:solidFill>
                        <a:srgbClr val="FFFFFF"/>
                      </a:solidFill>
                      <a:prstDash val="solid"/>
                      <a:round/>
                      <a:headEnd type="none" w="med" len="med"/>
                      <a:tailEnd type="none" w="med" len="med"/>
                    </a:lnL>
                    <a:lnR w="1152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Zaburzenia sprawności ruchowej (niezauważalne osłabienie refleksu0, nadmierna pobudliwość i gadatliwość, a także obniżenie samokontroli oraz błędna ocena własnych możliwości, które często prowadzą do fałszywej oceny sytuacji</a:t>
                      </a:r>
                      <a:r>
                        <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11520" cap="flat" cmpd="sng" algn="ctr">
                      <a:solidFill>
                        <a:srgbClr val="FFFFFF"/>
                      </a:solidFill>
                      <a:prstDash val="solid"/>
                      <a:round/>
                      <a:headEnd type="none" w="med" len="med"/>
                      <a:tailEnd type="none" w="med" len="med"/>
                    </a:lnL>
                    <a:lnR w="2736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r>
              <a:tr h="1630363">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do 2 promili</a:t>
                      </a:r>
                      <a:r>
                        <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27360" cap="flat" cmpd="sng" algn="ctr">
                      <a:solidFill>
                        <a:srgbClr val="FFFFFF"/>
                      </a:solidFill>
                      <a:prstDash val="solid"/>
                      <a:round/>
                      <a:headEnd type="none" w="med" len="med"/>
                      <a:tailEnd type="none" w="med" len="med"/>
                    </a:lnL>
                    <a:lnR w="1152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Zaburzenia równowagi, sprawności i koordynacji ruchowej, obniżenie progu bólu, spadek sprawności intelektualnej (błędy w logicznym rozumowaniu, wadliwe wyciąganie wniosków itp.) pogłębiający się w miarę narastania intoksykacji alkoholowej, opóźnienie czasu reakcji, wyraźna drażliwość, obniżona tolerancja, zachowania agresywne, pobudzenie seksualne, wzrost ciśnienia krwi oraz przyspieszenie akcji serca.</a:t>
                      </a:r>
                      <a:r>
                        <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endParaRPr>
                    </a:p>
                  </a:txBody>
                  <a:tcPr marL="90000" marR="90000" marT="46800" marB="46800" horzOverflow="overflow">
                    <a:lnL w="11520" cap="flat" cmpd="sng" algn="ctr">
                      <a:solidFill>
                        <a:srgbClr val="FFFFFF"/>
                      </a:solidFill>
                      <a:prstDash val="solid"/>
                      <a:round/>
                      <a:headEnd type="none" w="med" len="med"/>
                      <a:tailEnd type="none" w="med" len="med"/>
                    </a:lnL>
                    <a:lnR w="2736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r>
              <a:tr h="733425">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do 3 promili</a:t>
                      </a:r>
                      <a:r>
                        <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27360" cap="flat" cmpd="sng" algn="ctr">
                      <a:solidFill>
                        <a:srgbClr val="FFFFFF"/>
                      </a:solidFill>
                      <a:prstDash val="solid"/>
                      <a:round/>
                      <a:headEnd type="none" w="med" len="med"/>
                      <a:tailEnd type="none" w="med" len="med"/>
                    </a:lnL>
                    <a:lnR w="1152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Zaburzenia mowy (mowa bełkotliwa), wyraźne spowolnienie i zaburzenia równowagi, wzmożona senność, znaczne obniżona zdolność do kontroli własnych zachowań</a:t>
                      </a:r>
                      <a:r>
                        <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11520" cap="flat" cmpd="sng" algn="ctr">
                      <a:solidFill>
                        <a:srgbClr val="FFFFFF"/>
                      </a:solidFill>
                      <a:prstDash val="solid"/>
                      <a:round/>
                      <a:headEnd type="none" w="med" len="med"/>
                      <a:tailEnd type="none" w="med" len="med"/>
                    </a:lnL>
                    <a:lnR w="2736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r>
              <a:tr h="520700">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do 4 promili</a:t>
                      </a:r>
                      <a:r>
                        <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27360" cap="flat" cmpd="sng" algn="ctr">
                      <a:solidFill>
                        <a:srgbClr val="FFFFFF"/>
                      </a:solidFill>
                      <a:prstDash val="solid"/>
                      <a:round/>
                      <a:headEnd type="none" w="med" len="med"/>
                      <a:tailEnd type="none" w="med" len="med"/>
                    </a:lnL>
                    <a:lnR w="1152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Spadek ciśnienia krwi, obniżenie ciepłoty ciała, osłabienie lub zanik odruchów fizjologicznych oraz głębokie zaburzenia świadomości prowadzące do śpiączki</a:t>
                      </a:r>
                    </a:p>
                  </a:txBody>
                  <a:tcPr marL="90000" marR="90000" marT="46800" marB="46800" horzOverflow="overflow">
                    <a:lnL w="11520" cap="flat" cmpd="sng" algn="ctr">
                      <a:solidFill>
                        <a:srgbClr val="FFFFFF"/>
                      </a:solidFill>
                      <a:prstDash val="solid"/>
                      <a:round/>
                      <a:headEnd type="none" w="med" len="med"/>
                      <a:tailEnd type="none" w="med" len="med"/>
                    </a:lnL>
                    <a:lnR w="2736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11520" cap="flat" cmpd="sng" algn="ctr">
                      <a:solidFill>
                        <a:srgbClr val="FFFFFF"/>
                      </a:solidFill>
                      <a:prstDash val="solid"/>
                      <a:round/>
                      <a:headEnd type="none" w="med" len="med"/>
                      <a:tailEnd type="none" w="med" len="med"/>
                    </a:lnB>
                    <a:lnTlToBr>
                      <a:noFill/>
                    </a:lnTlToBr>
                    <a:lnBlToTr>
                      <a:noFill/>
                    </a:lnBlToTr>
                    <a:noFill/>
                  </a:tcPr>
                </a:tc>
              </a:tr>
              <a:tr h="819150">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powyżej 4 promili</a:t>
                      </a:r>
                      <a:r>
                        <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27360" cap="flat" cmpd="sng" algn="ctr">
                      <a:solidFill>
                        <a:srgbClr val="FFFFFF"/>
                      </a:solidFill>
                      <a:prstDash val="solid"/>
                      <a:round/>
                      <a:headEnd type="none" w="med" len="med"/>
                      <a:tailEnd type="none" w="med" len="med"/>
                    </a:lnL>
                    <a:lnR w="1152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27360" cap="flat" cmpd="sng" algn="ctr">
                      <a:solidFill>
                        <a:srgbClr val="FFFFFF"/>
                      </a:solidFill>
                      <a:prstDash val="solid"/>
                      <a:round/>
                      <a:headEnd type="none" w="med" len="med"/>
                      <a:tailEnd type="none" w="med" len="med"/>
                    </a:lnB>
                    <a:lnTlToBr>
                      <a:noFill/>
                    </a:lnTlToBr>
                    <a:lnBlToTr>
                      <a:noFill/>
                    </a:lnBlToTr>
                    <a:noFill/>
                  </a:tcPr>
                </a:tc>
                <a:tc>
                  <a:txBody>
                    <a:bodyPr/>
                    <a:lstStyle/>
                    <a:p>
                      <a:pPr marL="0" marR="0" lvl="0" indent="0" algn="l" defTabSz="449263" rtl="0" eaLnBrk="1" fontAlgn="base" latinLnBrk="0" hangingPunct="0">
                        <a:lnSpc>
                          <a:spcPct val="101000"/>
                        </a:lnSpc>
                        <a:spcBef>
                          <a:spcPts val="350"/>
                        </a:spcBef>
                        <a:spcAft>
                          <a:spcPct val="0"/>
                        </a:spcAft>
                        <a:buClrTx/>
                        <a:buSzPct val="12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en-US"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Głęboka śpiączka, zaburzenia czynności ośrodka oddechowego i naczyniowo-ruchowego, możliwość porażenia tych ośrodków przez alkohol.</a:t>
                      </a:r>
                      <a:r>
                        <a:rPr kumimoji="0" lang="pl-PL" sz="1400" b="0" i="0" u="none" strike="noStrike" cap="none" normalizeH="0" baseline="0" smtClean="0">
                          <a:ln>
                            <a:noFill/>
                          </a:ln>
                          <a:solidFill>
                            <a:srgbClr val="FFFFFF"/>
                          </a:solidFill>
                          <a:effectLst>
                            <a:outerShdw blurRad="38100" dist="38100" dir="2700000" algn="tl">
                              <a:srgbClr val="000000"/>
                            </a:outerShdw>
                          </a:effectLst>
                          <a:latin typeface="Tahoma" pitchFamily="32" charset="0"/>
                          <a:ea typeface="Lucida Sans Unicode" charset="0"/>
                          <a:cs typeface="Lucida Sans Unicode" charset="0"/>
                        </a:rPr>
                        <a:t> </a:t>
                      </a:r>
                    </a:p>
                  </a:txBody>
                  <a:tcPr marL="90000" marR="90000" marT="46800" marB="46800" horzOverflow="overflow">
                    <a:lnL w="11520" cap="flat" cmpd="sng" algn="ctr">
                      <a:solidFill>
                        <a:srgbClr val="FFFFFF"/>
                      </a:solidFill>
                      <a:prstDash val="solid"/>
                      <a:round/>
                      <a:headEnd type="none" w="med" len="med"/>
                      <a:tailEnd type="none" w="med" len="med"/>
                    </a:lnL>
                    <a:lnR w="27360" cap="flat" cmpd="sng" algn="ctr">
                      <a:solidFill>
                        <a:srgbClr val="FFFFFF"/>
                      </a:solidFill>
                      <a:prstDash val="solid"/>
                      <a:round/>
                      <a:headEnd type="none" w="med" len="med"/>
                      <a:tailEnd type="none" w="med" len="med"/>
                    </a:lnR>
                    <a:lnT w="11520" cap="flat" cmpd="sng" algn="ctr">
                      <a:solidFill>
                        <a:srgbClr val="FFFFFF"/>
                      </a:solidFill>
                      <a:prstDash val="solid"/>
                      <a:round/>
                      <a:headEnd type="none" w="med" len="med"/>
                      <a:tailEnd type="none" w="med" len="med"/>
                    </a:lnT>
                    <a:lnB w="27360" cap="flat" cmpd="sng" algn="ctr">
                      <a:solidFill>
                        <a:srgbClr val="FFFFFF"/>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wheel/>
  </p:transition>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Grp="1" noChangeArrowheads="1"/>
          </p:cNvSpPr>
          <p:nvPr>
            <p:ph type="title"/>
          </p:nvPr>
        </p:nvSpPr>
        <p:spPr>
          <a:xfrm>
            <a:off x="741363" y="282575"/>
            <a:ext cx="8609012" cy="1262063"/>
          </a:xfrm>
          <a:ln/>
        </p:spPr>
        <p:txBody>
          <a:bodyPr tIns="2116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dirty="0" smtClean="0"/>
              <a:t>                             Uzależnienie </a:t>
            </a:r>
            <a:endParaRPr lang="pl-PL" dirty="0"/>
          </a:p>
        </p:txBody>
      </p:sp>
      <p:pic>
        <p:nvPicPr>
          <p:cNvPr id="22530" name="Picture 2"/>
          <p:cNvPicPr>
            <a:picLocks noChangeAspect="1" noChangeArrowheads="1"/>
          </p:cNvPicPr>
          <p:nvPr/>
        </p:nvPicPr>
        <p:blipFill>
          <a:blip r:embed="rId3" cstate="print"/>
          <a:srcRect/>
          <a:stretch>
            <a:fillRect/>
          </a:stretch>
        </p:blipFill>
        <p:spPr bwMode="auto">
          <a:xfrm>
            <a:off x="5616376" y="1043533"/>
            <a:ext cx="3671888" cy="1493837"/>
          </a:xfrm>
          <a:prstGeom prst="rect">
            <a:avLst/>
          </a:prstGeom>
          <a:noFill/>
          <a:ln w="9525" cap="flat">
            <a:noFill/>
            <a:round/>
            <a:headEnd/>
            <a:tailEnd/>
          </a:ln>
          <a:effectLst/>
        </p:spPr>
      </p:pic>
      <p:sp>
        <p:nvSpPr>
          <p:cNvPr id="22531" name="Rectangle 3"/>
          <p:cNvSpPr>
            <a:spLocks noGrp="1" noChangeArrowheads="1"/>
          </p:cNvSpPr>
          <p:nvPr>
            <p:ph type="body" idx="1"/>
          </p:nvPr>
        </p:nvSpPr>
        <p:spPr>
          <a:xfrm>
            <a:off x="741363" y="1963738"/>
            <a:ext cx="8772525" cy="4937125"/>
          </a:xfrm>
          <a:ln/>
        </p:spPr>
        <p:txBody>
          <a:bodyPr anchor="ctr"/>
          <a:lstStyle/>
          <a:p>
            <a:pPr marL="215900" indent="-215900">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t>Spożywanie zazwyczaj w dużych dawkach alkoholu przez alkoholika jest spowodowane przymusem o charakterze psychicznym </a:t>
            </a:r>
            <a:r>
              <a:rPr lang="pl-PL" dirty="0" smtClean="0"/>
              <a:t/>
            </a:r>
            <a:br>
              <a:rPr lang="pl-PL" dirty="0" smtClean="0"/>
            </a:br>
            <a:r>
              <a:rPr lang="pl-PL" dirty="0" smtClean="0"/>
              <a:t>\i </a:t>
            </a:r>
            <a:r>
              <a:rPr lang="pl-PL" dirty="0"/>
              <a:t>somatycznym, i nie podlega jego woli, jednak możliwe jest jego powstrzymanie i utrzymanie abstynencji. Mechanizm powstawania uzależnienia nie jest do końca wyjaśniony i nie ma bezpośredniego związku z nadużywaniem alkoholu, choć w końcu do niego prowadzi.</a:t>
            </a:r>
          </a:p>
          <a:p>
            <a:pPr marL="215900" indent="-215900">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t>Ryzykownie nadużywa alkoholu około 16% polskiego społeczeństwa.</a:t>
            </a:r>
          </a:p>
          <a:p>
            <a:pPr marL="215900" indent="-215900">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t>Śmiertelna dawka alkoholu to 6–8 g na 1 kg masy ciała.</a:t>
            </a:r>
          </a:p>
        </p:txBody>
      </p:sp>
    </p:spTree>
  </p:cSld>
  <p:clrMapOvr>
    <a:masterClrMapping/>
  </p:clrMapOvr>
  <p:transition spd="med">
    <p:diamond/>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additive="repl">
                                        <p:cTn id="6" dur="1" fill="hold">
                                          <p:stCondLst>
                                            <p:cond delay="0"/>
                                          </p:stCondLst>
                                        </p:cTn>
                                        <p:tgtEl>
                                          <p:spTgt spid="22529">
                                            <p:txEl>
                                              <p:pRg st="0" end="0"/>
                                            </p:txEl>
                                          </p:spTgt>
                                        </p:tgtEl>
                                        <p:attrNameLst>
                                          <p:attrName>style.visibility</p:attrName>
                                        </p:attrNameLst>
                                      </p:cBhvr>
                                      <p:to>
                                        <p:strVal val="visible"/>
                                      </p:to>
                                    </p:set>
                                    <p:animEffect transition="in" filter="barn(inHorizontal)">
                                      <p:cBhvr additive="repl">
                                        <p:cTn id="7" dur="500"/>
                                        <p:tgtEl>
                                          <p:spTgt spid="225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additive="repl">
                                        <p:cTn id="11" dur="1" fill="hold">
                                          <p:stCondLst>
                                            <p:cond delay="0"/>
                                          </p:stCondLst>
                                        </p:cTn>
                                        <p:tgtEl>
                                          <p:spTgt spid="22530"/>
                                        </p:tgtEl>
                                        <p:attrNameLst>
                                          <p:attrName>style.visibility</p:attrName>
                                        </p:attrNameLst>
                                      </p:cBhvr>
                                      <p:to>
                                        <p:strVal val="visible"/>
                                      </p:to>
                                    </p:set>
                                    <p:animEffect transition="in" filter="slide(fromBottom)">
                                      <p:cBhvr additive="repl">
                                        <p:cTn id="12" dur="500"/>
                                        <p:tgtEl>
                                          <p:spTgt spid="22530"/>
                                        </p:tgtEl>
                                      </p:cBhvr>
                                    </p:animEffect>
                                  </p:childTnLst>
                                </p:cTn>
                              </p:par>
                            </p:childTnLst>
                          </p:cTn>
                        </p:par>
                      </p:childTnLst>
                    </p:cTn>
                  </p:par>
                  <p:par>
                    <p:cTn id="13" fill="hold">
                      <p:stCondLst>
                        <p:cond delay="indefinite"/>
                      </p:stCondLst>
                      <p:childTnLst>
                        <p:par>
                          <p:cTn id="14" fill="hold">
                            <p:stCondLst>
                              <p:cond delay="0"/>
                            </p:stCondLst>
                            <p:childTnLst>
                              <p:par>
                                <p:cTn id="15" presetID="48" presetClass="entr" accel="50000" fill="hold" nodeType="clickEffect">
                                  <p:stCondLst>
                                    <p:cond delay="0"/>
                                  </p:stCondLst>
                                  <p:childTnLst>
                                    <p:set>
                                      <p:cBhvr additive="repl">
                                        <p:cTn id="16" dur="1" fill="hold">
                                          <p:stCondLst>
                                            <p:cond delay="0"/>
                                          </p:stCondLst>
                                        </p:cTn>
                                        <p:tgtEl>
                                          <p:spTgt spid="22531">
                                            <p:txEl>
                                              <p:pRg st="0" end="0"/>
                                            </p:txEl>
                                          </p:spTgt>
                                        </p:tgtEl>
                                        <p:attrNameLst>
                                          <p:attrName>style.visibility</p:attrName>
                                        </p:attrNameLst>
                                      </p:cBhvr>
                                      <p:to>
                                        <p:strVal val="visible"/>
                                      </p:to>
                                    </p:set>
                                    <p:anim calcmode="lin" valueType="num">
                                      <p:cBhvr additive="repl">
                                        <p:cTn id="17" dur="1000" fill="hold"/>
                                        <p:tgtEl>
                                          <p:spTgt spid="22531">
                                            <p:txEl>
                                              <p:pRg st="0" end="0"/>
                                            </p:txEl>
                                          </p:spTgt>
                                        </p:tgtEl>
                                        <p:attrNameLst>
                                          <p:attrName>r</p:attrName>
                                        </p:attrNameLst>
                                      </p:cBhvr>
                                      <p:tavLst>
                                        <p:tav tm="80000">
                                          <p:val>
                                            <p:strVal val="90"/>
                                          </p:val>
                                        </p:tav>
                                        <p:tav tm="80000">
                                          <p:val>
                                            <p:strVal val="90"/>
                                          </p:val>
                                        </p:tav>
                                        <p:tav tm="100000">
                                          <p:val>
                                            <p:strVal val="90"/>
                                          </p:val>
                                        </p:tav>
                                        <p:tav>
                                          <p:val>
                                            <p:strVal val="0"/>
                                          </p:val>
                                        </p:tav>
                                      </p:tavLst>
                                    </p:anim>
                                    <p:anim calcmode="lin" valueType="num">
                                      <p:cBhvr additive="repl">
                                        <p:cTn id="18" dur="1000" fill="hold"/>
                                        <p:tgtEl>
                                          <p:spTgt spid="22531">
                                            <p:txEl>
                                              <p:pRg st="0" end="0"/>
                                            </p:txEl>
                                          </p:spTgt>
                                        </p:tgtEl>
                                        <p:attrNameLst>
                                          <p:attrName>ppt_x</p:attrName>
                                        </p:attrNameLst>
                                      </p:cBhvr>
                                      <p:tavLst>
                                        <p:tav tm="50000">
                                          <p:val>
                                            <p:strVal val="-1"/>
                                          </p:val>
                                        </p:tav>
                                        <p:tav tm="100000">
                                          <p:val>
                                            <p:strVal val="0.949999988079071"/>
                                          </p:val>
                                        </p:tav>
                                        <p:tav>
                                          <p:val>
                                            <p:strVal val="#ppt_x"/>
                                          </p:val>
                                        </p:tav>
                                      </p:tavLst>
                                    </p:anim>
                                    <p:anim calcmode="lin" valueType="num">
                                      <p:cBhvr additive="repl">
                                        <p:cTn id="19" dur="1000" fill="hold"/>
                                        <p:tgtEl>
                                          <p:spTgt spid="22531">
                                            <p:txEl>
                                              <p:pRg st="0" end="0"/>
                                            </p:txEl>
                                          </p:spTgt>
                                        </p:tgtEl>
                                        <p:attrNameLst>
                                          <p:attrName>ppt_y</p:attrName>
                                        </p:attrNameLst>
                                      </p:cBhvr>
                                      <p:tavLst>
                                        <p:tav tm="100000">
                                          <p:val>
                                            <p:strVal val="#ppt_y"/>
                                          </p:val>
                                        </p:tav>
                                        <p:tav>
                                          <p:val>
                                            <p:strVal val="#ppt_y"/>
                                          </p:val>
                                        </p:tav>
                                      </p:tavLst>
                                    </p:anim>
                                    <p:animEffect transition="in" filter="fade">
                                      <p:cBhvr additive="repl">
                                        <p:cTn id="20" dur="1000"/>
                                        <p:tgtEl>
                                          <p:spTgt spid="22531">
                                            <p:txEl>
                                              <p:pRg st="0" end="0"/>
                                            </p:txEl>
                                          </p:spTgt>
                                        </p:tgtEl>
                                      </p:cBhvr>
                                    </p:animEffect>
                                  </p:childTnLst>
                                </p:cTn>
                              </p:par>
                              <p:par>
                                <p:cTn id="21" presetID="48" presetClass="entr" accel="50000" fill="hold" nodeType="withEffect">
                                  <p:stCondLst>
                                    <p:cond delay="0"/>
                                  </p:stCondLst>
                                  <p:childTnLst>
                                    <p:set>
                                      <p:cBhvr additive="repl">
                                        <p:cTn id="22" dur="1" fill="hold">
                                          <p:stCondLst>
                                            <p:cond delay="0"/>
                                          </p:stCondLst>
                                        </p:cTn>
                                        <p:tgtEl>
                                          <p:spTgt spid="22531">
                                            <p:txEl>
                                              <p:pRg st="1" end="1"/>
                                            </p:txEl>
                                          </p:spTgt>
                                        </p:tgtEl>
                                        <p:attrNameLst>
                                          <p:attrName>style.visibility</p:attrName>
                                        </p:attrNameLst>
                                      </p:cBhvr>
                                      <p:to>
                                        <p:strVal val="visible"/>
                                      </p:to>
                                    </p:set>
                                    <p:anim calcmode="lin" valueType="num">
                                      <p:cBhvr additive="repl">
                                        <p:cTn id="23" dur="1000" fill="hold"/>
                                        <p:tgtEl>
                                          <p:spTgt spid="22531">
                                            <p:txEl>
                                              <p:pRg st="1" end="1"/>
                                            </p:txEl>
                                          </p:spTgt>
                                        </p:tgtEl>
                                        <p:attrNameLst>
                                          <p:attrName>r</p:attrName>
                                        </p:attrNameLst>
                                      </p:cBhvr>
                                      <p:tavLst>
                                        <p:tav tm="80000">
                                          <p:val>
                                            <p:strVal val="90"/>
                                          </p:val>
                                        </p:tav>
                                        <p:tav tm="80000">
                                          <p:val>
                                            <p:strVal val="90"/>
                                          </p:val>
                                        </p:tav>
                                        <p:tav tm="100000">
                                          <p:val>
                                            <p:strVal val="90"/>
                                          </p:val>
                                        </p:tav>
                                        <p:tav>
                                          <p:val>
                                            <p:strVal val="0"/>
                                          </p:val>
                                        </p:tav>
                                      </p:tavLst>
                                    </p:anim>
                                    <p:anim calcmode="lin" valueType="num">
                                      <p:cBhvr additive="repl">
                                        <p:cTn id="24" dur="1000" fill="hold"/>
                                        <p:tgtEl>
                                          <p:spTgt spid="22531">
                                            <p:txEl>
                                              <p:pRg st="1" end="1"/>
                                            </p:txEl>
                                          </p:spTgt>
                                        </p:tgtEl>
                                        <p:attrNameLst>
                                          <p:attrName>ppt_x</p:attrName>
                                        </p:attrNameLst>
                                      </p:cBhvr>
                                      <p:tavLst>
                                        <p:tav tm="50000">
                                          <p:val>
                                            <p:strVal val="-1"/>
                                          </p:val>
                                        </p:tav>
                                        <p:tav tm="100000">
                                          <p:val>
                                            <p:strVal val="0.949999988079071"/>
                                          </p:val>
                                        </p:tav>
                                        <p:tav>
                                          <p:val>
                                            <p:strVal val="#ppt_x"/>
                                          </p:val>
                                        </p:tav>
                                      </p:tavLst>
                                    </p:anim>
                                    <p:anim calcmode="lin" valueType="num">
                                      <p:cBhvr additive="repl">
                                        <p:cTn id="25" dur="1000" fill="hold"/>
                                        <p:tgtEl>
                                          <p:spTgt spid="22531">
                                            <p:txEl>
                                              <p:pRg st="1" end="1"/>
                                            </p:txEl>
                                          </p:spTgt>
                                        </p:tgtEl>
                                        <p:attrNameLst>
                                          <p:attrName>ppt_y</p:attrName>
                                        </p:attrNameLst>
                                      </p:cBhvr>
                                      <p:tavLst>
                                        <p:tav tm="100000">
                                          <p:val>
                                            <p:strVal val="#ppt_y"/>
                                          </p:val>
                                        </p:tav>
                                        <p:tav>
                                          <p:val>
                                            <p:strVal val="#ppt_y"/>
                                          </p:val>
                                        </p:tav>
                                      </p:tavLst>
                                    </p:anim>
                                    <p:animEffect transition="in" filter="fade">
                                      <p:cBhvr additive="repl">
                                        <p:cTn id="26" dur="1000"/>
                                        <p:tgtEl>
                                          <p:spTgt spid="22531">
                                            <p:txEl>
                                              <p:pRg st="1" end="1"/>
                                            </p:txEl>
                                          </p:spTgt>
                                        </p:tgtEl>
                                      </p:cBhvr>
                                    </p:animEffect>
                                  </p:childTnLst>
                                </p:cTn>
                              </p:par>
                              <p:par>
                                <p:cTn id="27" presetID="48" presetClass="entr" accel="50000" fill="hold" nodeType="withEffect">
                                  <p:stCondLst>
                                    <p:cond delay="0"/>
                                  </p:stCondLst>
                                  <p:childTnLst>
                                    <p:set>
                                      <p:cBhvr additive="repl">
                                        <p:cTn id="28" dur="1" fill="hold">
                                          <p:stCondLst>
                                            <p:cond delay="0"/>
                                          </p:stCondLst>
                                        </p:cTn>
                                        <p:tgtEl>
                                          <p:spTgt spid="22531">
                                            <p:txEl>
                                              <p:pRg st="2" end="2"/>
                                            </p:txEl>
                                          </p:spTgt>
                                        </p:tgtEl>
                                        <p:attrNameLst>
                                          <p:attrName>style.visibility</p:attrName>
                                        </p:attrNameLst>
                                      </p:cBhvr>
                                      <p:to>
                                        <p:strVal val="visible"/>
                                      </p:to>
                                    </p:set>
                                    <p:anim calcmode="lin" valueType="num">
                                      <p:cBhvr additive="repl">
                                        <p:cTn id="29" dur="1000" fill="hold"/>
                                        <p:tgtEl>
                                          <p:spTgt spid="22531">
                                            <p:txEl>
                                              <p:pRg st="2" end="2"/>
                                            </p:txEl>
                                          </p:spTgt>
                                        </p:tgtEl>
                                        <p:attrNameLst>
                                          <p:attrName>r</p:attrName>
                                        </p:attrNameLst>
                                      </p:cBhvr>
                                      <p:tavLst>
                                        <p:tav tm="80000">
                                          <p:val>
                                            <p:strVal val="90"/>
                                          </p:val>
                                        </p:tav>
                                        <p:tav tm="80000">
                                          <p:val>
                                            <p:strVal val="90"/>
                                          </p:val>
                                        </p:tav>
                                        <p:tav tm="100000">
                                          <p:val>
                                            <p:strVal val="90"/>
                                          </p:val>
                                        </p:tav>
                                        <p:tav>
                                          <p:val>
                                            <p:strVal val="0"/>
                                          </p:val>
                                        </p:tav>
                                      </p:tavLst>
                                    </p:anim>
                                    <p:anim calcmode="lin" valueType="num">
                                      <p:cBhvr additive="repl">
                                        <p:cTn id="30" dur="1000" fill="hold"/>
                                        <p:tgtEl>
                                          <p:spTgt spid="22531">
                                            <p:txEl>
                                              <p:pRg st="2" end="2"/>
                                            </p:txEl>
                                          </p:spTgt>
                                        </p:tgtEl>
                                        <p:attrNameLst>
                                          <p:attrName>ppt_x</p:attrName>
                                        </p:attrNameLst>
                                      </p:cBhvr>
                                      <p:tavLst>
                                        <p:tav tm="50000">
                                          <p:val>
                                            <p:strVal val="-1"/>
                                          </p:val>
                                        </p:tav>
                                        <p:tav tm="100000">
                                          <p:val>
                                            <p:strVal val="0.949999988079071"/>
                                          </p:val>
                                        </p:tav>
                                        <p:tav>
                                          <p:val>
                                            <p:strVal val="#ppt_x"/>
                                          </p:val>
                                        </p:tav>
                                      </p:tavLst>
                                    </p:anim>
                                    <p:anim calcmode="lin" valueType="num">
                                      <p:cBhvr additive="repl">
                                        <p:cTn id="31" dur="1000" fill="hold"/>
                                        <p:tgtEl>
                                          <p:spTgt spid="22531">
                                            <p:txEl>
                                              <p:pRg st="2" end="2"/>
                                            </p:txEl>
                                          </p:spTgt>
                                        </p:tgtEl>
                                        <p:attrNameLst>
                                          <p:attrName>ppt_y</p:attrName>
                                        </p:attrNameLst>
                                      </p:cBhvr>
                                      <p:tavLst>
                                        <p:tav tm="100000">
                                          <p:val>
                                            <p:strVal val="#ppt_y"/>
                                          </p:val>
                                        </p:tav>
                                        <p:tav>
                                          <p:val>
                                            <p:strVal val="#ppt_y"/>
                                          </p:val>
                                        </p:tav>
                                      </p:tavLst>
                                    </p:anim>
                                    <p:animEffect transition="in" filter="fade">
                                      <p:cBhvr additive="repl">
                                        <p:cTn id="32" dur="1000"/>
                                        <p:tgtEl>
                                          <p:spTgt spid="225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Grp="1" noChangeArrowheads="1"/>
          </p:cNvSpPr>
          <p:nvPr>
            <p:ph type="title"/>
          </p:nvPr>
        </p:nvSpPr>
        <p:spPr>
          <a:xfrm>
            <a:off x="741363" y="282575"/>
            <a:ext cx="8609012" cy="1262063"/>
          </a:xfrm>
          <a:ln/>
        </p:spPr>
        <p:txBody>
          <a:bodyPr tIns="21168"/>
          <a:lstStyle/>
          <a:p>
            <a:pPr algn="ct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dirty="0"/>
              <a:t>Objawy uzależnienia </a:t>
            </a:r>
          </a:p>
        </p:txBody>
      </p:sp>
      <p:sp>
        <p:nvSpPr>
          <p:cNvPr id="23554" name="Rectangle 2"/>
          <p:cNvSpPr>
            <a:spLocks noGrp="1" noChangeArrowheads="1"/>
          </p:cNvSpPr>
          <p:nvPr>
            <p:ph type="body" idx="1"/>
          </p:nvPr>
        </p:nvSpPr>
        <p:spPr>
          <a:xfrm>
            <a:off x="658813" y="2119313"/>
            <a:ext cx="8772525" cy="4937125"/>
          </a:xfrm>
          <a:ln/>
        </p:spPr>
        <p:txBody>
          <a:bodyPr/>
          <a:lstStyle/>
          <a:p>
            <a:pPr marL="431800" indent="-323850">
              <a:buClr>
                <a:srgbClr val="E6E6E6"/>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t>Silna natrętna potrzeba spożywania alkoholu (głód alkoholu).</a:t>
            </a:r>
          </a:p>
          <a:p>
            <a:pPr marL="431800" indent="-323850">
              <a:buClr>
                <a:srgbClr val="E6E6E6"/>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t>Upośledzona zdolność kontrolowania picia alkoholu (trudności </a:t>
            </a:r>
            <a:r>
              <a:rPr lang="pl-PL" dirty="0" smtClean="0"/>
              <a:t/>
            </a:r>
            <a:br>
              <a:rPr lang="pl-PL" dirty="0" smtClean="0"/>
            </a:br>
            <a:r>
              <a:rPr lang="pl-PL" dirty="0" smtClean="0"/>
              <a:t>w </a:t>
            </a:r>
            <a:r>
              <a:rPr lang="pl-PL" dirty="0"/>
              <a:t>unikaniu rozpoczęcia picia, trudności w zakończeniu picia albo problemy z kontrolowaniem picia do wcześniej założonego poziomu).</a:t>
            </a:r>
          </a:p>
          <a:p>
            <a:pPr marL="431800" indent="-323850">
              <a:buClr>
                <a:srgbClr val="E6E6E6"/>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t> Picie alkoholu w celu złagodzenia albo zapobieżenia alkoholowemu zespołowi abstynencyjnemu oraz subiektywne poczucie skuteczności takiego postępowania.</a:t>
            </a:r>
          </a:p>
          <a:p>
            <a:pPr marL="431800" indent="-323850">
              <a:buClr>
                <a:srgbClr val="E6E6E6"/>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dirty="0"/>
              <a:t> Objawy abstynencyjne (drżenia mięśniowe, nadciśnienie tętnicze, tachykardia, nudności, wymioty, biegunki, bezsenność, rozszerzenie źrenic, wysuszenie śluzówek, wzmożona potliwość, zaburzenia snu, nastrój drażliwy lub obniżony, lęk).</a:t>
            </a:r>
          </a:p>
          <a:p>
            <a:pPr marL="431800" indent="-323850">
              <a:buClr>
                <a:srgbClr val="E6E6E6"/>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dirty="0"/>
          </a:p>
        </p:txBody>
      </p:sp>
    </p:spTree>
  </p:cSld>
  <p:clrMapOvr>
    <a:masterClrMapping/>
  </p:clrMapOvr>
  <p:transition spd="med">
    <p:circle/>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fill="hold" nodeType="clickEffect">
                                  <p:stCondLst>
                                    <p:cond delay="0"/>
                                  </p:stCondLst>
                                  <p:childTnLst>
                                    <p:set>
                                      <p:cBhvr additive="repl">
                                        <p:cTn id="6" dur="1" fill="hold">
                                          <p:stCondLst>
                                            <p:cond delay="0"/>
                                          </p:stCondLst>
                                        </p:cTn>
                                        <p:tgtEl>
                                          <p:spTgt spid="23553">
                                            <p:txEl>
                                              <p:pRg st="0" end="0"/>
                                            </p:txEl>
                                          </p:spTgt>
                                        </p:tgtEl>
                                        <p:attrNameLst>
                                          <p:attrName>style.visibility</p:attrName>
                                        </p:attrNameLst>
                                      </p:cBhvr>
                                      <p:to>
                                        <p:strVal val="visible"/>
                                      </p:to>
                                    </p:set>
                                    <p:animEffect transition="in" filter="wipe(up)">
                                      <p:cBhvr additive="repl">
                                        <p:cTn id="7" dur="580">
                                          <p:stCondLst>
                                            <p:cond delay="0"/>
                                          </p:stCondLst>
                                        </p:cTn>
                                        <p:tgtEl>
                                          <p:spTgt spid="23553">
                                            <p:txEl>
                                              <p:pRg st="0" end="0"/>
                                            </p:txEl>
                                          </p:spTgt>
                                        </p:tgtEl>
                                      </p:cBhvr>
                                    </p:animEffect>
                                    <p:anim calcmode="lin" valueType="num">
                                      <p:cBhvr additive="repl">
                                        <p:cTn id="8" dur="1822">
                                          <p:stCondLst>
                                            <p:cond delay="0"/>
                                          </p:stCondLst>
                                        </p:cTn>
                                        <p:tgtEl>
                                          <p:spTgt spid="23553">
                                            <p:txEl>
                                              <p:pRg st="0" end="0"/>
                                            </p:txEl>
                                          </p:spTgt>
                                        </p:tgtEl>
                                        <p:attrNameLst>
                                          <p:attrName>ppt_x</p:attrName>
                                        </p:attrNameLst>
                                      </p:cBhvr>
                                      <p:tavLst>
                                        <p:tav tm="100000">
                                          <p:val>
                                            <p:strVal val="#ppt_x-0.25"/>
                                          </p:val>
                                        </p:tav>
                                        <p:tav>
                                          <p:val>
                                            <p:strVal val="#ppt_x"/>
                                          </p:val>
                                        </p:tav>
                                      </p:tavLst>
                                    </p:anim>
                                    <p:anim calcmode="lin" valueType="num">
                                      <p:cBhvr additive="repl">
                                        <p:cTn id="9" dur="664">
                                          <p:stCondLst>
                                            <p:cond delay="0"/>
                                          </p:stCondLst>
                                        </p:cTn>
                                        <p:tgtEl>
                                          <p:spTgt spid="23553">
                                            <p:txEl>
                                              <p:pRg st="0" end="0"/>
                                            </p:txEl>
                                          </p:spTgt>
                                        </p:tgtEl>
                                        <p:attrNameLst>
                                          <p:attrName>ppt_y</p:attrName>
                                        </p:attrNameLst>
                                      </p:cBhvr>
                                      <p:tavLst>
                                        <p:tav tm="0" fmla="#ppt_y-sin(pi*$)/3">
                                          <p:val>
                                            <p:strVal val="0.5"/>
                                          </p:val>
                                        </p:tav>
                                        <p:tav tm="100000">
                                          <p:val>
                                            <p:strVal val="1"/>
                                          </p:val>
                                        </p:tav>
                                      </p:tavLst>
                                    </p:anim>
                                    <p:anim calcmode="lin" valueType="num">
                                      <p:cBhvr additive="repl">
                                        <p:cTn id="10" dur="664">
                                          <p:stCondLst>
                                            <p:cond delay="664"/>
                                          </p:stCondLst>
                                        </p:cTn>
                                        <p:tgtEl>
                                          <p:spTgt spid="23553">
                                            <p:txEl>
                                              <p:pRg st="0" end="0"/>
                                            </p:txEl>
                                          </p:spTgt>
                                        </p:tgtEl>
                                        <p:attrNameLst>
                                          <p:attrName>ppt_y</p:attrName>
                                        </p:attrNameLst>
                                      </p:cBhvr>
                                      <p:tavLst>
                                        <p:tav tm="0" fmla="#ppt_y-sin(pi*$)/9">
                                          <p:val>
                                            <p:strVal val="0"/>
                                          </p:val>
                                        </p:tav>
                                        <p:tav tm="100000">
                                          <p:val>
                                            <p:strVal val="1"/>
                                          </p:val>
                                        </p:tav>
                                      </p:tavLst>
                                    </p:anim>
                                    <p:anim calcmode="lin" valueType="num">
                                      <p:cBhvr additive="repl">
                                        <p:cTn id="11" dur="332">
                                          <p:stCondLst>
                                            <p:cond delay="1324"/>
                                          </p:stCondLst>
                                        </p:cTn>
                                        <p:tgtEl>
                                          <p:spTgt spid="23553">
                                            <p:txEl>
                                              <p:pRg st="0" end="0"/>
                                            </p:txEl>
                                          </p:spTgt>
                                        </p:tgtEl>
                                        <p:attrNameLst>
                                          <p:attrName>ppt_y</p:attrName>
                                        </p:attrNameLst>
                                      </p:cBhvr>
                                      <p:tavLst>
                                        <p:tav tm="0" fmla="#ppt_y-sin(pi*$)/27">
                                          <p:val>
                                            <p:strVal val="0"/>
                                          </p:val>
                                        </p:tav>
                                        <p:tav tm="100000">
                                          <p:val>
                                            <p:strVal val="1"/>
                                          </p:val>
                                        </p:tav>
                                      </p:tavLst>
                                    </p:anim>
                                    <p:anim calcmode="lin" valueType="num">
                                      <p:cBhvr additive="repl">
                                        <p:cTn id="12" dur="164">
                                          <p:stCondLst>
                                            <p:cond delay="1656"/>
                                          </p:stCondLst>
                                        </p:cTn>
                                        <p:tgtEl>
                                          <p:spTgt spid="23553">
                                            <p:txEl>
                                              <p:pRg st="0" end="0"/>
                                            </p:txEl>
                                          </p:spTgt>
                                        </p:tgtEl>
                                        <p:attrNameLst>
                                          <p:attrName>ppt_y</p:attrName>
                                        </p:attrNameLst>
                                      </p:cBhvr>
                                      <p:tavLst>
                                        <p:tav tm="0" fmla="#ppt_y-sin(pi*$)/81">
                                          <p:val>
                                            <p:strVal val="0"/>
                                          </p:val>
                                        </p:tav>
                                        <p:tav tm="100000">
                                          <p:val>
                                            <p:strVal val="1"/>
                                          </p:val>
                                        </p:tav>
                                      </p:tavLst>
                                    </p:anim>
                                    <p:animScale>
                                      <p:cBhvr additive="repl">
                                        <p:cTn id="13" dur="26" fill="hold">
                                          <p:stCondLst>
                                            <p:cond delay="650"/>
                                          </p:stCondLst>
                                        </p:cTn>
                                        <p:tgtEl>
                                          <p:spTgt spid="23553">
                                            <p:txEl>
                                              <p:pRg st="0" end="0"/>
                                            </p:txEl>
                                          </p:spTgt>
                                        </p:tgtEl>
                                        <p:attrNameLst>
                                          <p:attrName>transform</p:attrName>
                                        </p:attrNameLst>
                                      </p:cBhvr>
                                      <p:to x="100000" y="60000"/>
                                    </p:animScale>
                                    <p:animScale>
                                      <p:cBhvr additive="repl">
                                        <p:cTn id="14" dur="166" decel="50000" fill="hold">
                                          <p:stCondLst>
                                            <p:cond delay="676"/>
                                          </p:stCondLst>
                                        </p:cTn>
                                        <p:tgtEl>
                                          <p:spTgt spid="23553">
                                            <p:txEl>
                                              <p:pRg st="0" end="0"/>
                                            </p:txEl>
                                          </p:spTgt>
                                        </p:tgtEl>
                                        <p:attrNameLst>
                                          <p:attrName>transform</p:attrName>
                                        </p:attrNameLst>
                                      </p:cBhvr>
                                      <p:to x="100000" y="100000"/>
                                    </p:animScale>
                                    <p:animScale>
                                      <p:cBhvr additive="repl">
                                        <p:cTn id="15" dur="26" fill="hold">
                                          <p:stCondLst>
                                            <p:cond delay="1312"/>
                                          </p:stCondLst>
                                        </p:cTn>
                                        <p:tgtEl>
                                          <p:spTgt spid="23553">
                                            <p:txEl>
                                              <p:pRg st="0" end="0"/>
                                            </p:txEl>
                                          </p:spTgt>
                                        </p:tgtEl>
                                        <p:attrNameLst>
                                          <p:attrName>transform</p:attrName>
                                        </p:attrNameLst>
                                      </p:cBhvr>
                                      <p:to x="100000" y="80000"/>
                                    </p:animScale>
                                    <p:animScale>
                                      <p:cBhvr additive="repl">
                                        <p:cTn id="16" dur="166" decel="50000" fill="hold">
                                          <p:stCondLst>
                                            <p:cond delay="1338"/>
                                          </p:stCondLst>
                                        </p:cTn>
                                        <p:tgtEl>
                                          <p:spTgt spid="23553">
                                            <p:txEl>
                                              <p:pRg st="0" end="0"/>
                                            </p:txEl>
                                          </p:spTgt>
                                        </p:tgtEl>
                                        <p:attrNameLst>
                                          <p:attrName>transform</p:attrName>
                                        </p:attrNameLst>
                                      </p:cBhvr>
                                      <p:to x="100000" y="100000"/>
                                    </p:animScale>
                                    <p:animScale>
                                      <p:cBhvr additive="repl">
                                        <p:cTn id="17" dur="26" fill="hold">
                                          <p:stCondLst>
                                            <p:cond delay="1642"/>
                                          </p:stCondLst>
                                        </p:cTn>
                                        <p:tgtEl>
                                          <p:spTgt spid="23553">
                                            <p:txEl>
                                              <p:pRg st="0" end="0"/>
                                            </p:txEl>
                                          </p:spTgt>
                                        </p:tgtEl>
                                        <p:attrNameLst>
                                          <p:attrName>transform</p:attrName>
                                        </p:attrNameLst>
                                      </p:cBhvr>
                                      <p:to x="100000" y="90000"/>
                                    </p:animScale>
                                    <p:animScale>
                                      <p:cBhvr additive="repl">
                                        <p:cTn id="18" dur="166" decel="50000" fill="hold">
                                          <p:stCondLst>
                                            <p:cond delay="1668"/>
                                          </p:stCondLst>
                                        </p:cTn>
                                        <p:tgtEl>
                                          <p:spTgt spid="23553">
                                            <p:txEl>
                                              <p:pRg st="0" end="0"/>
                                            </p:txEl>
                                          </p:spTgt>
                                        </p:tgtEl>
                                        <p:attrNameLst>
                                          <p:attrName>transform</p:attrName>
                                        </p:attrNameLst>
                                      </p:cBhvr>
                                      <p:to x="100000" y="100000"/>
                                    </p:animScale>
                                    <p:animScale>
                                      <p:cBhvr additive="repl">
                                        <p:cTn id="19" dur="26" fill="hold">
                                          <p:stCondLst>
                                            <p:cond delay="1808"/>
                                          </p:stCondLst>
                                        </p:cTn>
                                        <p:tgtEl>
                                          <p:spTgt spid="23553">
                                            <p:txEl>
                                              <p:pRg st="0" end="0"/>
                                            </p:txEl>
                                          </p:spTgt>
                                        </p:tgtEl>
                                        <p:attrNameLst>
                                          <p:attrName>transform</p:attrName>
                                        </p:attrNameLst>
                                      </p:cBhvr>
                                      <p:to x="100000" y="95000"/>
                                    </p:animScale>
                                    <p:animScale>
                                      <p:cBhvr additive="repl">
                                        <p:cTn id="20" dur="166" decel="50000" fill="hold">
                                          <p:stCondLst>
                                            <p:cond delay="1834"/>
                                          </p:stCondLst>
                                        </p:cTn>
                                        <p:tgtEl>
                                          <p:spTgt spid="23553">
                                            <p:txEl>
                                              <p:pRg st="0" end="0"/>
                                            </p:txEl>
                                          </p:spTgt>
                                        </p:tgtEl>
                                        <p:attrNameLst>
                                          <p:attrName>transform</p:attrName>
                                        </p:attrNameLst>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4" presetClass="entr" accel="100000" fill="hold" nodeType="clickEffect">
                                  <p:stCondLst>
                                    <p:cond delay="0"/>
                                  </p:stCondLst>
                                  <p:childTnLst>
                                    <p:set>
                                      <p:cBhvr additive="repl">
                                        <p:cTn id="24" dur="1" fill="hold">
                                          <p:stCondLst>
                                            <p:cond delay="0"/>
                                          </p:stCondLst>
                                        </p:cTn>
                                        <p:tgtEl>
                                          <p:spTgt spid="23554">
                                            <p:txEl>
                                              <p:pRg st="0" end="0"/>
                                            </p:txEl>
                                          </p:spTgt>
                                        </p:tgtEl>
                                        <p:attrNameLst>
                                          <p:attrName>style.visibility</p:attrName>
                                        </p:attrNameLst>
                                      </p:cBhvr>
                                      <p:to>
                                        <p:strVal val="visible"/>
                                      </p:to>
                                    </p:set>
                                    <p:anim calcmode="lin" valueType="num">
                                      <p:cBhvr additive="repl">
                                        <p:cTn id="25" dur="500" fill="hold"/>
                                        <p:tgtEl>
                                          <p:spTgt spid="23554">
                                            <p:txEl>
                                              <p:pRg st="0" end="0"/>
                                            </p:txEl>
                                          </p:spTgt>
                                        </p:tgtEl>
                                        <p:attrNameLst>
                                          <p:attrName>ppt_w</p:attrName>
                                        </p:attrNameLst>
                                      </p:cBhvr>
                                      <p:tavLst>
                                        <p:tav tm="100000">
                                          <p:val>
                                            <p:strVal val="#ppt_w*0.05"/>
                                          </p:val>
                                        </p:tav>
                                        <p:tav>
                                          <p:val>
                                            <p:strVal val="#ppt_w"/>
                                          </p:val>
                                        </p:tav>
                                      </p:tavLst>
                                    </p:anim>
                                    <p:anim calcmode="lin" valueType="num">
                                      <p:cBhvr additive="repl">
                                        <p:cTn id="26" dur="500" fill="hold"/>
                                        <p:tgtEl>
                                          <p:spTgt spid="23554">
                                            <p:txEl>
                                              <p:pRg st="0" end="0"/>
                                            </p:txEl>
                                          </p:spTgt>
                                        </p:tgtEl>
                                        <p:attrNameLst>
                                          <p:attrName>ppt_h</p:attrName>
                                        </p:attrNameLst>
                                      </p:cBhvr>
                                      <p:tavLst>
                                        <p:tav tm="100000">
                                          <p:val>
                                            <p:strVal val="#ppt_h"/>
                                          </p:val>
                                        </p:tav>
                                        <p:tav>
                                          <p:val>
                                            <p:strVal val="#ppt_h"/>
                                          </p:val>
                                        </p:tav>
                                      </p:tavLst>
                                    </p:anim>
                                    <p:anim calcmode="lin" valueType="num">
                                      <p:cBhvr additive="repl">
                                        <p:cTn id="27" dur="500" fill="hold"/>
                                        <p:tgtEl>
                                          <p:spTgt spid="23554">
                                            <p:txEl>
                                              <p:pRg st="0" end="0"/>
                                            </p:txEl>
                                          </p:spTgt>
                                        </p:tgtEl>
                                        <p:attrNameLst>
                                          <p:attrName>ppt_x</p:attrName>
                                        </p:attrNameLst>
                                      </p:cBhvr>
                                      <p:tavLst>
                                        <p:tav tm="100000">
                                          <p:val>
                                            <p:strVal val="#ppt_x-.2"/>
                                          </p:val>
                                        </p:tav>
                                        <p:tav>
                                          <p:val>
                                            <p:strVal val="#ppt_x"/>
                                          </p:val>
                                        </p:tav>
                                      </p:tavLst>
                                    </p:anim>
                                    <p:anim calcmode="lin" valueType="num">
                                      <p:cBhvr additive="repl">
                                        <p:cTn id="28" dur="500" fill="hold"/>
                                        <p:tgtEl>
                                          <p:spTgt spid="23554">
                                            <p:txEl>
                                              <p:pRg st="0" end="0"/>
                                            </p:txEl>
                                          </p:spTgt>
                                        </p:tgtEl>
                                        <p:attrNameLst>
                                          <p:attrName>ppt_y</p:attrName>
                                        </p:attrNameLst>
                                      </p:cBhvr>
                                      <p:tavLst>
                                        <p:tav tm="100000">
                                          <p:val>
                                            <p:strVal val="#ppt_y"/>
                                          </p:val>
                                        </p:tav>
                                        <p:tav>
                                          <p:val>
                                            <p:strVal val="#ppt_y"/>
                                          </p:val>
                                        </p:tav>
                                      </p:tavLst>
                                    </p:anim>
                                    <p:animEffect transition="in" filter="fade">
                                      <p:cBhvr additive="repl">
                                        <p:cTn id="29" dur="500"/>
                                        <p:tgtEl>
                                          <p:spTgt spid="23554">
                                            <p:txEl>
                                              <p:pRg st="0" end="0"/>
                                            </p:txEl>
                                          </p:spTgt>
                                        </p:tgtEl>
                                      </p:cBhvr>
                                    </p:animEffect>
                                  </p:childTnLst>
                                </p:cTn>
                              </p:par>
                              <p:par>
                                <p:cTn id="30" presetID="54" presetClass="entr" accel="100000" fill="hold" nodeType="withEffect">
                                  <p:stCondLst>
                                    <p:cond delay="0"/>
                                  </p:stCondLst>
                                  <p:childTnLst>
                                    <p:set>
                                      <p:cBhvr additive="repl">
                                        <p:cTn id="31" dur="1" fill="hold">
                                          <p:stCondLst>
                                            <p:cond delay="0"/>
                                          </p:stCondLst>
                                        </p:cTn>
                                        <p:tgtEl>
                                          <p:spTgt spid="23554">
                                            <p:txEl>
                                              <p:pRg st="1" end="1"/>
                                            </p:txEl>
                                          </p:spTgt>
                                        </p:tgtEl>
                                        <p:attrNameLst>
                                          <p:attrName>style.visibility</p:attrName>
                                        </p:attrNameLst>
                                      </p:cBhvr>
                                      <p:to>
                                        <p:strVal val="visible"/>
                                      </p:to>
                                    </p:set>
                                    <p:anim calcmode="lin" valueType="num">
                                      <p:cBhvr additive="repl">
                                        <p:cTn id="32" dur="500" fill="hold"/>
                                        <p:tgtEl>
                                          <p:spTgt spid="23554">
                                            <p:txEl>
                                              <p:pRg st="1" end="1"/>
                                            </p:txEl>
                                          </p:spTgt>
                                        </p:tgtEl>
                                        <p:attrNameLst>
                                          <p:attrName>ppt_w</p:attrName>
                                        </p:attrNameLst>
                                      </p:cBhvr>
                                      <p:tavLst>
                                        <p:tav tm="100000">
                                          <p:val>
                                            <p:strVal val="#ppt_w*0.05"/>
                                          </p:val>
                                        </p:tav>
                                        <p:tav>
                                          <p:val>
                                            <p:strVal val="#ppt_w"/>
                                          </p:val>
                                        </p:tav>
                                      </p:tavLst>
                                    </p:anim>
                                    <p:anim calcmode="lin" valueType="num">
                                      <p:cBhvr additive="repl">
                                        <p:cTn id="33" dur="500" fill="hold"/>
                                        <p:tgtEl>
                                          <p:spTgt spid="23554">
                                            <p:txEl>
                                              <p:pRg st="1" end="1"/>
                                            </p:txEl>
                                          </p:spTgt>
                                        </p:tgtEl>
                                        <p:attrNameLst>
                                          <p:attrName>ppt_h</p:attrName>
                                        </p:attrNameLst>
                                      </p:cBhvr>
                                      <p:tavLst>
                                        <p:tav tm="100000">
                                          <p:val>
                                            <p:strVal val="#ppt_h"/>
                                          </p:val>
                                        </p:tav>
                                        <p:tav>
                                          <p:val>
                                            <p:strVal val="#ppt_h"/>
                                          </p:val>
                                        </p:tav>
                                      </p:tavLst>
                                    </p:anim>
                                    <p:anim calcmode="lin" valueType="num">
                                      <p:cBhvr additive="repl">
                                        <p:cTn id="34" dur="500" fill="hold"/>
                                        <p:tgtEl>
                                          <p:spTgt spid="23554">
                                            <p:txEl>
                                              <p:pRg st="1" end="1"/>
                                            </p:txEl>
                                          </p:spTgt>
                                        </p:tgtEl>
                                        <p:attrNameLst>
                                          <p:attrName>ppt_x</p:attrName>
                                        </p:attrNameLst>
                                      </p:cBhvr>
                                      <p:tavLst>
                                        <p:tav tm="100000">
                                          <p:val>
                                            <p:strVal val="#ppt_x-.2"/>
                                          </p:val>
                                        </p:tav>
                                        <p:tav>
                                          <p:val>
                                            <p:strVal val="#ppt_x"/>
                                          </p:val>
                                        </p:tav>
                                      </p:tavLst>
                                    </p:anim>
                                    <p:anim calcmode="lin" valueType="num">
                                      <p:cBhvr additive="repl">
                                        <p:cTn id="35" dur="500" fill="hold"/>
                                        <p:tgtEl>
                                          <p:spTgt spid="23554">
                                            <p:txEl>
                                              <p:pRg st="1" end="1"/>
                                            </p:txEl>
                                          </p:spTgt>
                                        </p:tgtEl>
                                        <p:attrNameLst>
                                          <p:attrName>ppt_y</p:attrName>
                                        </p:attrNameLst>
                                      </p:cBhvr>
                                      <p:tavLst>
                                        <p:tav tm="100000">
                                          <p:val>
                                            <p:strVal val="#ppt_y"/>
                                          </p:val>
                                        </p:tav>
                                        <p:tav>
                                          <p:val>
                                            <p:strVal val="#ppt_y"/>
                                          </p:val>
                                        </p:tav>
                                      </p:tavLst>
                                    </p:anim>
                                    <p:animEffect transition="in" filter="fade">
                                      <p:cBhvr additive="repl">
                                        <p:cTn id="36" dur="500"/>
                                        <p:tgtEl>
                                          <p:spTgt spid="23554">
                                            <p:txEl>
                                              <p:pRg st="1" end="1"/>
                                            </p:txEl>
                                          </p:spTgt>
                                        </p:tgtEl>
                                      </p:cBhvr>
                                    </p:animEffect>
                                  </p:childTnLst>
                                </p:cTn>
                              </p:par>
                              <p:par>
                                <p:cTn id="37" presetID="54" presetClass="entr" accel="100000" fill="hold" nodeType="withEffect">
                                  <p:stCondLst>
                                    <p:cond delay="0"/>
                                  </p:stCondLst>
                                  <p:childTnLst>
                                    <p:set>
                                      <p:cBhvr additive="repl">
                                        <p:cTn id="38" dur="1" fill="hold">
                                          <p:stCondLst>
                                            <p:cond delay="0"/>
                                          </p:stCondLst>
                                        </p:cTn>
                                        <p:tgtEl>
                                          <p:spTgt spid="23554">
                                            <p:txEl>
                                              <p:pRg st="2" end="2"/>
                                            </p:txEl>
                                          </p:spTgt>
                                        </p:tgtEl>
                                        <p:attrNameLst>
                                          <p:attrName>style.visibility</p:attrName>
                                        </p:attrNameLst>
                                      </p:cBhvr>
                                      <p:to>
                                        <p:strVal val="visible"/>
                                      </p:to>
                                    </p:set>
                                    <p:anim calcmode="lin" valueType="num">
                                      <p:cBhvr additive="repl">
                                        <p:cTn id="39" dur="500" fill="hold"/>
                                        <p:tgtEl>
                                          <p:spTgt spid="23554">
                                            <p:txEl>
                                              <p:pRg st="2" end="2"/>
                                            </p:txEl>
                                          </p:spTgt>
                                        </p:tgtEl>
                                        <p:attrNameLst>
                                          <p:attrName>ppt_w</p:attrName>
                                        </p:attrNameLst>
                                      </p:cBhvr>
                                      <p:tavLst>
                                        <p:tav tm="100000">
                                          <p:val>
                                            <p:strVal val="#ppt_w*0.05"/>
                                          </p:val>
                                        </p:tav>
                                        <p:tav>
                                          <p:val>
                                            <p:strVal val="#ppt_w"/>
                                          </p:val>
                                        </p:tav>
                                      </p:tavLst>
                                    </p:anim>
                                    <p:anim calcmode="lin" valueType="num">
                                      <p:cBhvr additive="repl">
                                        <p:cTn id="40" dur="500" fill="hold"/>
                                        <p:tgtEl>
                                          <p:spTgt spid="23554">
                                            <p:txEl>
                                              <p:pRg st="2" end="2"/>
                                            </p:txEl>
                                          </p:spTgt>
                                        </p:tgtEl>
                                        <p:attrNameLst>
                                          <p:attrName>ppt_h</p:attrName>
                                        </p:attrNameLst>
                                      </p:cBhvr>
                                      <p:tavLst>
                                        <p:tav tm="100000">
                                          <p:val>
                                            <p:strVal val="#ppt_h"/>
                                          </p:val>
                                        </p:tav>
                                        <p:tav>
                                          <p:val>
                                            <p:strVal val="#ppt_h"/>
                                          </p:val>
                                        </p:tav>
                                      </p:tavLst>
                                    </p:anim>
                                    <p:anim calcmode="lin" valueType="num">
                                      <p:cBhvr additive="repl">
                                        <p:cTn id="41" dur="500" fill="hold"/>
                                        <p:tgtEl>
                                          <p:spTgt spid="23554">
                                            <p:txEl>
                                              <p:pRg st="2" end="2"/>
                                            </p:txEl>
                                          </p:spTgt>
                                        </p:tgtEl>
                                        <p:attrNameLst>
                                          <p:attrName>ppt_x</p:attrName>
                                        </p:attrNameLst>
                                      </p:cBhvr>
                                      <p:tavLst>
                                        <p:tav tm="100000">
                                          <p:val>
                                            <p:strVal val="#ppt_x-.2"/>
                                          </p:val>
                                        </p:tav>
                                        <p:tav>
                                          <p:val>
                                            <p:strVal val="#ppt_x"/>
                                          </p:val>
                                        </p:tav>
                                      </p:tavLst>
                                    </p:anim>
                                    <p:anim calcmode="lin" valueType="num">
                                      <p:cBhvr additive="repl">
                                        <p:cTn id="42" dur="500" fill="hold"/>
                                        <p:tgtEl>
                                          <p:spTgt spid="23554">
                                            <p:txEl>
                                              <p:pRg st="2" end="2"/>
                                            </p:txEl>
                                          </p:spTgt>
                                        </p:tgtEl>
                                        <p:attrNameLst>
                                          <p:attrName>ppt_y</p:attrName>
                                        </p:attrNameLst>
                                      </p:cBhvr>
                                      <p:tavLst>
                                        <p:tav tm="100000">
                                          <p:val>
                                            <p:strVal val="#ppt_y"/>
                                          </p:val>
                                        </p:tav>
                                        <p:tav>
                                          <p:val>
                                            <p:strVal val="#ppt_y"/>
                                          </p:val>
                                        </p:tav>
                                      </p:tavLst>
                                    </p:anim>
                                    <p:animEffect transition="in" filter="fade">
                                      <p:cBhvr additive="repl">
                                        <p:cTn id="43" dur="500"/>
                                        <p:tgtEl>
                                          <p:spTgt spid="23554">
                                            <p:txEl>
                                              <p:pRg st="2" end="2"/>
                                            </p:txEl>
                                          </p:spTgt>
                                        </p:tgtEl>
                                      </p:cBhvr>
                                    </p:animEffect>
                                  </p:childTnLst>
                                </p:cTn>
                              </p:par>
                              <p:par>
                                <p:cTn id="44" presetID="54" presetClass="entr" accel="100000" fill="hold" nodeType="withEffect">
                                  <p:stCondLst>
                                    <p:cond delay="0"/>
                                  </p:stCondLst>
                                  <p:childTnLst>
                                    <p:set>
                                      <p:cBhvr additive="repl">
                                        <p:cTn id="45" dur="1" fill="hold">
                                          <p:stCondLst>
                                            <p:cond delay="0"/>
                                          </p:stCondLst>
                                        </p:cTn>
                                        <p:tgtEl>
                                          <p:spTgt spid="23554">
                                            <p:txEl>
                                              <p:pRg st="3" end="3"/>
                                            </p:txEl>
                                          </p:spTgt>
                                        </p:tgtEl>
                                        <p:attrNameLst>
                                          <p:attrName>style.visibility</p:attrName>
                                        </p:attrNameLst>
                                      </p:cBhvr>
                                      <p:to>
                                        <p:strVal val="visible"/>
                                      </p:to>
                                    </p:set>
                                    <p:anim calcmode="lin" valueType="num">
                                      <p:cBhvr additive="repl">
                                        <p:cTn id="46" dur="500" fill="hold"/>
                                        <p:tgtEl>
                                          <p:spTgt spid="23554">
                                            <p:txEl>
                                              <p:pRg st="3" end="3"/>
                                            </p:txEl>
                                          </p:spTgt>
                                        </p:tgtEl>
                                        <p:attrNameLst>
                                          <p:attrName>ppt_w</p:attrName>
                                        </p:attrNameLst>
                                      </p:cBhvr>
                                      <p:tavLst>
                                        <p:tav tm="100000">
                                          <p:val>
                                            <p:strVal val="#ppt_w*0.05"/>
                                          </p:val>
                                        </p:tav>
                                        <p:tav>
                                          <p:val>
                                            <p:strVal val="#ppt_w"/>
                                          </p:val>
                                        </p:tav>
                                      </p:tavLst>
                                    </p:anim>
                                    <p:anim calcmode="lin" valueType="num">
                                      <p:cBhvr additive="repl">
                                        <p:cTn id="47" dur="500" fill="hold"/>
                                        <p:tgtEl>
                                          <p:spTgt spid="23554">
                                            <p:txEl>
                                              <p:pRg st="3" end="3"/>
                                            </p:txEl>
                                          </p:spTgt>
                                        </p:tgtEl>
                                        <p:attrNameLst>
                                          <p:attrName>ppt_h</p:attrName>
                                        </p:attrNameLst>
                                      </p:cBhvr>
                                      <p:tavLst>
                                        <p:tav tm="100000">
                                          <p:val>
                                            <p:strVal val="#ppt_h"/>
                                          </p:val>
                                        </p:tav>
                                        <p:tav>
                                          <p:val>
                                            <p:strVal val="#ppt_h"/>
                                          </p:val>
                                        </p:tav>
                                      </p:tavLst>
                                    </p:anim>
                                    <p:anim calcmode="lin" valueType="num">
                                      <p:cBhvr additive="repl">
                                        <p:cTn id="48" dur="500" fill="hold"/>
                                        <p:tgtEl>
                                          <p:spTgt spid="23554">
                                            <p:txEl>
                                              <p:pRg st="3" end="3"/>
                                            </p:txEl>
                                          </p:spTgt>
                                        </p:tgtEl>
                                        <p:attrNameLst>
                                          <p:attrName>ppt_x</p:attrName>
                                        </p:attrNameLst>
                                      </p:cBhvr>
                                      <p:tavLst>
                                        <p:tav tm="100000">
                                          <p:val>
                                            <p:strVal val="#ppt_x-.2"/>
                                          </p:val>
                                        </p:tav>
                                        <p:tav>
                                          <p:val>
                                            <p:strVal val="#ppt_x"/>
                                          </p:val>
                                        </p:tav>
                                      </p:tavLst>
                                    </p:anim>
                                    <p:anim calcmode="lin" valueType="num">
                                      <p:cBhvr additive="repl">
                                        <p:cTn id="49" dur="500" fill="hold"/>
                                        <p:tgtEl>
                                          <p:spTgt spid="23554">
                                            <p:txEl>
                                              <p:pRg st="3" end="3"/>
                                            </p:txEl>
                                          </p:spTgt>
                                        </p:tgtEl>
                                        <p:attrNameLst>
                                          <p:attrName>ppt_y</p:attrName>
                                        </p:attrNameLst>
                                      </p:cBhvr>
                                      <p:tavLst>
                                        <p:tav tm="100000">
                                          <p:val>
                                            <p:strVal val="#ppt_y"/>
                                          </p:val>
                                        </p:tav>
                                        <p:tav>
                                          <p:val>
                                            <p:strVal val="#ppt_y"/>
                                          </p:val>
                                        </p:tav>
                                      </p:tavLst>
                                    </p:anim>
                                    <p:animEffect transition="in" filter="fade">
                                      <p:cBhvr additive="repl">
                                        <p:cTn id="50" dur="500"/>
                                        <p:tgtEl>
                                          <p:spTgt spid="2355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Grp="1" noChangeArrowheads="1"/>
          </p:cNvSpPr>
          <p:nvPr>
            <p:ph type="title"/>
          </p:nvPr>
        </p:nvSpPr>
        <p:spPr>
          <a:xfrm>
            <a:off x="741363" y="282575"/>
            <a:ext cx="8609012" cy="1262063"/>
          </a:xfrm>
          <a:ln/>
        </p:spPr>
        <p:txBody>
          <a:bodyPr tIns="21168"/>
          <a:lstStyle/>
          <a:p>
            <a:endParaRPr lang="pl-PL"/>
          </a:p>
        </p:txBody>
      </p:sp>
      <p:sp>
        <p:nvSpPr>
          <p:cNvPr id="24578" name="Rectangle 2"/>
          <p:cNvSpPr>
            <a:spLocks noGrp="1" noChangeArrowheads="1"/>
          </p:cNvSpPr>
          <p:nvPr>
            <p:ph type="body" idx="1"/>
          </p:nvPr>
        </p:nvSpPr>
        <p:spPr>
          <a:xfrm>
            <a:off x="741363" y="1963738"/>
            <a:ext cx="8772525" cy="4937125"/>
          </a:xfrm>
          <a:ln/>
        </p:spPr>
        <p:txBody>
          <a:bodyPr/>
          <a:lstStyle/>
          <a:p>
            <a:pPr marL="431800" indent="-323850">
              <a:buClr>
                <a:srgbClr val="E6E6E6"/>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Zmieniona (najczęściej zwiększona) tolerancja alkoholu (ta sama dawka alkoholu nie przynosi oczekiwanego efektu, potrzeba spożywania większych dawek alkoholu dla wywołania oczekiwanego efektu).</a:t>
            </a:r>
          </a:p>
          <a:p>
            <a:pPr marL="431800" indent="-323850">
              <a:buClr>
                <a:srgbClr val="E6E6E6"/>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 Zawężenie repertuaru zachowań związanych z piciem alkoholu do 1-2 wzorców.</a:t>
            </a:r>
          </a:p>
          <a:p>
            <a:pPr marL="431800" indent="-323850">
              <a:buClr>
                <a:srgbClr val="E6E6E6"/>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Postępujące zaniedbywanie alternatywnych do picia przyjemności, zachowań i zainteresowań.</a:t>
            </a:r>
          </a:p>
          <a:p>
            <a:pPr marL="431800" indent="-323850">
              <a:buClr>
                <a:srgbClr val="E6E6E6"/>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Picie alkoholu mimo oczywistej wiedzy o jego szczególnej szkodliwości dla zdrowia pijącego</a:t>
            </a:r>
          </a:p>
        </p:txBody>
      </p:sp>
    </p:spTree>
  </p:cSld>
  <p:clrMapOvr>
    <a:masterClrMapping/>
  </p:clrMapOvr>
  <p:transition spd="med">
    <p:random/>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accel="100000" fill="hold" nodeType="clickEffect">
                                  <p:stCondLst>
                                    <p:cond delay="0"/>
                                  </p:stCondLst>
                                  <p:childTnLst>
                                    <p:set>
                                      <p:cBhvr additive="repl">
                                        <p:cTn id="6" dur="1" fill="hold">
                                          <p:stCondLst>
                                            <p:cond delay="0"/>
                                          </p:stCondLst>
                                        </p:cTn>
                                        <p:tgtEl>
                                          <p:spTgt spid="24578">
                                            <p:txEl>
                                              <p:pRg st="0" end="0"/>
                                            </p:txEl>
                                          </p:spTgt>
                                        </p:tgtEl>
                                        <p:attrNameLst>
                                          <p:attrName>style.visibility</p:attrName>
                                        </p:attrNameLst>
                                      </p:cBhvr>
                                      <p:to>
                                        <p:strVal val="visible"/>
                                      </p:to>
                                    </p:set>
                                    <p:anim calcmode="lin" valueType="num">
                                      <p:cBhvr additive="repl">
                                        <p:cTn id="7" dur="500" fill="hold"/>
                                        <p:tgtEl>
                                          <p:spTgt spid="24578">
                                            <p:txEl>
                                              <p:pRg st="0" end="0"/>
                                            </p:txEl>
                                          </p:spTgt>
                                        </p:tgtEl>
                                        <p:attrNameLst>
                                          <p:attrName>ppt_w</p:attrName>
                                        </p:attrNameLst>
                                      </p:cBhvr>
                                      <p:tavLst>
                                        <p:tav tm="100000">
                                          <p:val>
                                            <p:strVal val="#ppt_w*0.05"/>
                                          </p:val>
                                        </p:tav>
                                        <p:tav>
                                          <p:val>
                                            <p:strVal val="#ppt_w"/>
                                          </p:val>
                                        </p:tav>
                                      </p:tavLst>
                                    </p:anim>
                                    <p:anim calcmode="lin" valueType="num">
                                      <p:cBhvr additive="repl">
                                        <p:cTn id="8" dur="500" fill="hold"/>
                                        <p:tgtEl>
                                          <p:spTgt spid="24578">
                                            <p:txEl>
                                              <p:pRg st="0" end="0"/>
                                            </p:txEl>
                                          </p:spTgt>
                                        </p:tgtEl>
                                        <p:attrNameLst>
                                          <p:attrName>ppt_h</p:attrName>
                                        </p:attrNameLst>
                                      </p:cBhvr>
                                      <p:tavLst>
                                        <p:tav tm="100000">
                                          <p:val>
                                            <p:strVal val="#ppt_h"/>
                                          </p:val>
                                        </p:tav>
                                        <p:tav>
                                          <p:val>
                                            <p:strVal val="#ppt_h"/>
                                          </p:val>
                                        </p:tav>
                                      </p:tavLst>
                                    </p:anim>
                                    <p:anim calcmode="lin" valueType="num">
                                      <p:cBhvr additive="repl">
                                        <p:cTn id="9" dur="500" fill="hold"/>
                                        <p:tgtEl>
                                          <p:spTgt spid="24578">
                                            <p:txEl>
                                              <p:pRg st="0" end="0"/>
                                            </p:txEl>
                                          </p:spTgt>
                                        </p:tgtEl>
                                        <p:attrNameLst>
                                          <p:attrName>ppt_x</p:attrName>
                                        </p:attrNameLst>
                                      </p:cBhvr>
                                      <p:tavLst>
                                        <p:tav tm="100000">
                                          <p:val>
                                            <p:strVal val="#ppt_x-.2"/>
                                          </p:val>
                                        </p:tav>
                                        <p:tav>
                                          <p:val>
                                            <p:strVal val="#ppt_x"/>
                                          </p:val>
                                        </p:tav>
                                      </p:tavLst>
                                    </p:anim>
                                    <p:anim calcmode="lin" valueType="num">
                                      <p:cBhvr additive="repl">
                                        <p:cTn id="10" dur="500" fill="hold"/>
                                        <p:tgtEl>
                                          <p:spTgt spid="24578">
                                            <p:txEl>
                                              <p:pRg st="0" end="0"/>
                                            </p:txEl>
                                          </p:spTgt>
                                        </p:tgtEl>
                                        <p:attrNameLst>
                                          <p:attrName>ppt_y</p:attrName>
                                        </p:attrNameLst>
                                      </p:cBhvr>
                                      <p:tavLst>
                                        <p:tav tm="100000">
                                          <p:val>
                                            <p:strVal val="#ppt_y"/>
                                          </p:val>
                                        </p:tav>
                                        <p:tav>
                                          <p:val>
                                            <p:strVal val="#ppt_y"/>
                                          </p:val>
                                        </p:tav>
                                      </p:tavLst>
                                    </p:anim>
                                    <p:animEffect transition="in" filter="fade">
                                      <p:cBhvr additive="repl">
                                        <p:cTn id="11" dur="500"/>
                                        <p:tgtEl>
                                          <p:spTgt spid="24578">
                                            <p:txEl>
                                              <p:pRg st="0" end="0"/>
                                            </p:txEl>
                                          </p:spTgt>
                                        </p:tgtEl>
                                      </p:cBhvr>
                                    </p:animEffect>
                                  </p:childTnLst>
                                </p:cTn>
                              </p:par>
                              <p:par>
                                <p:cTn id="12" presetID="54" presetClass="entr" accel="100000" fill="hold" nodeType="withEffect">
                                  <p:stCondLst>
                                    <p:cond delay="0"/>
                                  </p:stCondLst>
                                  <p:childTnLst>
                                    <p:set>
                                      <p:cBhvr additive="repl">
                                        <p:cTn id="13" dur="1" fill="hold">
                                          <p:stCondLst>
                                            <p:cond delay="0"/>
                                          </p:stCondLst>
                                        </p:cTn>
                                        <p:tgtEl>
                                          <p:spTgt spid="24578">
                                            <p:txEl>
                                              <p:pRg st="1" end="1"/>
                                            </p:txEl>
                                          </p:spTgt>
                                        </p:tgtEl>
                                        <p:attrNameLst>
                                          <p:attrName>style.visibility</p:attrName>
                                        </p:attrNameLst>
                                      </p:cBhvr>
                                      <p:to>
                                        <p:strVal val="visible"/>
                                      </p:to>
                                    </p:set>
                                    <p:anim calcmode="lin" valueType="num">
                                      <p:cBhvr additive="repl">
                                        <p:cTn id="14" dur="500" fill="hold"/>
                                        <p:tgtEl>
                                          <p:spTgt spid="24578">
                                            <p:txEl>
                                              <p:pRg st="1" end="1"/>
                                            </p:txEl>
                                          </p:spTgt>
                                        </p:tgtEl>
                                        <p:attrNameLst>
                                          <p:attrName>ppt_w</p:attrName>
                                        </p:attrNameLst>
                                      </p:cBhvr>
                                      <p:tavLst>
                                        <p:tav tm="100000">
                                          <p:val>
                                            <p:strVal val="#ppt_w*0.05"/>
                                          </p:val>
                                        </p:tav>
                                        <p:tav>
                                          <p:val>
                                            <p:strVal val="#ppt_w"/>
                                          </p:val>
                                        </p:tav>
                                      </p:tavLst>
                                    </p:anim>
                                    <p:anim calcmode="lin" valueType="num">
                                      <p:cBhvr additive="repl">
                                        <p:cTn id="15" dur="500" fill="hold"/>
                                        <p:tgtEl>
                                          <p:spTgt spid="24578">
                                            <p:txEl>
                                              <p:pRg st="1" end="1"/>
                                            </p:txEl>
                                          </p:spTgt>
                                        </p:tgtEl>
                                        <p:attrNameLst>
                                          <p:attrName>ppt_h</p:attrName>
                                        </p:attrNameLst>
                                      </p:cBhvr>
                                      <p:tavLst>
                                        <p:tav tm="100000">
                                          <p:val>
                                            <p:strVal val="#ppt_h"/>
                                          </p:val>
                                        </p:tav>
                                        <p:tav>
                                          <p:val>
                                            <p:strVal val="#ppt_h"/>
                                          </p:val>
                                        </p:tav>
                                      </p:tavLst>
                                    </p:anim>
                                    <p:anim calcmode="lin" valueType="num">
                                      <p:cBhvr additive="repl">
                                        <p:cTn id="16" dur="500" fill="hold"/>
                                        <p:tgtEl>
                                          <p:spTgt spid="24578">
                                            <p:txEl>
                                              <p:pRg st="1" end="1"/>
                                            </p:txEl>
                                          </p:spTgt>
                                        </p:tgtEl>
                                        <p:attrNameLst>
                                          <p:attrName>ppt_x</p:attrName>
                                        </p:attrNameLst>
                                      </p:cBhvr>
                                      <p:tavLst>
                                        <p:tav tm="100000">
                                          <p:val>
                                            <p:strVal val="#ppt_x-.2"/>
                                          </p:val>
                                        </p:tav>
                                        <p:tav>
                                          <p:val>
                                            <p:strVal val="#ppt_x"/>
                                          </p:val>
                                        </p:tav>
                                      </p:tavLst>
                                    </p:anim>
                                    <p:anim calcmode="lin" valueType="num">
                                      <p:cBhvr additive="repl">
                                        <p:cTn id="17" dur="500" fill="hold"/>
                                        <p:tgtEl>
                                          <p:spTgt spid="24578">
                                            <p:txEl>
                                              <p:pRg st="1" end="1"/>
                                            </p:txEl>
                                          </p:spTgt>
                                        </p:tgtEl>
                                        <p:attrNameLst>
                                          <p:attrName>ppt_y</p:attrName>
                                        </p:attrNameLst>
                                      </p:cBhvr>
                                      <p:tavLst>
                                        <p:tav tm="100000">
                                          <p:val>
                                            <p:strVal val="#ppt_y"/>
                                          </p:val>
                                        </p:tav>
                                        <p:tav>
                                          <p:val>
                                            <p:strVal val="#ppt_y"/>
                                          </p:val>
                                        </p:tav>
                                      </p:tavLst>
                                    </p:anim>
                                    <p:animEffect transition="in" filter="fade">
                                      <p:cBhvr additive="repl">
                                        <p:cTn id="18" dur="500"/>
                                        <p:tgtEl>
                                          <p:spTgt spid="24578">
                                            <p:txEl>
                                              <p:pRg st="1" end="1"/>
                                            </p:txEl>
                                          </p:spTgt>
                                        </p:tgtEl>
                                      </p:cBhvr>
                                    </p:animEffect>
                                  </p:childTnLst>
                                </p:cTn>
                              </p:par>
                              <p:par>
                                <p:cTn id="19" presetID="54" presetClass="entr" accel="100000" fill="hold" nodeType="withEffect">
                                  <p:stCondLst>
                                    <p:cond delay="0"/>
                                  </p:stCondLst>
                                  <p:childTnLst>
                                    <p:set>
                                      <p:cBhvr additive="repl">
                                        <p:cTn id="20" dur="1" fill="hold">
                                          <p:stCondLst>
                                            <p:cond delay="0"/>
                                          </p:stCondLst>
                                        </p:cTn>
                                        <p:tgtEl>
                                          <p:spTgt spid="24578">
                                            <p:txEl>
                                              <p:pRg st="2" end="2"/>
                                            </p:txEl>
                                          </p:spTgt>
                                        </p:tgtEl>
                                        <p:attrNameLst>
                                          <p:attrName>style.visibility</p:attrName>
                                        </p:attrNameLst>
                                      </p:cBhvr>
                                      <p:to>
                                        <p:strVal val="visible"/>
                                      </p:to>
                                    </p:set>
                                    <p:anim calcmode="lin" valueType="num">
                                      <p:cBhvr additive="repl">
                                        <p:cTn id="21" dur="500" fill="hold"/>
                                        <p:tgtEl>
                                          <p:spTgt spid="24578">
                                            <p:txEl>
                                              <p:pRg st="2" end="2"/>
                                            </p:txEl>
                                          </p:spTgt>
                                        </p:tgtEl>
                                        <p:attrNameLst>
                                          <p:attrName>ppt_w</p:attrName>
                                        </p:attrNameLst>
                                      </p:cBhvr>
                                      <p:tavLst>
                                        <p:tav tm="100000">
                                          <p:val>
                                            <p:strVal val="#ppt_w*0.05"/>
                                          </p:val>
                                        </p:tav>
                                        <p:tav>
                                          <p:val>
                                            <p:strVal val="#ppt_w"/>
                                          </p:val>
                                        </p:tav>
                                      </p:tavLst>
                                    </p:anim>
                                    <p:anim calcmode="lin" valueType="num">
                                      <p:cBhvr additive="repl">
                                        <p:cTn id="22" dur="500" fill="hold"/>
                                        <p:tgtEl>
                                          <p:spTgt spid="24578">
                                            <p:txEl>
                                              <p:pRg st="2" end="2"/>
                                            </p:txEl>
                                          </p:spTgt>
                                        </p:tgtEl>
                                        <p:attrNameLst>
                                          <p:attrName>ppt_h</p:attrName>
                                        </p:attrNameLst>
                                      </p:cBhvr>
                                      <p:tavLst>
                                        <p:tav tm="100000">
                                          <p:val>
                                            <p:strVal val="#ppt_h"/>
                                          </p:val>
                                        </p:tav>
                                        <p:tav>
                                          <p:val>
                                            <p:strVal val="#ppt_h"/>
                                          </p:val>
                                        </p:tav>
                                      </p:tavLst>
                                    </p:anim>
                                    <p:anim calcmode="lin" valueType="num">
                                      <p:cBhvr additive="repl">
                                        <p:cTn id="23" dur="500" fill="hold"/>
                                        <p:tgtEl>
                                          <p:spTgt spid="24578">
                                            <p:txEl>
                                              <p:pRg st="2" end="2"/>
                                            </p:txEl>
                                          </p:spTgt>
                                        </p:tgtEl>
                                        <p:attrNameLst>
                                          <p:attrName>ppt_x</p:attrName>
                                        </p:attrNameLst>
                                      </p:cBhvr>
                                      <p:tavLst>
                                        <p:tav tm="100000">
                                          <p:val>
                                            <p:strVal val="#ppt_x-.2"/>
                                          </p:val>
                                        </p:tav>
                                        <p:tav>
                                          <p:val>
                                            <p:strVal val="#ppt_x"/>
                                          </p:val>
                                        </p:tav>
                                      </p:tavLst>
                                    </p:anim>
                                    <p:anim calcmode="lin" valueType="num">
                                      <p:cBhvr additive="repl">
                                        <p:cTn id="24" dur="500" fill="hold"/>
                                        <p:tgtEl>
                                          <p:spTgt spid="24578">
                                            <p:txEl>
                                              <p:pRg st="2" end="2"/>
                                            </p:txEl>
                                          </p:spTgt>
                                        </p:tgtEl>
                                        <p:attrNameLst>
                                          <p:attrName>ppt_y</p:attrName>
                                        </p:attrNameLst>
                                      </p:cBhvr>
                                      <p:tavLst>
                                        <p:tav tm="100000">
                                          <p:val>
                                            <p:strVal val="#ppt_y"/>
                                          </p:val>
                                        </p:tav>
                                        <p:tav>
                                          <p:val>
                                            <p:strVal val="#ppt_y"/>
                                          </p:val>
                                        </p:tav>
                                      </p:tavLst>
                                    </p:anim>
                                    <p:animEffect transition="in" filter="fade">
                                      <p:cBhvr additive="repl">
                                        <p:cTn id="25" dur="500"/>
                                        <p:tgtEl>
                                          <p:spTgt spid="24578">
                                            <p:txEl>
                                              <p:pRg st="2" end="2"/>
                                            </p:txEl>
                                          </p:spTgt>
                                        </p:tgtEl>
                                      </p:cBhvr>
                                    </p:animEffect>
                                  </p:childTnLst>
                                </p:cTn>
                              </p:par>
                              <p:par>
                                <p:cTn id="26" presetID="54" presetClass="entr" accel="100000" fill="hold" nodeType="withEffect">
                                  <p:stCondLst>
                                    <p:cond delay="0"/>
                                  </p:stCondLst>
                                  <p:childTnLst>
                                    <p:set>
                                      <p:cBhvr additive="repl">
                                        <p:cTn id="27" dur="1" fill="hold">
                                          <p:stCondLst>
                                            <p:cond delay="0"/>
                                          </p:stCondLst>
                                        </p:cTn>
                                        <p:tgtEl>
                                          <p:spTgt spid="24578">
                                            <p:txEl>
                                              <p:pRg st="3" end="3"/>
                                            </p:txEl>
                                          </p:spTgt>
                                        </p:tgtEl>
                                        <p:attrNameLst>
                                          <p:attrName>style.visibility</p:attrName>
                                        </p:attrNameLst>
                                      </p:cBhvr>
                                      <p:to>
                                        <p:strVal val="visible"/>
                                      </p:to>
                                    </p:set>
                                    <p:anim calcmode="lin" valueType="num">
                                      <p:cBhvr additive="repl">
                                        <p:cTn id="28" dur="500" fill="hold"/>
                                        <p:tgtEl>
                                          <p:spTgt spid="24578">
                                            <p:txEl>
                                              <p:pRg st="3" end="3"/>
                                            </p:txEl>
                                          </p:spTgt>
                                        </p:tgtEl>
                                        <p:attrNameLst>
                                          <p:attrName>ppt_w</p:attrName>
                                        </p:attrNameLst>
                                      </p:cBhvr>
                                      <p:tavLst>
                                        <p:tav tm="100000">
                                          <p:val>
                                            <p:strVal val="#ppt_w*0.05"/>
                                          </p:val>
                                        </p:tav>
                                        <p:tav>
                                          <p:val>
                                            <p:strVal val="#ppt_w"/>
                                          </p:val>
                                        </p:tav>
                                      </p:tavLst>
                                    </p:anim>
                                    <p:anim calcmode="lin" valueType="num">
                                      <p:cBhvr additive="repl">
                                        <p:cTn id="29" dur="500" fill="hold"/>
                                        <p:tgtEl>
                                          <p:spTgt spid="24578">
                                            <p:txEl>
                                              <p:pRg st="3" end="3"/>
                                            </p:txEl>
                                          </p:spTgt>
                                        </p:tgtEl>
                                        <p:attrNameLst>
                                          <p:attrName>ppt_h</p:attrName>
                                        </p:attrNameLst>
                                      </p:cBhvr>
                                      <p:tavLst>
                                        <p:tav tm="100000">
                                          <p:val>
                                            <p:strVal val="#ppt_h"/>
                                          </p:val>
                                        </p:tav>
                                        <p:tav>
                                          <p:val>
                                            <p:strVal val="#ppt_h"/>
                                          </p:val>
                                        </p:tav>
                                      </p:tavLst>
                                    </p:anim>
                                    <p:anim calcmode="lin" valueType="num">
                                      <p:cBhvr additive="repl">
                                        <p:cTn id="30" dur="500" fill="hold"/>
                                        <p:tgtEl>
                                          <p:spTgt spid="24578">
                                            <p:txEl>
                                              <p:pRg st="3" end="3"/>
                                            </p:txEl>
                                          </p:spTgt>
                                        </p:tgtEl>
                                        <p:attrNameLst>
                                          <p:attrName>ppt_x</p:attrName>
                                        </p:attrNameLst>
                                      </p:cBhvr>
                                      <p:tavLst>
                                        <p:tav tm="100000">
                                          <p:val>
                                            <p:strVal val="#ppt_x-.2"/>
                                          </p:val>
                                        </p:tav>
                                        <p:tav>
                                          <p:val>
                                            <p:strVal val="#ppt_x"/>
                                          </p:val>
                                        </p:tav>
                                      </p:tavLst>
                                    </p:anim>
                                    <p:anim calcmode="lin" valueType="num">
                                      <p:cBhvr additive="repl">
                                        <p:cTn id="31" dur="500" fill="hold"/>
                                        <p:tgtEl>
                                          <p:spTgt spid="24578">
                                            <p:txEl>
                                              <p:pRg st="3" end="3"/>
                                            </p:txEl>
                                          </p:spTgt>
                                        </p:tgtEl>
                                        <p:attrNameLst>
                                          <p:attrName>ppt_y</p:attrName>
                                        </p:attrNameLst>
                                      </p:cBhvr>
                                      <p:tavLst>
                                        <p:tav tm="100000">
                                          <p:val>
                                            <p:strVal val="#ppt_y"/>
                                          </p:val>
                                        </p:tav>
                                        <p:tav>
                                          <p:val>
                                            <p:strVal val="#ppt_y"/>
                                          </p:val>
                                        </p:tav>
                                      </p:tavLst>
                                    </p:anim>
                                    <p:animEffect transition="in" filter="fade">
                                      <p:cBhvr additive="repl">
                                        <p:cTn id="32" dur="500"/>
                                        <p:tgtEl>
                                          <p:spTgt spid="2457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Grp="1" noChangeArrowheads="1"/>
          </p:cNvSpPr>
          <p:nvPr>
            <p:ph type="title"/>
          </p:nvPr>
        </p:nvSpPr>
        <p:spPr>
          <a:xfrm>
            <a:off x="741363" y="282575"/>
            <a:ext cx="8609012" cy="1262063"/>
          </a:xfrm>
          <a:ln/>
        </p:spPr>
        <p:txBody>
          <a:bodyPr tIns="2116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Problemy alkoholowe</a:t>
            </a:r>
          </a:p>
        </p:txBody>
      </p:sp>
      <p:sp>
        <p:nvSpPr>
          <p:cNvPr id="25602" name="Rectangle 2"/>
          <p:cNvSpPr>
            <a:spLocks noGrp="1" noChangeArrowheads="1"/>
          </p:cNvSpPr>
          <p:nvPr>
            <p:ph type="body" idx="1"/>
          </p:nvPr>
        </p:nvSpPr>
        <p:spPr>
          <a:xfrm>
            <a:off x="741363" y="1963738"/>
            <a:ext cx="8772525" cy="4937125"/>
          </a:xfrm>
          <a:ln/>
        </p:spPr>
        <p:txBody>
          <a:bodyPr tIns="72576"/>
          <a:lstStyle/>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 zwiększa się ilość i częstotliwość spożywania alkoholu,</a:t>
            </a:r>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 zmienia się funkcja picia i rola alkoholu w życiu (picie nie jest już tylko elementem wzorca kulturowego, ale staje się lekarstwem na stres, smutek, samotność, lęk),</a:t>
            </a:r>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 postępuje przywiązanie do sytuacji picia (narasta koncentracja na sytuacjach związanych z piciem, oczekiwanie na moment picia, celebrowanie picia, niepokój w sytuacji niemożności napicia się),</a:t>
            </a:r>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 alkohol spożywany jest w nieodpowiednich sytuacjach jak: okres ciąży i karmienia piersią, prowadzenie pojazdów, przy spożywaniu leków wchodzących w reakcje z alkoholem, pomimo chorób wykluczających spożywanie alkoholu itp.</a:t>
            </a:r>
          </a:p>
        </p:txBody>
      </p:sp>
    </p:spTree>
  </p:cSld>
  <p:clrMapOvr>
    <a:masterClrMapping/>
  </p:clrMapOvr>
  <p:transition spd="med">
    <p:diamond/>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additive="repl">
                                        <p:cTn id="6" dur="1" fill="hold">
                                          <p:stCondLst>
                                            <p:cond delay="0"/>
                                          </p:stCondLst>
                                        </p:cTn>
                                        <p:tgtEl>
                                          <p:spTgt spid="25601">
                                            <p:txEl>
                                              <p:pRg st="0" end="0"/>
                                            </p:txEl>
                                          </p:spTgt>
                                        </p:tgtEl>
                                        <p:attrNameLst>
                                          <p:attrName>style.visibility</p:attrName>
                                        </p:attrNameLst>
                                      </p:cBhvr>
                                      <p:to>
                                        <p:strVal val="visible"/>
                                      </p:to>
                                    </p:set>
                                    <p:anim calcmode="lin" valueType="num">
                                      <p:cBhvr additive="repl">
                                        <p:cTn id="7" dur="5000" fill="hold"/>
                                        <p:tgtEl>
                                          <p:spTgt spid="25601">
                                            <p:txEl>
                                              <p:pRg st="0" end="0"/>
                                            </p:txEl>
                                          </p:spTgt>
                                        </p:tgtEl>
                                        <p:attrNameLst>
                                          <p:attrName>ppt_w</p:attrName>
                                        </p:attrNameLst>
                                      </p:cBhvr>
                                      <p:tavLst>
                                        <p:tav tm="0" fmla="#ppt_w*sin(2.5*pi*$)">
                                          <p:val>
                                            <p:strVal val="0"/>
                                          </p:val>
                                        </p:tav>
                                        <p:tav tm="100000">
                                          <p:val>
                                            <p:strVal val="1"/>
                                          </p:val>
                                        </p:tav>
                                      </p:tavLst>
                                    </p:anim>
                                    <p:anim calcmode="lin" valueType="num">
                                      <p:cBhvr additive="repl">
                                        <p:cTn id="8" dur="5000" fill="hold"/>
                                        <p:tgtEl>
                                          <p:spTgt spid="25601">
                                            <p:txEl>
                                              <p:pRg st="0" end="0"/>
                                            </p:txEl>
                                          </p:spTgt>
                                        </p:tgtEl>
                                        <p:attrNameLst>
                                          <p:attrName>ppt_h</p:attrName>
                                        </p:attrNameLst>
                                      </p:cBhvr>
                                      <p:tavLst>
                                        <p:tav tm="100000">
                                          <p:val>
                                            <p:strVal val="#ppt_h"/>
                                          </p:val>
                                        </p:tav>
                                        <p:tav>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2" presetClass="entr" fill="hold" nodeType="clickEffect">
                                  <p:stCondLst>
                                    <p:cond delay="0"/>
                                  </p:stCondLst>
                                  <p:childTnLst>
                                    <p:set>
                                      <p:cBhvr additive="repl">
                                        <p:cTn id="12" dur="1" fill="hold">
                                          <p:stCondLst>
                                            <p:cond delay="0"/>
                                          </p:stCondLst>
                                        </p:cTn>
                                        <p:tgtEl>
                                          <p:spTgt spid="25602">
                                            <p:txEl>
                                              <p:pRg st="0" end="0"/>
                                            </p:txEl>
                                          </p:spTgt>
                                        </p:tgtEl>
                                        <p:attrNameLst>
                                          <p:attrName>style.visibility</p:attrName>
                                        </p:attrNameLst>
                                      </p:cBhvr>
                                      <p:to>
                                        <p:strVal val="visible"/>
                                      </p:to>
                                    </p:set>
                                    <p:animScale>
                                      <p:cBhvr additive="repl">
                                        <p:cTn id="13" dur="1000" decel="50000" fill="hold">
                                          <p:stCondLst>
                                            <p:cond delay="0"/>
                                          </p:stCondLst>
                                        </p:cTn>
                                        <p:tgtEl>
                                          <p:spTgt spid="25602">
                                            <p:txEl>
                                              <p:pRg st="0" end="0"/>
                                            </p:txEl>
                                          </p:spTgt>
                                        </p:tgtEl>
                                        <p:attrNameLst>
                                          <p:attrName>transform</p:attrName>
                                        </p:attrNameLst>
                                      </p:cBhvr>
                                      <p:from x="250000" y="250000"/>
                                      <p:to x="100000" y="100000"/>
                                    </p:animScale>
                                    <p:animMotion origin="layout" path="M -0.46736 0.92887  C -0.37517 0.88508  -0.02552 0.75279  0.0908 0.66613  C  0.20747 0.57948  0.21649 0.50394  0.23177 0.40825  C 0.24705 0.31256  0.22118 0.15964   0.18264 0.09152  C 0.1441 0.02341  0.03802 0.0  0.0 0.0">
                                      <p:cBhvr additive="repl">
                                        <p:cTn id="14" dur="1000" decel="50000" fill="hold">
                                          <p:stCondLst>
                                            <p:cond delay="0"/>
                                          </p:stCondLst>
                                        </p:cTn>
                                        <p:tgtEl>
                                          <p:spTgt spid="25602">
                                            <p:txEl>
                                              <p:pRg st="0" end="0"/>
                                            </p:txEl>
                                          </p:spTgt>
                                        </p:tgtEl>
                                      </p:cBhvr>
                                    </p:animMotion>
                                    <p:animEffect transition="in" filter="fade">
                                      <p:cBhvr additive="repl">
                                        <p:cTn id="15" dur="1000"/>
                                        <p:tgtEl>
                                          <p:spTgt spid="25602">
                                            <p:txEl>
                                              <p:pRg st="0" end="0"/>
                                            </p:txEl>
                                          </p:spTgt>
                                        </p:tgtEl>
                                      </p:cBhvr>
                                    </p:animEffect>
                                  </p:childTnLst>
                                </p:cTn>
                              </p:par>
                              <p:par>
                                <p:cTn id="16" presetID="52" presetClass="entr" fill="hold" nodeType="withEffect">
                                  <p:stCondLst>
                                    <p:cond delay="0"/>
                                  </p:stCondLst>
                                  <p:childTnLst>
                                    <p:set>
                                      <p:cBhvr additive="repl">
                                        <p:cTn id="17" dur="1" fill="hold">
                                          <p:stCondLst>
                                            <p:cond delay="0"/>
                                          </p:stCondLst>
                                        </p:cTn>
                                        <p:tgtEl>
                                          <p:spTgt spid="25602">
                                            <p:txEl>
                                              <p:pRg st="2" end="2"/>
                                            </p:txEl>
                                          </p:spTgt>
                                        </p:tgtEl>
                                        <p:attrNameLst>
                                          <p:attrName>style.visibility</p:attrName>
                                        </p:attrNameLst>
                                      </p:cBhvr>
                                      <p:to>
                                        <p:strVal val="visible"/>
                                      </p:to>
                                    </p:set>
                                    <p:animScale>
                                      <p:cBhvr additive="repl">
                                        <p:cTn id="18" dur="1000" decel="50000" fill="hold">
                                          <p:stCondLst>
                                            <p:cond delay="0"/>
                                          </p:stCondLst>
                                        </p:cTn>
                                        <p:tgtEl>
                                          <p:spTgt spid="25602">
                                            <p:txEl>
                                              <p:pRg st="2" end="2"/>
                                            </p:txEl>
                                          </p:spTgt>
                                        </p:tgtEl>
                                        <p:attrNameLst>
                                          <p:attrName>transform</p:attrName>
                                        </p:attrNameLst>
                                      </p:cBhvr>
                                      <p:from x="250000" y="250000"/>
                                      <p:to x="100000" y="100000"/>
                                    </p:animScale>
                                    <p:animMotion origin="layout" path="M -0.46736 0.92887  C -0.37517 0.88508  -0.02552 0.75279  0.0908 0.66613  C  0.20747 0.57948  0.21649 0.50394  0.23177 0.40825  C 0.24705 0.31256  0.22118 0.15964   0.18264 0.09152  C 0.1441 0.02341  0.03802 0.0  0.0 0.0">
                                      <p:cBhvr additive="repl">
                                        <p:cTn id="19" dur="1000" decel="50000" fill="hold">
                                          <p:stCondLst>
                                            <p:cond delay="0"/>
                                          </p:stCondLst>
                                        </p:cTn>
                                        <p:tgtEl>
                                          <p:spTgt spid="25602">
                                            <p:txEl>
                                              <p:pRg st="2" end="2"/>
                                            </p:txEl>
                                          </p:spTgt>
                                        </p:tgtEl>
                                      </p:cBhvr>
                                    </p:animMotion>
                                    <p:animEffect transition="in" filter="fade">
                                      <p:cBhvr additive="repl">
                                        <p:cTn id="20" dur="1000"/>
                                        <p:tgtEl>
                                          <p:spTgt spid="25602">
                                            <p:txEl>
                                              <p:pRg st="2" end="2"/>
                                            </p:txEl>
                                          </p:spTgt>
                                        </p:tgtEl>
                                      </p:cBhvr>
                                    </p:animEffect>
                                  </p:childTnLst>
                                </p:cTn>
                              </p:par>
                              <p:par>
                                <p:cTn id="21" presetID="52" presetClass="entr" fill="hold" nodeType="withEffect">
                                  <p:stCondLst>
                                    <p:cond delay="0"/>
                                  </p:stCondLst>
                                  <p:childTnLst>
                                    <p:set>
                                      <p:cBhvr additive="repl">
                                        <p:cTn id="22" dur="1" fill="hold">
                                          <p:stCondLst>
                                            <p:cond delay="0"/>
                                          </p:stCondLst>
                                        </p:cTn>
                                        <p:tgtEl>
                                          <p:spTgt spid="25602">
                                            <p:txEl>
                                              <p:pRg st="4" end="4"/>
                                            </p:txEl>
                                          </p:spTgt>
                                        </p:tgtEl>
                                        <p:attrNameLst>
                                          <p:attrName>style.visibility</p:attrName>
                                        </p:attrNameLst>
                                      </p:cBhvr>
                                      <p:to>
                                        <p:strVal val="visible"/>
                                      </p:to>
                                    </p:set>
                                    <p:animScale>
                                      <p:cBhvr additive="repl">
                                        <p:cTn id="23" dur="1000" decel="50000" fill="hold">
                                          <p:stCondLst>
                                            <p:cond delay="0"/>
                                          </p:stCondLst>
                                        </p:cTn>
                                        <p:tgtEl>
                                          <p:spTgt spid="25602">
                                            <p:txEl>
                                              <p:pRg st="4" end="4"/>
                                            </p:txEl>
                                          </p:spTgt>
                                        </p:tgtEl>
                                        <p:attrNameLst>
                                          <p:attrName>transform</p:attrName>
                                        </p:attrNameLst>
                                      </p:cBhvr>
                                      <p:from x="250000" y="250000"/>
                                      <p:to x="100000" y="100000"/>
                                    </p:animScale>
                                    <p:animMotion origin="layout" path="M -0.46736 0.92887  C -0.37517 0.88508  -0.02552 0.75279  0.0908 0.66613  C  0.20747 0.57948  0.21649 0.50394  0.23177 0.40825  C 0.24705 0.31256  0.22118 0.15964   0.18264 0.09152  C 0.1441 0.02341  0.03802 0.0  0.0 0.0">
                                      <p:cBhvr additive="repl">
                                        <p:cTn id="24" dur="1000" decel="50000" fill="hold">
                                          <p:stCondLst>
                                            <p:cond delay="0"/>
                                          </p:stCondLst>
                                        </p:cTn>
                                        <p:tgtEl>
                                          <p:spTgt spid="25602">
                                            <p:txEl>
                                              <p:pRg st="4" end="4"/>
                                            </p:txEl>
                                          </p:spTgt>
                                        </p:tgtEl>
                                      </p:cBhvr>
                                    </p:animMotion>
                                    <p:animEffect transition="in" filter="fade">
                                      <p:cBhvr additive="repl">
                                        <p:cTn id="25" dur="1000"/>
                                        <p:tgtEl>
                                          <p:spTgt spid="25602">
                                            <p:txEl>
                                              <p:pRg st="4" end="4"/>
                                            </p:txEl>
                                          </p:spTgt>
                                        </p:tgtEl>
                                      </p:cBhvr>
                                    </p:animEffect>
                                  </p:childTnLst>
                                </p:cTn>
                              </p:par>
                              <p:par>
                                <p:cTn id="26" presetID="52" presetClass="entr" fill="hold" nodeType="withEffect">
                                  <p:stCondLst>
                                    <p:cond delay="0"/>
                                  </p:stCondLst>
                                  <p:childTnLst>
                                    <p:set>
                                      <p:cBhvr additive="repl">
                                        <p:cTn id="27" dur="1" fill="hold">
                                          <p:stCondLst>
                                            <p:cond delay="0"/>
                                          </p:stCondLst>
                                        </p:cTn>
                                        <p:tgtEl>
                                          <p:spTgt spid="25602">
                                            <p:txEl>
                                              <p:pRg st="6" end="6"/>
                                            </p:txEl>
                                          </p:spTgt>
                                        </p:tgtEl>
                                        <p:attrNameLst>
                                          <p:attrName>style.visibility</p:attrName>
                                        </p:attrNameLst>
                                      </p:cBhvr>
                                      <p:to>
                                        <p:strVal val="visible"/>
                                      </p:to>
                                    </p:set>
                                    <p:animScale>
                                      <p:cBhvr additive="repl">
                                        <p:cTn id="28" dur="1000" decel="50000" fill="hold">
                                          <p:stCondLst>
                                            <p:cond delay="0"/>
                                          </p:stCondLst>
                                        </p:cTn>
                                        <p:tgtEl>
                                          <p:spTgt spid="25602">
                                            <p:txEl>
                                              <p:pRg st="6" end="6"/>
                                            </p:txEl>
                                          </p:spTgt>
                                        </p:tgtEl>
                                        <p:attrNameLst>
                                          <p:attrName>transform</p:attrName>
                                        </p:attrNameLst>
                                      </p:cBhvr>
                                      <p:from x="250000" y="250000"/>
                                      <p:to x="100000" y="100000"/>
                                    </p:animScale>
                                    <p:animMotion origin="layout" path="M -0.46736 0.92887  C -0.37517 0.88508  -0.02552 0.75279  0.0908 0.66613  C  0.20747 0.57948  0.21649 0.50394  0.23177 0.40825  C 0.24705 0.31256  0.22118 0.15964   0.18264 0.09152  C 0.1441 0.02341  0.03802 0.0  0.0 0.0">
                                      <p:cBhvr additive="repl">
                                        <p:cTn id="29" dur="1000" decel="50000" fill="hold">
                                          <p:stCondLst>
                                            <p:cond delay="0"/>
                                          </p:stCondLst>
                                        </p:cTn>
                                        <p:tgtEl>
                                          <p:spTgt spid="25602">
                                            <p:txEl>
                                              <p:pRg st="6" end="6"/>
                                            </p:txEl>
                                          </p:spTgt>
                                        </p:tgtEl>
                                      </p:cBhvr>
                                    </p:animMotion>
                                    <p:animEffect transition="in" filter="fade">
                                      <p:cBhvr additive="repl">
                                        <p:cTn id="30" dur="1000"/>
                                        <p:tgtEl>
                                          <p:spTgt spid="2560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Grp="1" noChangeArrowheads="1"/>
          </p:cNvSpPr>
          <p:nvPr>
            <p:ph type="title"/>
          </p:nvPr>
        </p:nvSpPr>
        <p:spPr>
          <a:xfrm>
            <a:off x="741363" y="282575"/>
            <a:ext cx="8609012" cy="1262063"/>
          </a:xfrm>
          <a:ln/>
        </p:spPr>
        <p:txBody>
          <a:bodyPr tIns="2116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a:t> </a:t>
            </a:r>
          </a:p>
        </p:txBody>
      </p:sp>
      <p:sp>
        <p:nvSpPr>
          <p:cNvPr id="26626" name="Rectangle 2"/>
          <p:cNvSpPr>
            <a:spLocks noGrp="1" noChangeArrowheads="1"/>
          </p:cNvSpPr>
          <p:nvPr>
            <p:ph type="body" idx="1"/>
          </p:nvPr>
        </p:nvSpPr>
        <p:spPr>
          <a:xfrm>
            <a:off x="741363" y="1963738"/>
            <a:ext cx="8772525" cy="4937125"/>
          </a:xfrm>
          <a:ln/>
        </p:spPr>
        <p:txBody>
          <a:bodyPr tIns="72576"/>
          <a:lstStyle/>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 nasilają się incydenty upojenia,</a:t>
            </a:r>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 pojawia się zaniepokojenie piciem i uwagi krytyczne wyrażane przez osoby bliskie oraz sygnały sugerujące ograniczenie ilości lub powstrzymanie się od picia,</a:t>
            </a:r>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 używanie alkoholu staje się sposobem usuwania przykrych skutków poprzedniego picia (klinowanie),</a:t>
            </a:r>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 pojawiają się trudności w przypominaniu sobie co się działo poprzedniego dnia w sytuacjach związanych z piciem,</a:t>
            </a:r>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pl-PL"/>
          </a:p>
          <a:p>
            <a:pPr marL="0" indent="0">
              <a:lnSpc>
                <a:spcPct val="76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pl-PL"/>
              <a:t>- rosną negatywne konsekwencje nadużywania alkoholu, a mimo to picie jest nadal kontynuowane. </a:t>
            </a:r>
          </a:p>
        </p:txBody>
      </p:sp>
    </p:spTree>
  </p:cSld>
  <p:clrMapOvr>
    <a:masterClrMapping/>
  </p:clrMapOvr>
  <p:transition spd="med">
    <p:dissolve/>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fill="hold" nodeType="clickEffect">
                                  <p:stCondLst>
                                    <p:cond delay="0"/>
                                  </p:stCondLst>
                                  <p:childTnLst>
                                    <p:set>
                                      <p:cBhvr additive="repl">
                                        <p:cTn id="6" dur="1" fill="hold">
                                          <p:stCondLst>
                                            <p:cond delay="0"/>
                                          </p:stCondLst>
                                        </p:cTn>
                                        <p:tgtEl>
                                          <p:spTgt spid="26626">
                                            <p:txEl>
                                              <p:pRg st="0" end="0"/>
                                            </p:txEl>
                                          </p:spTgt>
                                        </p:tgtEl>
                                        <p:attrNameLst>
                                          <p:attrName>style.visibility</p:attrName>
                                        </p:attrNameLst>
                                      </p:cBhvr>
                                      <p:to>
                                        <p:strVal val="visible"/>
                                      </p:to>
                                    </p:set>
                                    <p:animScale>
                                      <p:cBhvr additive="repl">
                                        <p:cTn id="7" dur="1000" decel="50000" fill="hold">
                                          <p:stCondLst>
                                            <p:cond delay="0"/>
                                          </p:stCondLst>
                                        </p:cTn>
                                        <p:tgtEl>
                                          <p:spTgt spid="26626">
                                            <p:txEl>
                                              <p:pRg st="0" end="0"/>
                                            </p:txEl>
                                          </p:spTgt>
                                        </p:tgtEl>
                                        <p:attrNameLst>
                                          <p:attrName>transform</p:attrName>
                                        </p:attrNameLst>
                                      </p:cBhvr>
                                      <p:from x="250000" y="250000"/>
                                      <p:to x="100000" y="100000"/>
                                    </p:animScale>
                                    <p:animMotion origin="layout" path="M -0.46736 0.92887  C -0.37517 0.88508  -0.02552 0.75279  0.0908 0.66613  C  0.20747 0.57948  0.21649 0.50394  0.23177 0.40825  C 0.24705 0.31256  0.22118 0.15964   0.18264 0.09152  C 0.1441 0.02341  0.03802 0.0  0.0 0.0">
                                      <p:cBhvr additive="repl">
                                        <p:cTn id="8" dur="1000" decel="50000" fill="hold">
                                          <p:stCondLst>
                                            <p:cond delay="0"/>
                                          </p:stCondLst>
                                        </p:cTn>
                                        <p:tgtEl>
                                          <p:spTgt spid="26626">
                                            <p:txEl>
                                              <p:pRg st="0" end="0"/>
                                            </p:txEl>
                                          </p:spTgt>
                                        </p:tgtEl>
                                      </p:cBhvr>
                                    </p:animMotion>
                                    <p:animEffect transition="in" filter="fade">
                                      <p:cBhvr additive="repl">
                                        <p:cTn id="9" dur="1000"/>
                                        <p:tgtEl>
                                          <p:spTgt spid="26626">
                                            <p:txEl>
                                              <p:pRg st="0" end="0"/>
                                            </p:txEl>
                                          </p:spTgt>
                                        </p:tgtEl>
                                      </p:cBhvr>
                                    </p:animEffect>
                                  </p:childTnLst>
                                </p:cTn>
                              </p:par>
                              <p:par>
                                <p:cTn id="10" presetID="52" presetClass="entr" fill="hold" nodeType="withEffect">
                                  <p:stCondLst>
                                    <p:cond delay="0"/>
                                  </p:stCondLst>
                                  <p:childTnLst>
                                    <p:set>
                                      <p:cBhvr additive="repl">
                                        <p:cTn id="11" dur="1" fill="hold">
                                          <p:stCondLst>
                                            <p:cond delay="0"/>
                                          </p:stCondLst>
                                        </p:cTn>
                                        <p:tgtEl>
                                          <p:spTgt spid="26626">
                                            <p:txEl>
                                              <p:pRg st="2" end="2"/>
                                            </p:txEl>
                                          </p:spTgt>
                                        </p:tgtEl>
                                        <p:attrNameLst>
                                          <p:attrName>style.visibility</p:attrName>
                                        </p:attrNameLst>
                                      </p:cBhvr>
                                      <p:to>
                                        <p:strVal val="visible"/>
                                      </p:to>
                                    </p:set>
                                    <p:animScale>
                                      <p:cBhvr additive="repl">
                                        <p:cTn id="12" dur="1000" decel="50000" fill="hold">
                                          <p:stCondLst>
                                            <p:cond delay="0"/>
                                          </p:stCondLst>
                                        </p:cTn>
                                        <p:tgtEl>
                                          <p:spTgt spid="26626">
                                            <p:txEl>
                                              <p:pRg st="2" end="2"/>
                                            </p:txEl>
                                          </p:spTgt>
                                        </p:tgtEl>
                                        <p:attrNameLst>
                                          <p:attrName>transform</p:attrName>
                                        </p:attrNameLst>
                                      </p:cBhvr>
                                      <p:from x="250000" y="250000"/>
                                      <p:to x="100000" y="100000"/>
                                    </p:animScale>
                                    <p:animMotion origin="layout" path="M -0.46736 0.92887  C -0.37517 0.88508  -0.02552 0.75279  0.0908 0.66613  C  0.20747 0.57948  0.21649 0.50394  0.23177 0.40825  C 0.24705 0.31256  0.22118 0.15964   0.18264 0.09152  C 0.1441 0.02341  0.03802 0.0  0.0 0.0">
                                      <p:cBhvr additive="repl">
                                        <p:cTn id="13" dur="1000" decel="50000" fill="hold">
                                          <p:stCondLst>
                                            <p:cond delay="0"/>
                                          </p:stCondLst>
                                        </p:cTn>
                                        <p:tgtEl>
                                          <p:spTgt spid="26626">
                                            <p:txEl>
                                              <p:pRg st="2" end="2"/>
                                            </p:txEl>
                                          </p:spTgt>
                                        </p:tgtEl>
                                      </p:cBhvr>
                                    </p:animMotion>
                                    <p:animEffect transition="in" filter="fade">
                                      <p:cBhvr additive="repl">
                                        <p:cTn id="14" dur="1000"/>
                                        <p:tgtEl>
                                          <p:spTgt spid="26626">
                                            <p:txEl>
                                              <p:pRg st="2" end="2"/>
                                            </p:txEl>
                                          </p:spTgt>
                                        </p:tgtEl>
                                      </p:cBhvr>
                                    </p:animEffect>
                                  </p:childTnLst>
                                </p:cTn>
                              </p:par>
                              <p:par>
                                <p:cTn id="15" presetID="52" presetClass="entr" fill="hold" nodeType="withEffect">
                                  <p:stCondLst>
                                    <p:cond delay="0"/>
                                  </p:stCondLst>
                                  <p:childTnLst>
                                    <p:set>
                                      <p:cBhvr additive="repl">
                                        <p:cTn id="16" dur="1" fill="hold">
                                          <p:stCondLst>
                                            <p:cond delay="0"/>
                                          </p:stCondLst>
                                        </p:cTn>
                                        <p:tgtEl>
                                          <p:spTgt spid="26626">
                                            <p:txEl>
                                              <p:pRg st="4" end="4"/>
                                            </p:txEl>
                                          </p:spTgt>
                                        </p:tgtEl>
                                        <p:attrNameLst>
                                          <p:attrName>style.visibility</p:attrName>
                                        </p:attrNameLst>
                                      </p:cBhvr>
                                      <p:to>
                                        <p:strVal val="visible"/>
                                      </p:to>
                                    </p:set>
                                    <p:animScale>
                                      <p:cBhvr additive="repl">
                                        <p:cTn id="17" dur="1000" decel="50000" fill="hold">
                                          <p:stCondLst>
                                            <p:cond delay="0"/>
                                          </p:stCondLst>
                                        </p:cTn>
                                        <p:tgtEl>
                                          <p:spTgt spid="26626">
                                            <p:txEl>
                                              <p:pRg st="4" end="4"/>
                                            </p:txEl>
                                          </p:spTgt>
                                        </p:tgtEl>
                                        <p:attrNameLst>
                                          <p:attrName>transform</p:attrName>
                                        </p:attrNameLst>
                                      </p:cBhvr>
                                      <p:from x="250000" y="250000"/>
                                      <p:to x="100000" y="100000"/>
                                    </p:animScale>
                                    <p:animMotion origin="layout" path="M -0.46736 0.92887  C -0.37517 0.88508  -0.02552 0.75279  0.0908 0.66613  C  0.20747 0.57948  0.21649 0.50394  0.23177 0.40825  C 0.24705 0.31256  0.22118 0.15964   0.18264 0.09152  C 0.1441 0.02341  0.03802 0.0  0.0 0.0">
                                      <p:cBhvr additive="repl">
                                        <p:cTn id="18" dur="1000" decel="50000" fill="hold">
                                          <p:stCondLst>
                                            <p:cond delay="0"/>
                                          </p:stCondLst>
                                        </p:cTn>
                                        <p:tgtEl>
                                          <p:spTgt spid="26626">
                                            <p:txEl>
                                              <p:pRg st="4" end="4"/>
                                            </p:txEl>
                                          </p:spTgt>
                                        </p:tgtEl>
                                      </p:cBhvr>
                                    </p:animMotion>
                                    <p:animEffect transition="in" filter="fade">
                                      <p:cBhvr additive="repl">
                                        <p:cTn id="19" dur="1000"/>
                                        <p:tgtEl>
                                          <p:spTgt spid="26626">
                                            <p:txEl>
                                              <p:pRg st="4" end="4"/>
                                            </p:txEl>
                                          </p:spTgt>
                                        </p:tgtEl>
                                      </p:cBhvr>
                                    </p:animEffect>
                                  </p:childTnLst>
                                </p:cTn>
                              </p:par>
                              <p:par>
                                <p:cTn id="20" presetID="52" presetClass="entr" fill="hold" nodeType="withEffect">
                                  <p:stCondLst>
                                    <p:cond delay="0"/>
                                  </p:stCondLst>
                                  <p:childTnLst>
                                    <p:set>
                                      <p:cBhvr additive="repl">
                                        <p:cTn id="21" dur="1" fill="hold">
                                          <p:stCondLst>
                                            <p:cond delay="0"/>
                                          </p:stCondLst>
                                        </p:cTn>
                                        <p:tgtEl>
                                          <p:spTgt spid="26626">
                                            <p:txEl>
                                              <p:pRg st="6" end="6"/>
                                            </p:txEl>
                                          </p:spTgt>
                                        </p:tgtEl>
                                        <p:attrNameLst>
                                          <p:attrName>style.visibility</p:attrName>
                                        </p:attrNameLst>
                                      </p:cBhvr>
                                      <p:to>
                                        <p:strVal val="visible"/>
                                      </p:to>
                                    </p:set>
                                    <p:animScale>
                                      <p:cBhvr additive="repl">
                                        <p:cTn id="22" dur="1000" decel="50000" fill="hold">
                                          <p:stCondLst>
                                            <p:cond delay="0"/>
                                          </p:stCondLst>
                                        </p:cTn>
                                        <p:tgtEl>
                                          <p:spTgt spid="26626">
                                            <p:txEl>
                                              <p:pRg st="6" end="6"/>
                                            </p:txEl>
                                          </p:spTgt>
                                        </p:tgtEl>
                                        <p:attrNameLst>
                                          <p:attrName>transform</p:attrName>
                                        </p:attrNameLst>
                                      </p:cBhvr>
                                      <p:from x="250000" y="250000"/>
                                      <p:to x="100000" y="100000"/>
                                    </p:animScale>
                                    <p:animMotion origin="layout" path="M -0.46736 0.92887  C -0.37517 0.88508  -0.02552 0.75279  0.0908 0.66613  C  0.20747 0.57948  0.21649 0.50394  0.23177 0.40825  C 0.24705 0.31256  0.22118 0.15964   0.18264 0.09152  C 0.1441 0.02341  0.03802 0.0  0.0 0.0">
                                      <p:cBhvr additive="repl">
                                        <p:cTn id="23" dur="1000" decel="50000" fill="hold">
                                          <p:stCondLst>
                                            <p:cond delay="0"/>
                                          </p:stCondLst>
                                        </p:cTn>
                                        <p:tgtEl>
                                          <p:spTgt spid="26626">
                                            <p:txEl>
                                              <p:pRg st="6" end="6"/>
                                            </p:txEl>
                                          </p:spTgt>
                                        </p:tgtEl>
                                      </p:cBhvr>
                                    </p:animMotion>
                                    <p:animEffect transition="in" filter="fade">
                                      <p:cBhvr additive="repl">
                                        <p:cTn id="24" dur="1000"/>
                                        <p:tgtEl>
                                          <p:spTgt spid="26626">
                                            <p:txEl>
                                              <p:pRg st="6" end="6"/>
                                            </p:txEl>
                                          </p:spTgt>
                                        </p:tgtEl>
                                      </p:cBhvr>
                                    </p:animEffect>
                                  </p:childTnLst>
                                </p:cTn>
                              </p:par>
                              <p:par>
                                <p:cTn id="25" presetID="52" presetClass="entr" fill="hold" nodeType="withEffect">
                                  <p:stCondLst>
                                    <p:cond delay="0"/>
                                  </p:stCondLst>
                                  <p:childTnLst>
                                    <p:set>
                                      <p:cBhvr additive="repl">
                                        <p:cTn id="26" dur="1" fill="hold">
                                          <p:stCondLst>
                                            <p:cond delay="0"/>
                                          </p:stCondLst>
                                        </p:cTn>
                                        <p:tgtEl>
                                          <p:spTgt spid="26626">
                                            <p:txEl>
                                              <p:pRg st="8" end="8"/>
                                            </p:txEl>
                                          </p:spTgt>
                                        </p:tgtEl>
                                        <p:attrNameLst>
                                          <p:attrName>style.visibility</p:attrName>
                                        </p:attrNameLst>
                                      </p:cBhvr>
                                      <p:to>
                                        <p:strVal val="visible"/>
                                      </p:to>
                                    </p:set>
                                    <p:animScale>
                                      <p:cBhvr additive="repl">
                                        <p:cTn id="27" dur="1000" decel="50000" fill="hold">
                                          <p:stCondLst>
                                            <p:cond delay="0"/>
                                          </p:stCondLst>
                                        </p:cTn>
                                        <p:tgtEl>
                                          <p:spTgt spid="26626">
                                            <p:txEl>
                                              <p:pRg st="8" end="8"/>
                                            </p:txEl>
                                          </p:spTgt>
                                        </p:tgtEl>
                                        <p:attrNameLst>
                                          <p:attrName>transform</p:attrName>
                                        </p:attrNameLst>
                                      </p:cBhvr>
                                      <p:from x="250000" y="250000"/>
                                      <p:to x="100000" y="100000"/>
                                    </p:animScale>
                                    <p:animMotion origin="layout" path="M -0.46736 0.92887  C -0.37517 0.88508  -0.02552 0.75279  0.0908 0.66613  C  0.20747 0.57948  0.21649 0.50394  0.23177 0.40825  C 0.24705 0.31256  0.22118 0.15964   0.18264 0.09152  C 0.1441 0.02341  0.03802 0.0  0.0 0.0">
                                      <p:cBhvr additive="repl">
                                        <p:cTn id="28" dur="1000" decel="50000" fill="hold">
                                          <p:stCondLst>
                                            <p:cond delay="0"/>
                                          </p:stCondLst>
                                        </p:cTn>
                                        <p:tgtEl>
                                          <p:spTgt spid="26626">
                                            <p:txEl>
                                              <p:pRg st="8" end="8"/>
                                            </p:txEl>
                                          </p:spTgt>
                                        </p:tgtEl>
                                      </p:cBhvr>
                                    </p:animMotion>
                                    <p:animEffect transition="in" filter="fade">
                                      <p:cBhvr additive="repl">
                                        <p:cTn id="29" dur="1000"/>
                                        <p:tgtEl>
                                          <p:spTgt spid="2662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 Box 1"/>
          <p:cNvSpPr txBox="1">
            <a:spLocks noChangeArrowheads="1"/>
          </p:cNvSpPr>
          <p:nvPr/>
        </p:nvSpPr>
        <p:spPr bwMode="auto">
          <a:xfrm>
            <a:off x="741363" y="282575"/>
            <a:ext cx="8609012" cy="6618288"/>
          </a:xfrm>
          <a:prstGeom prst="rect">
            <a:avLst/>
          </a:prstGeom>
          <a:noFill/>
          <a:ln w="9525" cap="flat">
            <a:noFill/>
            <a:round/>
            <a:headEnd/>
            <a:tailEnd/>
          </a:ln>
          <a:effectLst/>
        </p:spPr>
        <p:txBody>
          <a:bodyPr lIns="0" tIns="37800" rIns="0" bIns="0" anchor="ctr"/>
          <a:lstStyle/>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6000">
                <a:solidFill>
                  <a:srgbClr val="CCCCCC"/>
                </a:solidFill>
                <a:latin typeface="Times New Roman" pitchFamily="16" charset="0"/>
                <a:ea typeface="Lucida Sans Unicode" charset="0"/>
                <a:cs typeface="Lucida Sans Unicode" charset="0"/>
              </a:rPr>
              <a:t>Dziękujemy za uwagę :)</a:t>
            </a:r>
          </a:p>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4000">
              <a:solidFill>
                <a:srgbClr val="CCCCCC"/>
              </a:solidFill>
              <a:latin typeface="Times New Roman" pitchFamily="16" charset="0"/>
              <a:ea typeface="Lucida Sans Unicode" charset="0"/>
              <a:cs typeface="Lucida Sans Unicode" charset="0"/>
            </a:endParaRPr>
          </a:p>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2000">
              <a:solidFill>
                <a:srgbClr val="CCCCCC"/>
              </a:solidFill>
              <a:latin typeface="Times New Roman" pitchFamily="16" charset="0"/>
              <a:ea typeface="Lucida Sans Unicode" charset="0"/>
              <a:cs typeface="Lucida Sans Unicode" charset="0"/>
            </a:endParaRPr>
          </a:p>
        </p:txBody>
      </p:sp>
    </p:spTree>
  </p:cSld>
  <p:clrMapOvr>
    <a:masterClrMapping/>
  </p:clrMapOvr>
  <p:transition spd="med">
    <p:diamond/>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accel="100000" fill="hold" nodeType="clickEffect">
                                  <p:stCondLst>
                                    <p:cond delay="0"/>
                                  </p:stCondLst>
                                  <p:childTnLst>
                                    <p:set>
                                      <p:cBhvr additive="repl">
                                        <p:cTn id="6" dur="1" fill="hold">
                                          <p:stCondLst>
                                            <p:cond delay="0"/>
                                          </p:stCondLst>
                                        </p:cTn>
                                        <p:tgtEl>
                                          <p:spTgt spid="27649">
                                            <p:txEl>
                                              <p:pRg st="0" end="0"/>
                                            </p:txEl>
                                          </p:spTgt>
                                        </p:tgtEl>
                                        <p:attrNameLst>
                                          <p:attrName>style.visibility</p:attrName>
                                        </p:attrNameLst>
                                      </p:cBhvr>
                                      <p:to>
                                        <p:strVal val="visible"/>
                                      </p:to>
                                    </p:set>
                                    <p:anim calcmode="lin" valueType="num">
                                      <p:cBhvr additive="repl">
                                        <p:cTn id="7" dur="500" fill="hold"/>
                                        <p:tgtEl>
                                          <p:spTgt spid="27649">
                                            <p:txEl>
                                              <p:pRg st="0" end="0"/>
                                            </p:txEl>
                                          </p:spTgt>
                                        </p:tgtEl>
                                        <p:attrNameLst>
                                          <p:attrName>ppt_w</p:attrName>
                                        </p:attrNameLst>
                                      </p:cBhvr>
                                      <p:tavLst>
                                        <p:tav tm="100000">
                                          <p:val>
                                            <p:strVal val="#ppt_w*0.05"/>
                                          </p:val>
                                        </p:tav>
                                        <p:tav>
                                          <p:val>
                                            <p:strVal val="#ppt_w"/>
                                          </p:val>
                                        </p:tav>
                                      </p:tavLst>
                                    </p:anim>
                                    <p:anim calcmode="lin" valueType="num">
                                      <p:cBhvr additive="repl">
                                        <p:cTn id="8" dur="500" fill="hold"/>
                                        <p:tgtEl>
                                          <p:spTgt spid="27649">
                                            <p:txEl>
                                              <p:pRg st="0" end="0"/>
                                            </p:txEl>
                                          </p:spTgt>
                                        </p:tgtEl>
                                        <p:attrNameLst>
                                          <p:attrName>ppt_h</p:attrName>
                                        </p:attrNameLst>
                                      </p:cBhvr>
                                      <p:tavLst>
                                        <p:tav tm="100000">
                                          <p:val>
                                            <p:strVal val="#ppt_h"/>
                                          </p:val>
                                        </p:tav>
                                        <p:tav>
                                          <p:val>
                                            <p:strVal val="#ppt_h"/>
                                          </p:val>
                                        </p:tav>
                                      </p:tavLst>
                                    </p:anim>
                                    <p:anim calcmode="lin" valueType="num">
                                      <p:cBhvr additive="repl">
                                        <p:cTn id="9" dur="500" fill="hold"/>
                                        <p:tgtEl>
                                          <p:spTgt spid="27649">
                                            <p:txEl>
                                              <p:pRg st="0" end="0"/>
                                            </p:txEl>
                                          </p:spTgt>
                                        </p:tgtEl>
                                        <p:attrNameLst>
                                          <p:attrName>ppt_x</p:attrName>
                                        </p:attrNameLst>
                                      </p:cBhvr>
                                      <p:tavLst>
                                        <p:tav tm="100000">
                                          <p:val>
                                            <p:strVal val="#ppt_x-.2"/>
                                          </p:val>
                                        </p:tav>
                                        <p:tav>
                                          <p:val>
                                            <p:strVal val="#ppt_x"/>
                                          </p:val>
                                        </p:tav>
                                      </p:tavLst>
                                    </p:anim>
                                    <p:anim calcmode="lin" valueType="num">
                                      <p:cBhvr additive="repl">
                                        <p:cTn id="10" dur="500" fill="hold"/>
                                        <p:tgtEl>
                                          <p:spTgt spid="27649">
                                            <p:txEl>
                                              <p:pRg st="0" end="0"/>
                                            </p:txEl>
                                          </p:spTgt>
                                        </p:tgtEl>
                                        <p:attrNameLst>
                                          <p:attrName>ppt_y</p:attrName>
                                        </p:attrNameLst>
                                      </p:cBhvr>
                                      <p:tavLst>
                                        <p:tav tm="100000">
                                          <p:val>
                                            <p:strVal val="#ppt_y"/>
                                          </p:val>
                                        </p:tav>
                                        <p:tav>
                                          <p:val>
                                            <p:strVal val="#ppt_y"/>
                                          </p:val>
                                        </p:tav>
                                      </p:tavLst>
                                    </p:anim>
                                    <p:animEffect transition="in" filter="fade">
                                      <p:cBhvr additive="repl">
                                        <p:cTn id="11" dur="500"/>
                                        <p:tgtEl>
                                          <p:spTgt spid="2764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ext Box 1"/>
          <p:cNvSpPr txBox="1">
            <a:spLocks noChangeArrowheads="1"/>
          </p:cNvSpPr>
          <p:nvPr/>
        </p:nvSpPr>
        <p:spPr bwMode="auto">
          <a:xfrm>
            <a:off x="741363" y="282575"/>
            <a:ext cx="8609012" cy="6618288"/>
          </a:xfrm>
          <a:prstGeom prst="rect">
            <a:avLst/>
          </a:prstGeom>
          <a:noFill/>
          <a:ln w="9525" cap="flat">
            <a:noFill/>
            <a:round/>
            <a:headEnd/>
            <a:tailEnd/>
          </a:ln>
          <a:effectLst/>
        </p:spPr>
        <p:txBody>
          <a:bodyPr lIns="0" tIns="12600" rIns="0" bIns="0" anchor="ctr"/>
          <a:lstStyle/>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2000">
                <a:solidFill>
                  <a:srgbClr val="CCCCCC"/>
                </a:solidFill>
                <a:latin typeface="Times New Roman" pitchFamily="16" charset="0"/>
                <a:ea typeface="Lucida Sans Unicode" charset="0"/>
                <a:cs typeface="Lucida Sans Unicode" charset="0"/>
              </a:rPr>
              <a:t>Opracowali:</a:t>
            </a:r>
            <a:br>
              <a:rPr lang="pl-PL" sz="2000">
                <a:solidFill>
                  <a:srgbClr val="CCCCCC"/>
                </a:solidFill>
                <a:latin typeface="Times New Roman" pitchFamily="16" charset="0"/>
                <a:ea typeface="Lucida Sans Unicode" charset="0"/>
                <a:cs typeface="Lucida Sans Unicode" charset="0"/>
              </a:rPr>
            </a:br>
            <a:r>
              <a:rPr lang="pl-PL" sz="2000">
                <a:solidFill>
                  <a:srgbClr val="CCCCCC"/>
                </a:solidFill>
                <a:latin typeface="Times New Roman" pitchFamily="16" charset="0"/>
                <a:ea typeface="Lucida Sans Unicode" charset="0"/>
                <a:cs typeface="Lucida Sans Unicode" charset="0"/>
              </a:rPr>
              <a:t>Monika Konik</a:t>
            </a:r>
            <a:br>
              <a:rPr lang="pl-PL" sz="2000">
                <a:solidFill>
                  <a:srgbClr val="CCCCCC"/>
                </a:solidFill>
                <a:latin typeface="Times New Roman" pitchFamily="16" charset="0"/>
                <a:ea typeface="Lucida Sans Unicode" charset="0"/>
                <a:cs typeface="Lucida Sans Unicode" charset="0"/>
              </a:rPr>
            </a:br>
            <a:r>
              <a:rPr lang="pl-PL" sz="2000">
                <a:solidFill>
                  <a:srgbClr val="CCCCCC"/>
                </a:solidFill>
                <a:latin typeface="Times New Roman" pitchFamily="16" charset="0"/>
                <a:ea typeface="Lucida Sans Unicode" charset="0"/>
                <a:cs typeface="Lucida Sans Unicode" charset="0"/>
              </a:rPr>
              <a:t>Monika Kudzia</a:t>
            </a:r>
            <a:br>
              <a:rPr lang="pl-PL" sz="2000">
                <a:solidFill>
                  <a:srgbClr val="CCCCCC"/>
                </a:solidFill>
                <a:latin typeface="Times New Roman" pitchFamily="16" charset="0"/>
                <a:ea typeface="Lucida Sans Unicode" charset="0"/>
                <a:cs typeface="Lucida Sans Unicode" charset="0"/>
              </a:rPr>
            </a:br>
            <a:r>
              <a:rPr lang="pl-PL" sz="2000">
                <a:solidFill>
                  <a:srgbClr val="CCCCCC"/>
                </a:solidFill>
                <a:latin typeface="Times New Roman" pitchFamily="16" charset="0"/>
                <a:ea typeface="Lucida Sans Unicode" charset="0"/>
                <a:cs typeface="Lucida Sans Unicode" charset="0"/>
              </a:rPr>
              <a:t>Mariola Gąsiorek</a:t>
            </a:r>
            <a:br>
              <a:rPr lang="pl-PL" sz="2000">
                <a:solidFill>
                  <a:srgbClr val="CCCCCC"/>
                </a:solidFill>
                <a:latin typeface="Times New Roman" pitchFamily="16" charset="0"/>
                <a:ea typeface="Lucida Sans Unicode" charset="0"/>
                <a:cs typeface="Lucida Sans Unicode" charset="0"/>
              </a:rPr>
            </a:br>
            <a:r>
              <a:rPr lang="pl-PL" sz="2000">
                <a:solidFill>
                  <a:srgbClr val="CCCCCC"/>
                </a:solidFill>
                <a:latin typeface="Times New Roman" pitchFamily="16" charset="0"/>
                <a:ea typeface="Lucida Sans Unicode" charset="0"/>
                <a:cs typeface="Lucida Sans Unicode" charset="0"/>
              </a:rPr>
              <a:t>Bartosz Klich</a:t>
            </a:r>
            <a:br>
              <a:rPr lang="pl-PL" sz="2000">
                <a:solidFill>
                  <a:srgbClr val="CCCCCC"/>
                </a:solidFill>
                <a:latin typeface="Times New Roman" pitchFamily="16" charset="0"/>
                <a:ea typeface="Lucida Sans Unicode" charset="0"/>
                <a:cs typeface="Lucida Sans Unicode" charset="0"/>
              </a:rPr>
            </a:br>
            <a:r>
              <a:rPr lang="pl-PL" sz="2000">
                <a:solidFill>
                  <a:srgbClr val="CCCCCC"/>
                </a:solidFill>
                <a:latin typeface="Times New Roman" pitchFamily="16" charset="0"/>
                <a:ea typeface="Lucida Sans Unicode" charset="0"/>
                <a:cs typeface="Lucida Sans Unicode" charset="0"/>
              </a:rPr>
              <a:t>Kamil Adamczyk</a:t>
            </a:r>
          </a:p>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2000">
              <a:solidFill>
                <a:srgbClr val="CCCCCC"/>
              </a:solidFill>
              <a:latin typeface="Times New Roman" pitchFamily="16" charset="0"/>
              <a:ea typeface="Lucida Sans Unicode" charset="0"/>
              <a:cs typeface="Lucida Sans Unicode" charset="0"/>
            </a:endParaRPr>
          </a:p>
          <a:p>
            <a:pPr algn="ctr">
              <a:lnSpc>
                <a:spcPct val="95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2000">
                <a:solidFill>
                  <a:srgbClr val="CCCCCC"/>
                </a:solidFill>
                <a:latin typeface="Times New Roman" pitchFamily="16" charset="0"/>
                <a:ea typeface="Lucida Sans Unicode" charset="0"/>
                <a:cs typeface="Lucida Sans Unicode" charset="0"/>
              </a:rPr>
              <a:t>Bibliografia:</a:t>
            </a:r>
            <a:br>
              <a:rPr lang="pl-PL" sz="2000">
                <a:solidFill>
                  <a:srgbClr val="CCCCCC"/>
                </a:solidFill>
                <a:latin typeface="Times New Roman" pitchFamily="16" charset="0"/>
                <a:ea typeface="Lucida Sans Unicode" charset="0"/>
                <a:cs typeface="Lucida Sans Unicode" charset="0"/>
              </a:rPr>
            </a:br>
            <a:r>
              <a:rPr lang="pl-PL" sz="2000">
                <a:solidFill>
                  <a:srgbClr val="CCCCCC"/>
                </a:solidFill>
                <a:latin typeface="Times New Roman" pitchFamily="16" charset="0"/>
                <a:ea typeface="Lucida Sans Unicode" charset="0"/>
                <a:cs typeface="Lucida Sans Unicode" charset="0"/>
              </a:rPr>
              <a:t>Zdjęcia: grafika google</a:t>
            </a:r>
            <a:br>
              <a:rPr lang="pl-PL" sz="2000">
                <a:solidFill>
                  <a:srgbClr val="CCCCCC"/>
                </a:solidFill>
                <a:latin typeface="Times New Roman" pitchFamily="16" charset="0"/>
                <a:ea typeface="Lucida Sans Unicode" charset="0"/>
                <a:cs typeface="Lucida Sans Unicode" charset="0"/>
              </a:rPr>
            </a:br>
            <a:r>
              <a:rPr lang="pl-PL" sz="2000">
                <a:solidFill>
                  <a:srgbClr val="CCCCCC"/>
                </a:solidFill>
                <a:latin typeface="Times New Roman" pitchFamily="16" charset="0"/>
                <a:ea typeface="Lucida Sans Unicode" charset="0"/>
                <a:cs typeface="Lucida Sans Unicode" charset="0"/>
              </a:rPr>
              <a:t>wikipedia.pl</a:t>
            </a:r>
            <a:br>
              <a:rPr lang="pl-PL" sz="2000">
                <a:solidFill>
                  <a:srgbClr val="CCCCCC"/>
                </a:solidFill>
                <a:latin typeface="Times New Roman" pitchFamily="16" charset="0"/>
                <a:ea typeface="Lucida Sans Unicode" charset="0"/>
                <a:cs typeface="Lucida Sans Unicode" charset="0"/>
              </a:rPr>
            </a:br>
            <a:r>
              <a:rPr lang="pl-PL" sz="2000">
                <a:solidFill>
                  <a:srgbClr val="CCCCCC"/>
                </a:solidFill>
                <a:latin typeface="Times New Roman" pitchFamily="16" charset="0"/>
                <a:ea typeface="Lucida Sans Unicode" charset="0"/>
                <a:cs typeface="Lucida Sans Unicode" charset="0"/>
              </a:rPr>
              <a:t>morawica.com.pl</a:t>
            </a:r>
            <a:br>
              <a:rPr lang="pl-PL" sz="2000">
                <a:solidFill>
                  <a:srgbClr val="CCCCCC"/>
                </a:solidFill>
                <a:latin typeface="Times New Roman" pitchFamily="16" charset="0"/>
                <a:ea typeface="Lucida Sans Unicode" charset="0"/>
                <a:cs typeface="Lucida Sans Unicode" charset="0"/>
              </a:rPr>
            </a:br>
            <a:r>
              <a:rPr lang="pl-PL" sz="2000">
                <a:solidFill>
                  <a:srgbClr val="CCCCCC"/>
                </a:solidFill>
                <a:latin typeface="Times New Roman" pitchFamily="16" charset="0"/>
                <a:ea typeface="Lucida Sans Unicode" charset="0"/>
                <a:cs typeface="Lucida Sans Unicode" charset="0"/>
              </a:rPr>
              <a:t>wyhamujwpore.pl</a:t>
            </a:r>
            <a:br>
              <a:rPr lang="pl-PL" sz="2000">
                <a:solidFill>
                  <a:srgbClr val="CCCCCC"/>
                </a:solidFill>
                <a:latin typeface="Times New Roman" pitchFamily="16" charset="0"/>
                <a:ea typeface="Lucida Sans Unicode" charset="0"/>
                <a:cs typeface="Lucida Sans Unicode" charset="0"/>
              </a:rPr>
            </a:br>
            <a:endParaRPr lang="pl-PL" sz="2000">
              <a:solidFill>
                <a:srgbClr val="CCCCCC"/>
              </a:solidFill>
              <a:latin typeface="Times New Roman" pitchFamily="16" charset="0"/>
              <a:ea typeface="Lucida Sans Unicode" charset="0"/>
              <a:cs typeface="Lucida Sans Unicode" charset="0"/>
            </a:endParaRPr>
          </a:p>
        </p:txBody>
      </p:sp>
    </p:spTree>
  </p:cSld>
  <p:clrMapOvr>
    <a:masterClrMapping/>
  </p:clrMapOvr>
  <p:transition spd="med">
    <p:wheel spokes="8"/>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fill="hold" nodeType="clickEffect">
                                  <p:stCondLst>
                                    <p:cond delay="0"/>
                                  </p:stCondLst>
                                  <p:childTnLst>
                                    <p:set>
                                      <p:cBhvr additive="repl">
                                        <p:cTn id="6" dur="0" fill="hold">
                                          <p:stCondLst>
                                            <p:cond delay="0"/>
                                          </p:stCondLst>
                                        </p:cTn>
                                        <p:tgtEl>
                                          <p:spTgt spid="28673">
                                            <p:txEl>
                                              <p:pRg st="0" end="0"/>
                                            </p:txEl>
                                          </p:spTgt>
                                        </p:tgtEl>
                                        <p:attrNameLst>
                                          <p:attrName>style.visibility</p:attrName>
                                        </p:attrNameLst>
                                      </p:cBhvr>
                                      <p:to>
                                        <p:strVal val="visible"/>
                                      </p:to>
                                    </p:set>
                                    <p:anim calcmode="lin" valueType="num">
                                      <p:cBhvr additive="repl">
                                        <p:cTn id="7" dur="5000" fill="hold"/>
                                        <p:tgtEl>
                                          <p:spTgt spid="28673">
                                            <p:txEl>
                                              <p:pRg st="0" end="0"/>
                                            </p:txEl>
                                          </p:spTgt>
                                        </p:tgtEl>
                                        <p:attrNameLst>
                                          <p:attrName>ppt_x</p:attrName>
                                        </p:attrNameLst>
                                      </p:cBhvr>
                                      <p:tavLst>
                                        <p:tav tm="100000">
                                          <p:val>
                                            <p:strVal val="#ppt_x"/>
                                          </p:val>
                                        </p:tav>
                                        <p:tav>
                                          <p:val>
                                            <p:strVal val="#ppt_x"/>
                                          </p:val>
                                        </p:tav>
                                      </p:tavLst>
                                    </p:anim>
                                    <p:anim calcmode="lin" valueType="num">
                                      <p:cBhvr additive="repl">
                                        <p:cTn id="8" dur="5000" fill="hold"/>
                                        <p:tgtEl>
                                          <p:spTgt spid="28673">
                                            <p:txEl>
                                              <p:pRg st="0" end="0"/>
                                            </p:txEl>
                                          </p:spTgt>
                                        </p:tgtEl>
                                        <p:attrNameLst>
                                          <p:attrName>ppt_y</p:attrName>
                                        </p:attrNameLst>
                                      </p:cBhvr>
                                      <p:tavLst>
                                        <p:tav tm="100000">
                                          <p:val>
                                            <p:strVal val="#ppt_y+1"/>
                                          </p:val>
                                        </p:tav>
                                        <p:tav>
                                          <p:val>
                                            <p:strVal val="#ppt_y-1"/>
                                          </p:val>
                                        </p:tav>
                                      </p:tavLst>
                                    </p:anim>
                                  </p:childTnLst>
                                </p:cTn>
                              </p:par>
                              <p:par>
                                <p:cTn id="9" presetID="28" presetClass="entr" fill="hold" nodeType="withEffect">
                                  <p:stCondLst>
                                    <p:cond delay="0"/>
                                  </p:stCondLst>
                                  <p:childTnLst>
                                    <p:set>
                                      <p:cBhvr additive="repl">
                                        <p:cTn id="10" dur="0" fill="hold">
                                          <p:stCondLst>
                                            <p:cond delay="0"/>
                                          </p:stCondLst>
                                        </p:cTn>
                                        <p:tgtEl>
                                          <p:spTgt spid="28673">
                                            <p:txEl>
                                              <p:pRg st="2" end="2"/>
                                            </p:txEl>
                                          </p:spTgt>
                                        </p:tgtEl>
                                        <p:attrNameLst>
                                          <p:attrName>style.visibility</p:attrName>
                                        </p:attrNameLst>
                                      </p:cBhvr>
                                      <p:to>
                                        <p:strVal val="visible"/>
                                      </p:to>
                                    </p:set>
                                    <p:anim calcmode="lin" valueType="num">
                                      <p:cBhvr additive="repl">
                                        <p:cTn id="11" dur="5000" fill="hold"/>
                                        <p:tgtEl>
                                          <p:spTgt spid="28673">
                                            <p:txEl>
                                              <p:pRg st="2" end="2"/>
                                            </p:txEl>
                                          </p:spTgt>
                                        </p:tgtEl>
                                        <p:attrNameLst>
                                          <p:attrName>ppt_x</p:attrName>
                                        </p:attrNameLst>
                                      </p:cBhvr>
                                      <p:tavLst>
                                        <p:tav tm="100000">
                                          <p:val>
                                            <p:strVal val="#ppt_x"/>
                                          </p:val>
                                        </p:tav>
                                        <p:tav>
                                          <p:val>
                                            <p:strVal val="#ppt_x"/>
                                          </p:val>
                                        </p:tav>
                                      </p:tavLst>
                                    </p:anim>
                                    <p:anim calcmode="lin" valueType="num">
                                      <p:cBhvr additive="repl">
                                        <p:cTn id="12" dur="5000" fill="hold"/>
                                        <p:tgtEl>
                                          <p:spTgt spid="28673">
                                            <p:txEl>
                                              <p:pRg st="2" end="2"/>
                                            </p:txEl>
                                          </p:spTgt>
                                        </p:tgtEl>
                                        <p:attrNameLst>
                                          <p:attrName>ppt_y</p:attrName>
                                        </p:attrNameLst>
                                      </p:cBhvr>
                                      <p:tavLst>
                                        <p:tav tm="100000">
                                          <p:val>
                                            <p:strVal val="#ppt_y+1"/>
                                          </p:val>
                                        </p:tav>
                                        <p:tav>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otyw pakietu Office">
  <a:themeElements>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yw pakietu Office">
      <a:majorFont>
        <a:latin typeface="Arial"/>
        <a:ea typeface="Lucida Sans Unicode"/>
        <a:cs typeface="Lucida Sans Unicode"/>
      </a:majorFont>
      <a:minorFont>
        <a:latin typeface="Arial"/>
        <a:ea typeface="Lucida Sans Unicode"/>
        <a:cs typeface="Lucida Sans Unicod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yw pakiet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yw pakiet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yw pakiet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yw pakiet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yw pakiet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yw pakiet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yw pakietu Office">
  <a:themeElements>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yw pakietu Office">
      <a:majorFont>
        <a:latin typeface="Arial"/>
        <a:ea typeface="Lucida Sans Unicode"/>
        <a:cs typeface="Lucida Sans Unicode"/>
      </a:majorFont>
      <a:minorFont>
        <a:latin typeface="Arial"/>
        <a:ea typeface="Lucida Sans Unicode"/>
        <a:cs typeface="Lucida Sans Unicod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yw pakiet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yw pakiet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yw pakiet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yw pakiet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yw pakiet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yw pakiet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yw pakietu Office">
  <a:themeElements>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yw pakietu Office">
      <a:majorFont>
        <a:latin typeface="Arial"/>
        <a:ea typeface="Lucida Sans Unicode"/>
        <a:cs typeface="Lucida Sans Unicode"/>
      </a:majorFont>
      <a:minorFont>
        <a:latin typeface="Times New Roman"/>
        <a:ea typeface="Lucida Sans Unicode"/>
        <a:cs typeface="Lucida Sans Unicod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yw pakiet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yw pakiet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yw pakiet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yw pakiet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yw pakiet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yw pakiet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yw pakietu Office">
  <a:themeElements>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yw pakietu Office">
      <a:majorFont>
        <a:latin typeface="Arial"/>
        <a:ea typeface="Lucida Sans Unicode"/>
        <a:cs typeface="Lucida Sans Unicode"/>
      </a:majorFont>
      <a:minorFont>
        <a:latin typeface="Arial"/>
        <a:ea typeface="Lucida Sans Unicode"/>
        <a:cs typeface="Lucida Sans Unicod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yw pakiet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yw pakiet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yw pakiet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yw pakiet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yw pakiet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yw pakiet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otyw pakietu Office">
  <a:themeElements>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yw pakietu Office">
      <a:majorFont>
        <a:latin typeface="Arial"/>
        <a:ea typeface="Lucida Sans Unicode"/>
        <a:cs typeface="Lucida Sans Unicode"/>
      </a:majorFont>
      <a:minorFont>
        <a:latin typeface="Times New Roman"/>
        <a:ea typeface="Lucida Sans Unicode"/>
        <a:cs typeface="Lucida Sans Unicod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yw pakiet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yw pakiet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yw pakiet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yw pakiet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yw pakiet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yw pakiet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989</TotalTime>
  <Words>736</Words>
  <Application>Microsoft Office PowerPoint</Application>
  <PresentationFormat>Niestandardowy</PresentationFormat>
  <Paragraphs>100</Paragraphs>
  <Slides>22</Slides>
  <Notes>22</Notes>
  <HiddenSlides>0</HiddenSlides>
  <MMClips>0</MMClips>
  <ScaleCrop>false</ScaleCrop>
  <HeadingPairs>
    <vt:vector size="6" baseType="variant">
      <vt:variant>
        <vt:lpstr>Używane czcionki</vt:lpstr>
      </vt:variant>
      <vt:variant>
        <vt:i4>6</vt:i4>
      </vt:variant>
      <vt:variant>
        <vt:lpstr>Motyw</vt:lpstr>
      </vt:variant>
      <vt:variant>
        <vt:i4>5</vt:i4>
      </vt:variant>
      <vt:variant>
        <vt:lpstr>Tytuły slajdów</vt:lpstr>
      </vt:variant>
      <vt:variant>
        <vt:i4>22</vt:i4>
      </vt:variant>
    </vt:vector>
  </HeadingPairs>
  <TitlesOfParts>
    <vt:vector size="33" baseType="lpstr">
      <vt:lpstr>Times New Roman</vt:lpstr>
      <vt:lpstr>Arial</vt:lpstr>
      <vt:lpstr>Lucida Sans Unicode</vt:lpstr>
      <vt:lpstr>Wingdings</vt:lpstr>
      <vt:lpstr>Tahoma</vt:lpstr>
      <vt:lpstr>StarSymbol</vt:lpstr>
      <vt:lpstr>Motyw pakietu Office</vt:lpstr>
      <vt:lpstr>Motyw pakietu Office</vt:lpstr>
      <vt:lpstr>Motyw pakietu Office</vt:lpstr>
      <vt:lpstr>Motyw pakietu Office</vt:lpstr>
      <vt:lpstr>Motyw pakietu Office</vt:lpstr>
      <vt:lpstr>Slajd 1</vt:lpstr>
      <vt:lpstr> Czym to jest alkohol?</vt:lpstr>
      <vt:lpstr>Szkodliwość alkoholu </vt:lpstr>
      <vt:lpstr>Szkodliwość alkoholu metylowego</vt:lpstr>
      <vt:lpstr>Wpływ alkoholu na organizm człowieka          </vt:lpstr>
      <vt:lpstr>SERCE</vt:lpstr>
      <vt:lpstr>Płuca</vt:lpstr>
      <vt:lpstr>Wątroba </vt:lpstr>
      <vt:lpstr>Żołądek</vt:lpstr>
      <vt:lpstr>Mięśnie </vt:lpstr>
      <vt:lpstr>Mózg</vt:lpstr>
      <vt:lpstr>Skóra</vt:lpstr>
      <vt:lpstr>Trzustka </vt:lpstr>
      <vt:lpstr>Jelita</vt:lpstr>
      <vt:lpstr>Przykładowe objawy zatrucia alkoholowego w zależności od stężenia alkoholu we krwi. </vt:lpstr>
      <vt:lpstr>                             Uzależnienie </vt:lpstr>
      <vt:lpstr>Objawy uzależnienia </vt:lpstr>
      <vt:lpstr>Slajd 18</vt:lpstr>
      <vt:lpstr>Problemy alkoholowe</vt:lpstr>
      <vt:lpstr> </vt:lpstr>
      <vt:lpstr>Slajd 21</vt:lpstr>
      <vt:lpstr>Slajd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cp:revision>8</cp:revision>
  <cp:lastPrinted>1601-01-01T00:00:00Z</cp:lastPrinted>
  <dcterms:created xsi:type="dcterms:W3CDTF">2015-02-24T09:17:50Z</dcterms:created>
  <dcterms:modified xsi:type="dcterms:W3CDTF">2015-05-27T17:13:23Z</dcterms:modified>
</cp:coreProperties>
</file>