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6000"/>
    <a:srgbClr val="1E40D2"/>
    <a:srgbClr val="00FF00"/>
    <a:srgbClr val="695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4590" autoAdjust="0"/>
  </p:normalViewPr>
  <p:slideViewPr>
    <p:cSldViewPr>
      <p:cViewPr>
        <p:scale>
          <a:sx n="80" d="100"/>
          <a:sy n="80" d="100"/>
        </p:scale>
        <p:origin x="-12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5F94AA-9537-488E-B627-D9BCFB95B045}" type="doc">
      <dgm:prSet loTypeId="urn:microsoft.com/office/officeart/2008/layout/HalfCircleOrganizationChart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03AF081-CF5F-4C3E-9B74-F09AEB59CB40}">
      <dgm:prSet phldrT="[Text]" custT="1"/>
      <dgm:spPr/>
      <dgm:t>
        <a:bodyPr/>
        <a:lstStyle/>
        <a:p>
          <a:r>
            <a:rPr lang="pl-PL" sz="1400" b="1" dirty="0" smtClean="0">
              <a:solidFill>
                <a:srgbClr val="FF0000"/>
              </a:solidFill>
            </a:rPr>
            <a:t>serwer</a:t>
          </a:r>
          <a:endParaRPr lang="pl-PL" sz="1400" b="1" dirty="0">
            <a:solidFill>
              <a:srgbClr val="FF0000"/>
            </a:solidFill>
          </a:endParaRPr>
        </a:p>
      </dgm:t>
    </dgm:pt>
    <dgm:pt modelId="{1BEA549B-853F-4C01-B4CC-4B87CE52D389}" type="parTrans" cxnId="{F4BD0B25-9D52-4D7C-A489-E9A0693E64C9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9C88BDD4-1565-4E83-8975-378D17C30F12}" type="sibTrans" cxnId="{F4BD0B25-9D52-4D7C-A489-E9A0693E64C9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46B3D7A0-4700-4064-BD87-0ADA5EE7515F}">
      <dgm:prSet phldrT="[Text]" custT="1"/>
      <dgm:spPr/>
      <dgm:t>
        <a:bodyPr/>
        <a:lstStyle/>
        <a:p>
          <a:r>
            <a:rPr lang="pl-PL" sz="1600" b="1" dirty="0" smtClean="0">
              <a:solidFill>
                <a:srgbClr val="FF0000"/>
              </a:solidFill>
            </a:rPr>
            <a:t>klient</a:t>
          </a:r>
          <a:endParaRPr lang="pl-PL" sz="1600" b="1" dirty="0">
            <a:solidFill>
              <a:srgbClr val="FF0000"/>
            </a:solidFill>
          </a:endParaRPr>
        </a:p>
      </dgm:t>
    </dgm:pt>
    <dgm:pt modelId="{D69A22A7-6224-46D8-9E09-05ACE7EFE533}" type="parTrans" cxnId="{1C6B55A4-1D16-4F18-9447-1E0A1293D5B7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4ADEF504-2BF7-4D44-9280-3237892CF733}" type="sibTrans" cxnId="{1C6B55A4-1D16-4F18-9447-1E0A1293D5B7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EF160331-6496-41DD-AA72-BA4C27EC164C}">
      <dgm:prSet phldrT="[Text]" custT="1"/>
      <dgm:spPr/>
      <dgm:t>
        <a:bodyPr/>
        <a:lstStyle/>
        <a:p>
          <a:r>
            <a:rPr lang="pl-PL" sz="1600" b="1" dirty="0" smtClean="0">
              <a:solidFill>
                <a:srgbClr val="FF0000"/>
              </a:solidFill>
            </a:rPr>
            <a:t>klient</a:t>
          </a:r>
          <a:endParaRPr lang="pl-PL" sz="1600" b="1" dirty="0">
            <a:solidFill>
              <a:srgbClr val="FF0000"/>
            </a:solidFill>
          </a:endParaRPr>
        </a:p>
      </dgm:t>
    </dgm:pt>
    <dgm:pt modelId="{4577C847-5B7B-4856-B3BC-1639A10FE7F7}" type="parTrans" cxnId="{029FD0DC-1D5B-4013-9E00-80B71EC956DB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4FAA0550-2524-4E84-BA11-8B7CD95E50D3}" type="sibTrans" cxnId="{029FD0DC-1D5B-4013-9E00-80B71EC956DB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89687515-639A-46C0-BBEF-53C99593221D}">
      <dgm:prSet phldrT="[Text]" custT="1"/>
      <dgm:spPr/>
      <dgm:t>
        <a:bodyPr/>
        <a:lstStyle/>
        <a:p>
          <a:r>
            <a:rPr lang="pl-PL" sz="1600" b="1" dirty="0" smtClean="0">
              <a:solidFill>
                <a:srgbClr val="FF0000"/>
              </a:solidFill>
            </a:rPr>
            <a:t>klient</a:t>
          </a:r>
          <a:endParaRPr lang="pl-PL" sz="1600" b="1" dirty="0">
            <a:solidFill>
              <a:srgbClr val="FF0000"/>
            </a:solidFill>
          </a:endParaRPr>
        </a:p>
      </dgm:t>
    </dgm:pt>
    <dgm:pt modelId="{7C34136C-395E-416B-AC4E-E3A91F67FD5E}" type="parTrans" cxnId="{82FA7B7D-F927-4B1E-803C-6F98CE93ACB0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0E76C1D1-7DDC-4A14-A2BD-4219F3DBA966}" type="sibTrans" cxnId="{82FA7B7D-F927-4B1E-803C-6F98CE93ACB0}">
      <dgm:prSet/>
      <dgm:spPr/>
      <dgm:t>
        <a:bodyPr/>
        <a:lstStyle/>
        <a:p>
          <a:endParaRPr lang="pl-PL" sz="1600" b="1">
            <a:solidFill>
              <a:srgbClr val="FF0000"/>
            </a:solidFill>
          </a:endParaRPr>
        </a:p>
      </dgm:t>
    </dgm:pt>
    <dgm:pt modelId="{8A11FC21-B18D-4B1E-A61A-A3B8F572E9D1}" type="pres">
      <dgm:prSet presAssocID="{325F94AA-9537-488E-B627-D9BCFB95B04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4C6D8A54-1E4E-4172-9918-27A8A0C70BFA}" type="pres">
      <dgm:prSet presAssocID="{903AF081-CF5F-4C3E-9B74-F09AEB59CB40}" presName="hierRoot1" presStyleCnt="0">
        <dgm:presLayoutVars>
          <dgm:hierBranch val="init"/>
        </dgm:presLayoutVars>
      </dgm:prSet>
      <dgm:spPr/>
    </dgm:pt>
    <dgm:pt modelId="{293B5BAF-1DC8-4B4A-9966-55E900951E0A}" type="pres">
      <dgm:prSet presAssocID="{903AF081-CF5F-4C3E-9B74-F09AEB59CB40}" presName="rootComposite1" presStyleCnt="0"/>
      <dgm:spPr/>
    </dgm:pt>
    <dgm:pt modelId="{0B10DE49-4E05-4F9B-943F-47728A00864C}" type="pres">
      <dgm:prSet presAssocID="{903AF081-CF5F-4C3E-9B74-F09AEB59CB40}" presName="rootText1" presStyleLbl="alignAcc1" presStyleIdx="0" presStyleCnt="0" custScaleX="151352" custLinFactY="-198692" custLinFactNeighborX="-3533" custLinFactNeighborY="-2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DE9E0A-C1E5-495B-9150-2F958B528AA6}" type="pres">
      <dgm:prSet presAssocID="{903AF081-CF5F-4C3E-9B74-F09AEB59CB40}" presName="topArc1" presStyleLbl="parChTrans1D1" presStyleIdx="0" presStyleCnt="8"/>
      <dgm:spPr>
        <a:ln w="38100"/>
      </dgm:spPr>
    </dgm:pt>
    <dgm:pt modelId="{A92AC6DE-9A95-4C5E-81B1-5A873218D627}" type="pres">
      <dgm:prSet presAssocID="{903AF081-CF5F-4C3E-9B74-F09AEB59CB40}" presName="bottomArc1" presStyleLbl="parChTrans1D1" presStyleIdx="1" presStyleCnt="8"/>
      <dgm:spPr/>
    </dgm:pt>
    <dgm:pt modelId="{895ED299-6409-4834-BDF9-27C01B16E451}" type="pres">
      <dgm:prSet presAssocID="{903AF081-CF5F-4C3E-9B74-F09AEB59CB40}" presName="topConnNode1" presStyleLbl="node1" presStyleIdx="0" presStyleCnt="0"/>
      <dgm:spPr/>
      <dgm:t>
        <a:bodyPr/>
        <a:lstStyle/>
        <a:p>
          <a:endParaRPr lang="pl-PL"/>
        </a:p>
      </dgm:t>
    </dgm:pt>
    <dgm:pt modelId="{A8273034-093C-4D20-A756-F03E40E3DE4C}" type="pres">
      <dgm:prSet presAssocID="{903AF081-CF5F-4C3E-9B74-F09AEB59CB40}" presName="hierChild2" presStyleCnt="0"/>
      <dgm:spPr/>
    </dgm:pt>
    <dgm:pt modelId="{A308E4C0-CDC8-47A4-B57C-478FC06068F2}" type="pres">
      <dgm:prSet presAssocID="{D69A22A7-6224-46D8-9E09-05ACE7EFE533}" presName="Name28" presStyleLbl="parChTrans1D2" presStyleIdx="0" presStyleCnt="3"/>
      <dgm:spPr/>
      <dgm:t>
        <a:bodyPr/>
        <a:lstStyle/>
        <a:p>
          <a:endParaRPr lang="pl-PL"/>
        </a:p>
      </dgm:t>
    </dgm:pt>
    <dgm:pt modelId="{1320FD73-CE56-4115-895E-71F2CADDCCBC}" type="pres">
      <dgm:prSet presAssocID="{46B3D7A0-4700-4064-BD87-0ADA5EE7515F}" presName="hierRoot2" presStyleCnt="0">
        <dgm:presLayoutVars>
          <dgm:hierBranch val="init"/>
        </dgm:presLayoutVars>
      </dgm:prSet>
      <dgm:spPr/>
    </dgm:pt>
    <dgm:pt modelId="{808F23FC-BE43-4202-B605-1EC766AEADBB}" type="pres">
      <dgm:prSet presAssocID="{46B3D7A0-4700-4064-BD87-0ADA5EE7515F}" presName="rootComposite2" presStyleCnt="0"/>
      <dgm:spPr/>
    </dgm:pt>
    <dgm:pt modelId="{0DB0820F-1A4A-4C25-9C02-7710BD689253}" type="pres">
      <dgm:prSet presAssocID="{46B3D7A0-4700-4064-BD87-0ADA5EE7515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A98FAF5-5B47-4503-A0EA-E4D99C8FCCAC}" type="pres">
      <dgm:prSet presAssocID="{46B3D7A0-4700-4064-BD87-0ADA5EE7515F}" presName="topArc2" presStyleLbl="parChTrans1D1" presStyleIdx="2" presStyleCnt="8"/>
      <dgm:spPr>
        <a:ln w="38100"/>
      </dgm:spPr>
    </dgm:pt>
    <dgm:pt modelId="{D48706B3-D4B3-46F1-A412-1D7CB7564078}" type="pres">
      <dgm:prSet presAssocID="{46B3D7A0-4700-4064-BD87-0ADA5EE7515F}" presName="bottomArc2" presStyleLbl="parChTrans1D1" presStyleIdx="3" presStyleCnt="8"/>
      <dgm:spPr/>
    </dgm:pt>
    <dgm:pt modelId="{D0A9AB11-71BB-4BA6-BFC4-D4C483B9E56B}" type="pres">
      <dgm:prSet presAssocID="{46B3D7A0-4700-4064-BD87-0ADA5EE7515F}" presName="topConnNode2" presStyleLbl="node2" presStyleIdx="0" presStyleCnt="0"/>
      <dgm:spPr/>
      <dgm:t>
        <a:bodyPr/>
        <a:lstStyle/>
        <a:p>
          <a:endParaRPr lang="pl-PL"/>
        </a:p>
      </dgm:t>
    </dgm:pt>
    <dgm:pt modelId="{756363BE-E30E-42D2-B9D4-524B729D4045}" type="pres">
      <dgm:prSet presAssocID="{46B3D7A0-4700-4064-BD87-0ADA5EE7515F}" presName="hierChild4" presStyleCnt="0"/>
      <dgm:spPr/>
    </dgm:pt>
    <dgm:pt modelId="{FDF28831-ABDC-42E3-BAFF-151C3471DC9B}" type="pres">
      <dgm:prSet presAssocID="{46B3D7A0-4700-4064-BD87-0ADA5EE7515F}" presName="hierChild5" presStyleCnt="0"/>
      <dgm:spPr/>
    </dgm:pt>
    <dgm:pt modelId="{6AA643A8-8FCA-416D-A792-45563F6C9922}" type="pres">
      <dgm:prSet presAssocID="{4577C847-5B7B-4856-B3BC-1639A10FE7F7}" presName="Name28" presStyleLbl="parChTrans1D2" presStyleIdx="1" presStyleCnt="3"/>
      <dgm:spPr/>
      <dgm:t>
        <a:bodyPr/>
        <a:lstStyle/>
        <a:p>
          <a:endParaRPr lang="pl-PL"/>
        </a:p>
      </dgm:t>
    </dgm:pt>
    <dgm:pt modelId="{378BC684-A231-4792-BD9A-620D08A4D7CE}" type="pres">
      <dgm:prSet presAssocID="{EF160331-6496-41DD-AA72-BA4C27EC164C}" presName="hierRoot2" presStyleCnt="0">
        <dgm:presLayoutVars>
          <dgm:hierBranch val="init"/>
        </dgm:presLayoutVars>
      </dgm:prSet>
      <dgm:spPr/>
    </dgm:pt>
    <dgm:pt modelId="{0C875664-9DB9-4E1F-8454-4D1F2EFC0B6E}" type="pres">
      <dgm:prSet presAssocID="{EF160331-6496-41DD-AA72-BA4C27EC164C}" presName="rootComposite2" presStyleCnt="0"/>
      <dgm:spPr/>
    </dgm:pt>
    <dgm:pt modelId="{837B15AA-03E5-4AAF-BACB-E3F7089251A7}" type="pres">
      <dgm:prSet presAssocID="{EF160331-6496-41DD-AA72-BA4C27EC164C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587957C-731C-4880-A534-93D4AD8FE865}" type="pres">
      <dgm:prSet presAssocID="{EF160331-6496-41DD-AA72-BA4C27EC164C}" presName="topArc2" presStyleLbl="parChTrans1D1" presStyleIdx="4" presStyleCnt="8"/>
      <dgm:spPr>
        <a:ln w="38100"/>
      </dgm:spPr>
    </dgm:pt>
    <dgm:pt modelId="{4185FAAE-B03B-4C1C-A494-B519BE3C4F24}" type="pres">
      <dgm:prSet presAssocID="{EF160331-6496-41DD-AA72-BA4C27EC164C}" presName="bottomArc2" presStyleLbl="parChTrans1D1" presStyleIdx="5" presStyleCnt="8"/>
      <dgm:spPr/>
    </dgm:pt>
    <dgm:pt modelId="{128EADF8-C33E-42FD-B397-794A985ABE5D}" type="pres">
      <dgm:prSet presAssocID="{EF160331-6496-41DD-AA72-BA4C27EC164C}" presName="topConnNode2" presStyleLbl="node2" presStyleIdx="0" presStyleCnt="0"/>
      <dgm:spPr/>
      <dgm:t>
        <a:bodyPr/>
        <a:lstStyle/>
        <a:p>
          <a:endParaRPr lang="pl-PL"/>
        </a:p>
      </dgm:t>
    </dgm:pt>
    <dgm:pt modelId="{E05AE965-F4D1-44EC-93A6-379389D3C5B2}" type="pres">
      <dgm:prSet presAssocID="{EF160331-6496-41DD-AA72-BA4C27EC164C}" presName="hierChild4" presStyleCnt="0"/>
      <dgm:spPr/>
    </dgm:pt>
    <dgm:pt modelId="{B4536EE1-5C1D-4CAE-A7EE-422E56B178A5}" type="pres">
      <dgm:prSet presAssocID="{EF160331-6496-41DD-AA72-BA4C27EC164C}" presName="hierChild5" presStyleCnt="0"/>
      <dgm:spPr/>
    </dgm:pt>
    <dgm:pt modelId="{1625AA96-7060-47F1-A279-DCF5E4D69260}" type="pres">
      <dgm:prSet presAssocID="{7C34136C-395E-416B-AC4E-E3A91F67FD5E}" presName="Name28" presStyleLbl="parChTrans1D2" presStyleIdx="2" presStyleCnt="3"/>
      <dgm:spPr/>
      <dgm:t>
        <a:bodyPr/>
        <a:lstStyle/>
        <a:p>
          <a:endParaRPr lang="pl-PL"/>
        </a:p>
      </dgm:t>
    </dgm:pt>
    <dgm:pt modelId="{427D8017-303A-4D4E-A8D9-84B8C06C57C1}" type="pres">
      <dgm:prSet presAssocID="{89687515-639A-46C0-BBEF-53C99593221D}" presName="hierRoot2" presStyleCnt="0">
        <dgm:presLayoutVars>
          <dgm:hierBranch val="init"/>
        </dgm:presLayoutVars>
      </dgm:prSet>
      <dgm:spPr/>
    </dgm:pt>
    <dgm:pt modelId="{1EE3BD46-4B6A-4737-8244-1F7183C72273}" type="pres">
      <dgm:prSet presAssocID="{89687515-639A-46C0-BBEF-53C99593221D}" presName="rootComposite2" presStyleCnt="0"/>
      <dgm:spPr/>
    </dgm:pt>
    <dgm:pt modelId="{717060D6-EE77-4BF9-B11B-CA28E6D0B42A}" type="pres">
      <dgm:prSet presAssocID="{89687515-639A-46C0-BBEF-53C99593221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2A002B4-6397-437A-8F5F-9052FF0944F1}" type="pres">
      <dgm:prSet presAssocID="{89687515-639A-46C0-BBEF-53C99593221D}" presName="topArc2" presStyleLbl="parChTrans1D1" presStyleIdx="6" presStyleCnt="8"/>
      <dgm:spPr>
        <a:ln w="38100"/>
      </dgm:spPr>
    </dgm:pt>
    <dgm:pt modelId="{D88B2564-90FE-4C94-89BE-6BBCAC522641}" type="pres">
      <dgm:prSet presAssocID="{89687515-639A-46C0-BBEF-53C99593221D}" presName="bottomArc2" presStyleLbl="parChTrans1D1" presStyleIdx="7" presStyleCnt="8"/>
      <dgm:spPr/>
    </dgm:pt>
    <dgm:pt modelId="{AAA0CA2F-B35E-4A99-8221-D5009145132C}" type="pres">
      <dgm:prSet presAssocID="{89687515-639A-46C0-BBEF-53C99593221D}" presName="topConnNode2" presStyleLbl="node2" presStyleIdx="0" presStyleCnt="0"/>
      <dgm:spPr/>
      <dgm:t>
        <a:bodyPr/>
        <a:lstStyle/>
        <a:p>
          <a:endParaRPr lang="pl-PL"/>
        </a:p>
      </dgm:t>
    </dgm:pt>
    <dgm:pt modelId="{F182EB58-C3D6-4339-8BDC-211E0E79147C}" type="pres">
      <dgm:prSet presAssocID="{89687515-639A-46C0-BBEF-53C99593221D}" presName="hierChild4" presStyleCnt="0"/>
      <dgm:spPr/>
    </dgm:pt>
    <dgm:pt modelId="{EE98E137-178A-46A0-9CC4-9A6FE3883E5D}" type="pres">
      <dgm:prSet presAssocID="{89687515-639A-46C0-BBEF-53C99593221D}" presName="hierChild5" presStyleCnt="0"/>
      <dgm:spPr/>
    </dgm:pt>
    <dgm:pt modelId="{2D616870-FAD8-4EC4-A83A-7222F53A354A}" type="pres">
      <dgm:prSet presAssocID="{903AF081-CF5F-4C3E-9B74-F09AEB59CB40}" presName="hierChild3" presStyleCnt="0"/>
      <dgm:spPr/>
    </dgm:pt>
  </dgm:ptLst>
  <dgm:cxnLst>
    <dgm:cxn modelId="{029FD0DC-1D5B-4013-9E00-80B71EC956DB}" srcId="{903AF081-CF5F-4C3E-9B74-F09AEB59CB40}" destId="{EF160331-6496-41DD-AA72-BA4C27EC164C}" srcOrd="1" destOrd="0" parTransId="{4577C847-5B7B-4856-B3BC-1639A10FE7F7}" sibTransId="{4FAA0550-2524-4E84-BA11-8B7CD95E50D3}"/>
    <dgm:cxn modelId="{C65397CB-D76E-45E1-AB3B-FF80B6A066A3}" type="presOf" srcId="{7C34136C-395E-416B-AC4E-E3A91F67FD5E}" destId="{1625AA96-7060-47F1-A279-DCF5E4D69260}" srcOrd="0" destOrd="0" presId="urn:microsoft.com/office/officeart/2008/layout/HalfCircleOrganizationChart"/>
    <dgm:cxn modelId="{AD320D10-D390-4C55-8A11-F560441DD592}" type="presOf" srcId="{4577C847-5B7B-4856-B3BC-1639A10FE7F7}" destId="{6AA643A8-8FCA-416D-A792-45563F6C9922}" srcOrd="0" destOrd="0" presId="urn:microsoft.com/office/officeart/2008/layout/HalfCircleOrganizationChart"/>
    <dgm:cxn modelId="{4CE3AF6A-FAF2-4E39-83FA-C56E7A517136}" type="presOf" srcId="{D69A22A7-6224-46D8-9E09-05ACE7EFE533}" destId="{A308E4C0-CDC8-47A4-B57C-478FC06068F2}" srcOrd="0" destOrd="0" presId="urn:microsoft.com/office/officeart/2008/layout/HalfCircleOrganizationChart"/>
    <dgm:cxn modelId="{64A1B400-9FD0-463F-82F0-3C722AD852FE}" type="presOf" srcId="{89687515-639A-46C0-BBEF-53C99593221D}" destId="{717060D6-EE77-4BF9-B11B-CA28E6D0B42A}" srcOrd="0" destOrd="0" presId="urn:microsoft.com/office/officeart/2008/layout/HalfCircleOrganizationChart"/>
    <dgm:cxn modelId="{0FFB7B27-6E23-4732-AB0A-BF433887A242}" type="presOf" srcId="{46B3D7A0-4700-4064-BD87-0ADA5EE7515F}" destId="{D0A9AB11-71BB-4BA6-BFC4-D4C483B9E56B}" srcOrd="1" destOrd="0" presId="urn:microsoft.com/office/officeart/2008/layout/HalfCircleOrganizationChart"/>
    <dgm:cxn modelId="{1C6B55A4-1D16-4F18-9447-1E0A1293D5B7}" srcId="{903AF081-CF5F-4C3E-9B74-F09AEB59CB40}" destId="{46B3D7A0-4700-4064-BD87-0ADA5EE7515F}" srcOrd="0" destOrd="0" parTransId="{D69A22A7-6224-46D8-9E09-05ACE7EFE533}" sibTransId="{4ADEF504-2BF7-4D44-9280-3237892CF733}"/>
    <dgm:cxn modelId="{82FA7B7D-F927-4B1E-803C-6F98CE93ACB0}" srcId="{903AF081-CF5F-4C3E-9B74-F09AEB59CB40}" destId="{89687515-639A-46C0-BBEF-53C99593221D}" srcOrd="2" destOrd="0" parTransId="{7C34136C-395E-416B-AC4E-E3A91F67FD5E}" sibTransId="{0E76C1D1-7DDC-4A14-A2BD-4219F3DBA966}"/>
    <dgm:cxn modelId="{F4BD0B25-9D52-4D7C-A489-E9A0693E64C9}" srcId="{325F94AA-9537-488E-B627-D9BCFB95B045}" destId="{903AF081-CF5F-4C3E-9B74-F09AEB59CB40}" srcOrd="0" destOrd="0" parTransId="{1BEA549B-853F-4C01-B4CC-4B87CE52D389}" sibTransId="{9C88BDD4-1565-4E83-8975-378D17C30F12}"/>
    <dgm:cxn modelId="{91B57F80-B721-4589-B08E-97DFE81C029D}" type="presOf" srcId="{903AF081-CF5F-4C3E-9B74-F09AEB59CB40}" destId="{895ED299-6409-4834-BDF9-27C01B16E451}" srcOrd="1" destOrd="0" presId="urn:microsoft.com/office/officeart/2008/layout/HalfCircleOrganizationChart"/>
    <dgm:cxn modelId="{AC7E7AE8-AA3C-4197-8CE2-7316653C9B0C}" type="presOf" srcId="{46B3D7A0-4700-4064-BD87-0ADA5EE7515F}" destId="{0DB0820F-1A4A-4C25-9C02-7710BD689253}" srcOrd="0" destOrd="0" presId="urn:microsoft.com/office/officeart/2008/layout/HalfCircleOrganizationChart"/>
    <dgm:cxn modelId="{A2DC7C1B-944B-4BEA-9F3A-554B81CE0435}" type="presOf" srcId="{EF160331-6496-41DD-AA72-BA4C27EC164C}" destId="{128EADF8-C33E-42FD-B397-794A985ABE5D}" srcOrd="1" destOrd="0" presId="urn:microsoft.com/office/officeart/2008/layout/HalfCircleOrganizationChart"/>
    <dgm:cxn modelId="{3CE8FF4A-2A4D-4963-9EFB-A56871FFA2FC}" type="presOf" srcId="{903AF081-CF5F-4C3E-9B74-F09AEB59CB40}" destId="{0B10DE49-4E05-4F9B-943F-47728A00864C}" srcOrd="0" destOrd="0" presId="urn:microsoft.com/office/officeart/2008/layout/HalfCircleOrganizationChart"/>
    <dgm:cxn modelId="{ED1D2F9E-C93A-4AE9-BA70-B734D43831F5}" type="presOf" srcId="{EF160331-6496-41DD-AA72-BA4C27EC164C}" destId="{837B15AA-03E5-4AAF-BACB-E3F7089251A7}" srcOrd="0" destOrd="0" presId="urn:microsoft.com/office/officeart/2008/layout/HalfCircleOrganizationChart"/>
    <dgm:cxn modelId="{76EA6D65-72F0-496A-9890-81703CEB7CD3}" type="presOf" srcId="{325F94AA-9537-488E-B627-D9BCFB95B045}" destId="{8A11FC21-B18D-4B1E-A61A-A3B8F572E9D1}" srcOrd="0" destOrd="0" presId="urn:microsoft.com/office/officeart/2008/layout/HalfCircleOrganizationChart"/>
    <dgm:cxn modelId="{F0B304C5-687A-43BD-A6B8-9DF791139CE8}" type="presOf" srcId="{89687515-639A-46C0-BBEF-53C99593221D}" destId="{AAA0CA2F-B35E-4A99-8221-D5009145132C}" srcOrd="1" destOrd="0" presId="urn:microsoft.com/office/officeart/2008/layout/HalfCircleOrganizationChart"/>
    <dgm:cxn modelId="{AA802B93-6D0C-40B9-AD59-E4CD935EF98F}" type="presParOf" srcId="{8A11FC21-B18D-4B1E-A61A-A3B8F572E9D1}" destId="{4C6D8A54-1E4E-4172-9918-27A8A0C70BFA}" srcOrd="0" destOrd="0" presId="urn:microsoft.com/office/officeart/2008/layout/HalfCircleOrganizationChart"/>
    <dgm:cxn modelId="{9C1DB325-FCEF-418B-B87D-ECCA21334DC2}" type="presParOf" srcId="{4C6D8A54-1E4E-4172-9918-27A8A0C70BFA}" destId="{293B5BAF-1DC8-4B4A-9966-55E900951E0A}" srcOrd="0" destOrd="0" presId="urn:microsoft.com/office/officeart/2008/layout/HalfCircleOrganizationChart"/>
    <dgm:cxn modelId="{3CED542B-6AB5-4836-A73F-9EEAABD8390C}" type="presParOf" srcId="{293B5BAF-1DC8-4B4A-9966-55E900951E0A}" destId="{0B10DE49-4E05-4F9B-943F-47728A00864C}" srcOrd="0" destOrd="0" presId="urn:microsoft.com/office/officeart/2008/layout/HalfCircleOrganizationChart"/>
    <dgm:cxn modelId="{F8B24BE3-68DA-456B-BBAE-909B02EF1283}" type="presParOf" srcId="{293B5BAF-1DC8-4B4A-9966-55E900951E0A}" destId="{02DE9E0A-C1E5-495B-9150-2F958B528AA6}" srcOrd="1" destOrd="0" presId="urn:microsoft.com/office/officeart/2008/layout/HalfCircleOrganizationChart"/>
    <dgm:cxn modelId="{14BC3E8F-F421-4A5B-88ED-8949FC44680D}" type="presParOf" srcId="{293B5BAF-1DC8-4B4A-9966-55E900951E0A}" destId="{A92AC6DE-9A95-4C5E-81B1-5A873218D627}" srcOrd="2" destOrd="0" presId="urn:microsoft.com/office/officeart/2008/layout/HalfCircleOrganizationChart"/>
    <dgm:cxn modelId="{CCC19F9F-8FA8-4EFB-A9CB-293BA9A11C42}" type="presParOf" srcId="{293B5BAF-1DC8-4B4A-9966-55E900951E0A}" destId="{895ED299-6409-4834-BDF9-27C01B16E451}" srcOrd="3" destOrd="0" presId="urn:microsoft.com/office/officeart/2008/layout/HalfCircleOrganizationChart"/>
    <dgm:cxn modelId="{E4CC87A0-D167-4C31-BED6-79266DDC072D}" type="presParOf" srcId="{4C6D8A54-1E4E-4172-9918-27A8A0C70BFA}" destId="{A8273034-093C-4D20-A756-F03E40E3DE4C}" srcOrd="1" destOrd="0" presId="urn:microsoft.com/office/officeart/2008/layout/HalfCircleOrganizationChart"/>
    <dgm:cxn modelId="{4A105C19-9605-4BB4-AA2C-8EA15DAA5DC3}" type="presParOf" srcId="{A8273034-093C-4D20-A756-F03E40E3DE4C}" destId="{A308E4C0-CDC8-47A4-B57C-478FC06068F2}" srcOrd="0" destOrd="0" presId="urn:microsoft.com/office/officeart/2008/layout/HalfCircleOrganizationChart"/>
    <dgm:cxn modelId="{26D5298E-F64A-4F81-80B1-0C430F28CAC5}" type="presParOf" srcId="{A8273034-093C-4D20-A756-F03E40E3DE4C}" destId="{1320FD73-CE56-4115-895E-71F2CADDCCBC}" srcOrd="1" destOrd="0" presId="urn:microsoft.com/office/officeart/2008/layout/HalfCircleOrganizationChart"/>
    <dgm:cxn modelId="{1877E159-3DF8-4C93-8B12-79A2B78DF7DA}" type="presParOf" srcId="{1320FD73-CE56-4115-895E-71F2CADDCCBC}" destId="{808F23FC-BE43-4202-B605-1EC766AEADBB}" srcOrd="0" destOrd="0" presId="urn:microsoft.com/office/officeart/2008/layout/HalfCircleOrganizationChart"/>
    <dgm:cxn modelId="{964BBD5A-23BD-4467-8E09-3B1EB9D505C7}" type="presParOf" srcId="{808F23FC-BE43-4202-B605-1EC766AEADBB}" destId="{0DB0820F-1A4A-4C25-9C02-7710BD689253}" srcOrd="0" destOrd="0" presId="urn:microsoft.com/office/officeart/2008/layout/HalfCircleOrganizationChart"/>
    <dgm:cxn modelId="{9718A655-3510-46E6-8BBF-41E4C31C1E06}" type="presParOf" srcId="{808F23FC-BE43-4202-B605-1EC766AEADBB}" destId="{2A98FAF5-5B47-4503-A0EA-E4D99C8FCCAC}" srcOrd="1" destOrd="0" presId="urn:microsoft.com/office/officeart/2008/layout/HalfCircleOrganizationChart"/>
    <dgm:cxn modelId="{C61FCFFB-D912-4534-8429-A7420EFA1C60}" type="presParOf" srcId="{808F23FC-BE43-4202-B605-1EC766AEADBB}" destId="{D48706B3-D4B3-46F1-A412-1D7CB7564078}" srcOrd="2" destOrd="0" presId="urn:microsoft.com/office/officeart/2008/layout/HalfCircleOrganizationChart"/>
    <dgm:cxn modelId="{87D5386D-E937-4906-A14A-CA2E7BD7D771}" type="presParOf" srcId="{808F23FC-BE43-4202-B605-1EC766AEADBB}" destId="{D0A9AB11-71BB-4BA6-BFC4-D4C483B9E56B}" srcOrd="3" destOrd="0" presId="urn:microsoft.com/office/officeart/2008/layout/HalfCircleOrganizationChart"/>
    <dgm:cxn modelId="{A1C7642F-D8EF-49BC-AD83-E0942CABDD34}" type="presParOf" srcId="{1320FD73-CE56-4115-895E-71F2CADDCCBC}" destId="{756363BE-E30E-42D2-B9D4-524B729D4045}" srcOrd="1" destOrd="0" presId="urn:microsoft.com/office/officeart/2008/layout/HalfCircleOrganizationChart"/>
    <dgm:cxn modelId="{2F531685-F9EA-4FB6-AA2A-04D71C9D4004}" type="presParOf" srcId="{1320FD73-CE56-4115-895E-71F2CADDCCBC}" destId="{FDF28831-ABDC-42E3-BAFF-151C3471DC9B}" srcOrd="2" destOrd="0" presId="urn:microsoft.com/office/officeart/2008/layout/HalfCircleOrganizationChart"/>
    <dgm:cxn modelId="{AC9CF2B2-13D0-457C-B2FD-C267383177DE}" type="presParOf" srcId="{A8273034-093C-4D20-A756-F03E40E3DE4C}" destId="{6AA643A8-8FCA-416D-A792-45563F6C9922}" srcOrd="2" destOrd="0" presId="urn:microsoft.com/office/officeart/2008/layout/HalfCircleOrganizationChart"/>
    <dgm:cxn modelId="{BC4E068B-62BE-43BB-8A94-D1EBA663B9A7}" type="presParOf" srcId="{A8273034-093C-4D20-A756-F03E40E3DE4C}" destId="{378BC684-A231-4792-BD9A-620D08A4D7CE}" srcOrd="3" destOrd="0" presId="urn:microsoft.com/office/officeart/2008/layout/HalfCircleOrganizationChart"/>
    <dgm:cxn modelId="{55879C87-0213-4DCA-8CE8-7090635B12C0}" type="presParOf" srcId="{378BC684-A231-4792-BD9A-620D08A4D7CE}" destId="{0C875664-9DB9-4E1F-8454-4D1F2EFC0B6E}" srcOrd="0" destOrd="0" presId="urn:microsoft.com/office/officeart/2008/layout/HalfCircleOrganizationChart"/>
    <dgm:cxn modelId="{A3F14C69-FC50-4015-BB99-7C4B1520C568}" type="presParOf" srcId="{0C875664-9DB9-4E1F-8454-4D1F2EFC0B6E}" destId="{837B15AA-03E5-4AAF-BACB-E3F7089251A7}" srcOrd="0" destOrd="0" presId="urn:microsoft.com/office/officeart/2008/layout/HalfCircleOrganizationChart"/>
    <dgm:cxn modelId="{8E1BBDB2-8015-4631-8250-8B826DBB0765}" type="presParOf" srcId="{0C875664-9DB9-4E1F-8454-4D1F2EFC0B6E}" destId="{B587957C-731C-4880-A534-93D4AD8FE865}" srcOrd="1" destOrd="0" presId="urn:microsoft.com/office/officeart/2008/layout/HalfCircleOrganizationChart"/>
    <dgm:cxn modelId="{D68EBDCF-01E6-4042-88C5-B1418A4D8EDD}" type="presParOf" srcId="{0C875664-9DB9-4E1F-8454-4D1F2EFC0B6E}" destId="{4185FAAE-B03B-4C1C-A494-B519BE3C4F24}" srcOrd="2" destOrd="0" presId="urn:microsoft.com/office/officeart/2008/layout/HalfCircleOrganizationChart"/>
    <dgm:cxn modelId="{297692E4-30A0-440A-90E8-7BF5E03E24E6}" type="presParOf" srcId="{0C875664-9DB9-4E1F-8454-4D1F2EFC0B6E}" destId="{128EADF8-C33E-42FD-B397-794A985ABE5D}" srcOrd="3" destOrd="0" presId="urn:microsoft.com/office/officeart/2008/layout/HalfCircleOrganizationChart"/>
    <dgm:cxn modelId="{DF8A9A4C-605B-481F-8C2C-C5BA10A02810}" type="presParOf" srcId="{378BC684-A231-4792-BD9A-620D08A4D7CE}" destId="{E05AE965-F4D1-44EC-93A6-379389D3C5B2}" srcOrd="1" destOrd="0" presId="urn:microsoft.com/office/officeart/2008/layout/HalfCircleOrganizationChart"/>
    <dgm:cxn modelId="{9AB93F35-EBDC-4CF5-8155-697BAF027057}" type="presParOf" srcId="{378BC684-A231-4792-BD9A-620D08A4D7CE}" destId="{B4536EE1-5C1D-4CAE-A7EE-422E56B178A5}" srcOrd="2" destOrd="0" presId="urn:microsoft.com/office/officeart/2008/layout/HalfCircleOrganizationChart"/>
    <dgm:cxn modelId="{5D2CDA23-0E8F-486D-88C4-E5A6B09A4E94}" type="presParOf" srcId="{A8273034-093C-4D20-A756-F03E40E3DE4C}" destId="{1625AA96-7060-47F1-A279-DCF5E4D69260}" srcOrd="4" destOrd="0" presId="urn:microsoft.com/office/officeart/2008/layout/HalfCircleOrganizationChart"/>
    <dgm:cxn modelId="{15931C1F-C343-4DBB-B607-4500182306CF}" type="presParOf" srcId="{A8273034-093C-4D20-A756-F03E40E3DE4C}" destId="{427D8017-303A-4D4E-A8D9-84B8C06C57C1}" srcOrd="5" destOrd="0" presId="urn:microsoft.com/office/officeart/2008/layout/HalfCircleOrganizationChart"/>
    <dgm:cxn modelId="{3D09904D-15F9-4979-BA93-7E1AE9CF8FF4}" type="presParOf" srcId="{427D8017-303A-4D4E-A8D9-84B8C06C57C1}" destId="{1EE3BD46-4B6A-4737-8244-1F7183C72273}" srcOrd="0" destOrd="0" presId="urn:microsoft.com/office/officeart/2008/layout/HalfCircleOrganizationChart"/>
    <dgm:cxn modelId="{B67CDDE1-D2F7-40AD-973D-C4ACC6B903B7}" type="presParOf" srcId="{1EE3BD46-4B6A-4737-8244-1F7183C72273}" destId="{717060D6-EE77-4BF9-B11B-CA28E6D0B42A}" srcOrd="0" destOrd="0" presId="urn:microsoft.com/office/officeart/2008/layout/HalfCircleOrganizationChart"/>
    <dgm:cxn modelId="{E63770BB-D5C2-46E7-B4F1-672B2A4CAB34}" type="presParOf" srcId="{1EE3BD46-4B6A-4737-8244-1F7183C72273}" destId="{52A002B4-6397-437A-8F5F-9052FF0944F1}" srcOrd="1" destOrd="0" presId="urn:microsoft.com/office/officeart/2008/layout/HalfCircleOrganizationChart"/>
    <dgm:cxn modelId="{371E1C19-BA94-46E8-98C7-E56E54D2017E}" type="presParOf" srcId="{1EE3BD46-4B6A-4737-8244-1F7183C72273}" destId="{D88B2564-90FE-4C94-89BE-6BBCAC522641}" srcOrd="2" destOrd="0" presId="urn:microsoft.com/office/officeart/2008/layout/HalfCircleOrganizationChart"/>
    <dgm:cxn modelId="{F93943DB-B73E-4E8C-93DF-76269A085104}" type="presParOf" srcId="{1EE3BD46-4B6A-4737-8244-1F7183C72273}" destId="{AAA0CA2F-B35E-4A99-8221-D5009145132C}" srcOrd="3" destOrd="0" presId="urn:microsoft.com/office/officeart/2008/layout/HalfCircleOrganizationChart"/>
    <dgm:cxn modelId="{E154FF3F-E7D3-4CB3-960A-570C7F5439D1}" type="presParOf" srcId="{427D8017-303A-4D4E-A8D9-84B8C06C57C1}" destId="{F182EB58-C3D6-4339-8BDC-211E0E79147C}" srcOrd="1" destOrd="0" presId="urn:microsoft.com/office/officeart/2008/layout/HalfCircleOrganizationChart"/>
    <dgm:cxn modelId="{B0C16874-DDD1-4126-8FA0-99D0396EB38D}" type="presParOf" srcId="{427D8017-303A-4D4E-A8D9-84B8C06C57C1}" destId="{EE98E137-178A-46A0-9CC4-9A6FE3883E5D}" srcOrd="2" destOrd="0" presId="urn:microsoft.com/office/officeart/2008/layout/HalfCircleOrganizationChart"/>
    <dgm:cxn modelId="{38B94F73-2E49-425F-BB0B-5E1CE35D4AE7}" type="presParOf" srcId="{4C6D8A54-1E4E-4172-9918-27A8A0C70BFA}" destId="{2D616870-FAD8-4EC4-A83A-7222F53A354A}" srcOrd="2" destOrd="0" presId="urn:microsoft.com/office/officeart/2008/layout/HalfCircleOrganizationChart"/>
  </dgm:cxnLst>
  <dgm:bg/>
  <dgm:whole>
    <a:ln>
      <a:solidFill>
        <a:srgbClr val="00206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41213D-1B48-4B2B-8D6F-99A06F04125D}" type="doc">
      <dgm:prSet loTypeId="urn:microsoft.com/office/officeart/2005/8/layout/hierarchy3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78AB17F8-E4B3-4A72-A68D-44E0209F726A}">
      <dgm:prSet phldrT="[Text]"/>
      <dgm:spPr/>
      <dgm:t>
        <a:bodyPr/>
        <a:lstStyle/>
        <a:p>
          <a:r>
            <a:rPr lang="pl-PL" b="1" dirty="0" smtClean="0">
              <a:solidFill>
                <a:srgbClr val="FFFF00"/>
              </a:solidFill>
            </a:rPr>
            <a:t>Instalacja</a:t>
          </a:r>
          <a:endParaRPr lang="pl-PL" b="1" dirty="0">
            <a:solidFill>
              <a:srgbClr val="FFFF00"/>
            </a:solidFill>
          </a:endParaRPr>
        </a:p>
      </dgm:t>
    </dgm:pt>
    <dgm:pt modelId="{D78FDBD8-6F45-46D6-85B3-5B8973D83A6E}" type="parTrans" cxnId="{6A6CFDFE-7B4E-44D2-83B2-DDD138C0F07A}">
      <dgm:prSet/>
      <dgm:spPr/>
      <dgm:t>
        <a:bodyPr/>
        <a:lstStyle/>
        <a:p>
          <a:endParaRPr lang="pl-PL" b="1"/>
        </a:p>
      </dgm:t>
    </dgm:pt>
    <dgm:pt modelId="{4221ED32-5C66-4888-97A9-6F6EC87F76B2}" type="sibTrans" cxnId="{6A6CFDFE-7B4E-44D2-83B2-DDD138C0F07A}">
      <dgm:prSet/>
      <dgm:spPr/>
      <dgm:t>
        <a:bodyPr/>
        <a:lstStyle/>
        <a:p>
          <a:endParaRPr lang="pl-PL" b="1"/>
        </a:p>
      </dgm:t>
    </dgm:pt>
    <dgm:pt modelId="{AEF3167A-8209-4378-8B26-56CCDCDBE24B}">
      <dgm:prSet phldrT="[Text]"/>
      <dgm:spPr/>
      <dgm:t>
        <a:bodyPr/>
        <a:lstStyle/>
        <a:p>
          <a:r>
            <a:rPr lang="pl-PL" b="1" dirty="0" smtClean="0"/>
            <a:t>Instalacja serwera</a:t>
          </a:r>
          <a:endParaRPr lang="pl-PL" b="1" dirty="0"/>
        </a:p>
      </dgm:t>
    </dgm:pt>
    <dgm:pt modelId="{5D1EF291-F50B-4E25-BB81-D3479F42CBC0}" type="parTrans" cxnId="{552E684F-6BE0-4CFF-AD74-31F91DD2B3B8}">
      <dgm:prSet/>
      <dgm:spPr/>
      <dgm:t>
        <a:bodyPr/>
        <a:lstStyle/>
        <a:p>
          <a:endParaRPr lang="pl-PL" b="1"/>
        </a:p>
      </dgm:t>
    </dgm:pt>
    <dgm:pt modelId="{024E6379-E7E8-4052-943B-20751CE0B8D0}" type="sibTrans" cxnId="{552E684F-6BE0-4CFF-AD74-31F91DD2B3B8}">
      <dgm:prSet/>
      <dgm:spPr/>
      <dgm:t>
        <a:bodyPr/>
        <a:lstStyle/>
        <a:p>
          <a:endParaRPr lang="pl-PL" b="1"/>
        </a:p>
      </dgm:t>
    </dgm:pt>
    <dgm:pt modelId="{AB5D7EDD-97D6-44DB-BE3D-494A8FE1C6E4}">
      <dgm:prSet phldrT="[Text]"/>
      <dgm:spPr/>
      <dgm:t>
        <a:bodyPr/>
        <a:lstStyle/>
        <a:p>
          <a:r>
            <a:rPr lang="pl-PL" b="1" dirty="0" smtClean="0"/>
            <a:t>Instalacja aktualizacji</a:t>
          </a:r>
          <a:endParaRPr lang="pl-PL" b="1" dirty="0"/>
        </a:p>
      </dgm:t>
    </dgm:pt>
    <dgm:pt modelId="{1B35EC94-7D09-4F98-941C-95099A378B17}" type="parTrans" cxnId="{B344F717-F694-4516-BB3A-8DB25243167C}">
      <dgm:prSet/>
      <dgm:spPr/>
      <dgm:t>
        <a:bodyPr/>
        <a:lstStyle/>
        <a:p>
          <a:endParaRPr lang="pl-PL" b="1"/>
        </a:p>
      </dgm:t>
    </dgm:pt>
    <dgm:pt modelId="{DCB1BAA0-F59A-45AD-B52B-6ADCAF78B4BB}" type="sibTrans" cxnId="{B344F717-F694-4516-BB3A-8DB25243167C}">
      <dgm:prSet/>
      <dgm:spPr/>
      <dgm:t>
        <a:bodyPr/>
        <a:lstStyle/>
        <a:p>
          <a:endParaRPr lang="pl-PL" b="1"/>
        </a:p>
      </dgm:t>
    </dgm:pt>
    <dgm:pt modelId="{FF6736FB-A22E-4866-B0FC-23086FC971A5}">
      <dgm:prSet phldrT="[Text]"/>
      <dgm:spPr/>
      <dgm:t>
        <a:bodyPr/>
        <a:lstStyle/>
        <a:p>
          <a:r>
            <a:rPr lang="pl-PL" b="1" dirty="0" smtClean="0">
              <a:solidFill>
                <a:srgbClr val="FFFF00"/>
              </a:solidFill>
            </a:rPr>
            <a:t>Konfiguracja</a:t>
          </a:r>
          <a:endParaRPr lang="pl-PL" b="1" dirty="0">
            <a:solidFill>
              <a:srgbClr val="FFFF00"/>
            </a:solidFill>
          </a:endParaRPr>
        </a:p>
      </dgm:t>
    </dgm:pt>
    <dgm:pt modelId="{CEF307F6-81B4-4333-B6CA-2123279366C7}" type="parTrans" cxnId="{8593EF22-33F7-4D16-8898-8C9A1EF3ACCF}">
      <dgm:prSet/>
      <dgm:spPr/>
      <dgm:t>
        <a:bodyPr/>
        <a:lstStyle/>
        <a:p>
          <a:endParaRPr lang="pl-PL" b="1"/>
        </a:p>
      </dgm:t>
    </dgm:pt>
    <dgm:pt modelId="{F1731594-E117-4C54-9151-B252D56532E5}" type="sibTrans" cxnId="{8593EF22-33F7-4D16-8898-8C9A1EF3ACCF}">
      <dgm:prSet/>
      <dgm:spPr/>
      <dgm:t>
        <a:bodyPr/>
        <a:lstStyle/>
        <a:p>
          <a:endParaRPr lang="pl-PL" b="1"/>
        </a:p>
      </dgm:t>
    </dgm:pt>
    <dgm:pt modelId="{B8D82E1C-F91C-4378-A3C7-59E11E2E1177}">
      <dgm:prSet phldrT="[Text]"/>
      <dgm:spPr/>
      <dgm:t>
        <a:bodyPr/>
        <a:lstStyle/>
        <a:p>
          <a:r>
            <a:rPr lang="pl-PL" b="1" dirty="0" smtClean="0"/>
            <a:t>Tworzenie kont użytkowików</a:t>
          </a:r>
          <a:endParaRPr lang="pl-PL" b="1" dirty="0"/>
        </a:p>
      </dgm:t>
    </dgm:pt>
    <dgm:pt modelId="{4E071992-4B7C-4BAF-A7A5-80347A8A1B84}" type="parTrans" cxnId="{34658C92-6B95-4FD8-A29B-B785D9AEC796}">
      <dgm:prSet/>
      <dgm:spPr/>
      <dgm:t>
        <a:bodyPr/>
        <a:lstStyle/>
        <a:p>
          <a:endParaRPr lang="pl-PL" b="1"/>
        </a:p>
      </dgm:t>
    </dgm:pt>
    <dgm:pt modelId="{430FEA12-8690-497B-9038-39AA0444EE99}" type="sibTrans" cxnId="{34658C92-6B95-4FD8-A29B-B785D9AEC796}">
      <dgm:prSet/>
      <dgm:spPr/>
      <dgm:t>
        <a:bodyPr/>
        <a:lstStyle/>
        <a:p>
          <a:endParaRPr lang="pl-PL" b="1"/>
        </a:p>
      </dgm:t>
    </dgm:pt>
    <dgm:pt modelId="{63C9B0E3-46C8-4059-887C-B6FE2E827EBA}">
      <dgm:prSet phldrT="[Text]"/>
      <dgm:spPr/>
      <dgm:t>
        <a:bodyPr/>
        <a:lstStyle/>
        <a:p>
          <a:r>
            <a:rPr lang="pl-PL" b="1" dirty="0" smtClean="0"/>
            <a:t>Zarządzanie kontami i grupami</a:t>
          </a:r>
          <a:endParaRPr lang="pl-PL" b="1" dirty="0"/>
        </a:p>
      </dgm:t>
    </dgm:pt>
    <dgm:pt modelId="{087E188A-CF04-43FE-864D-9B14E47DD130}" type="parTrans" cxnId="{97DCADB9-768D-41AD-A345-DC280233643F}">
      <dgm:prSet/>
      <dgm:spPr/>
      <dgm:t>
        <a:bodyPr/>
        <a:lstStyle/>
        <a:p>
          <a:endParaRPr lang="pl-PL" b="1"/>
        </a:p>
      </dgm:t>
    </dgm:pt>
    <dgm:pt modelId="{27149541-A054-43F2-9A04-B783E58FC92D}" type="sibTrans" cxnId="{97DCADB9-768D-41AD-A345-DC280233643F}">
      <dgm:prSet/>
      <dgm:spPr/>
      <dgm:t>
        <a:bodyPr/>
        <a:lstStyle/>
        <a:p>
          <a:endParaRPr lang="pl-PL" b="1"/>
        </a:p>
      </dgm:t>
    </dgm:pt>
    <dgm:pt modelId="{89B5BF1A-8C50-4006-A607-3452C3468A66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b="1" dirty="0" smtClean="0">
              <a:solidFill>
                <a:srgbClr val="FFFF00"/>
              </a:solidFill>
            </a:rPr>
            <a:t>Utrzymanie bezawaryjnej pracy</a:t>
          </a:r>
        </a:p>
      </dgm:t>
    </dgm:pt>
    <dgm:pt modelId="{66E343DA-BABF-4C4B-80EC-17C36BE83914}" type="parTrans" cxnId="{83C92AF4-2EDB-42DE-9942-9EA9536114BE}">
      <dgm:prSet/>
      <dgm:spPr/>
      <dgm:t>
        <a:bodyPr/>
        <a:lstStyle/>
        <a:p>
          <a:endParaRPr lang="pl-PL" b="1"/>
        </a:p>
      </dgm:t>
    </dgm:pt>
    <dgm:pt modelId="{A1A971B0-C151-4F5B-804B-6EF2255FD884}" type="sibTrans" cxnId="{83C92AF4-2EDB-42DE-9942-9EA9536114BE}">
      <dgm:prSet/>
      <dgm:spPr/>
      <dgm:t>
        <a:bodyPr/>
        <a:lstStyle/>
        <a:p>
          <a:endParaRPr lang="pl-PL" b="1"/>
        </a:p>
      </dgm:t>
    </dgm:pt>
    <dgm:pt modelId="{FBD62DA3-904F-44DD-AD85-618FF927AD76}">
      <dgm:prSet phldrT="[Text]"/>
      <dgm:spPr/>
      <dgm:t>
        <a:bodyPr/>
        <a:lstStyle/>
        <a:p>
          <a:r>
            <a:rPr lang="pl-PL" b="1" dirty="0" smtClean="0"/>
            <a:t>Nstalacja klienata na stacjach roboczych</a:t>
          </a:r>
          <a:endParaRPr lang="pl-PL" b="1" dirty="0"/>
        </a:p>
      </dgm:t>
    </dgm:pt>
    <dgm:pt modelId="{9A9D7FBA-7D28-41FE-96EE-B2C540700022}" type="parTrans" cxnId="{29745C3B-F4BF-458A-BA98-06A1C7346958}">
      <dgm:prSet/>
      <dgm:spPr/>
      <dgm:t>
        <a:bodyPr/>
        <a:lstStyle/>
        <a:p>
          <a:endParaRPr lang="pl-PL" b="1"/>
        </a:p>
      </dgm:t>
    </dgm:pt>
    <dgm:pt modelId="{CEED9561-264D-4E42-A6B7-41FC223173FE}" type="sibTrans" cxnId="{29745C3B-F4BF-458A-BA98-06A1C7346958}">
      <dgm:prSet/>
      <dgm:spPr/>
      <dgm:t>
        <a:bodyPr/>
        <a:lstStyle/>
        <a:p>
          <a:endParaRPr lang="pl-PL" b="1"/>
        </a:p>
      </dgm:t>
    </dgm:pt>
    <dgm:pt modelId="{21F9CDDA-E87B-41E8-B0D6-1258DDA40075}">
      <dgm:prSet phldrT="[Text]"/>
      <dgm:spPr/>
      <dgm:t>
        <a:bodyPr/>
        <a:lstStyle/>
        <a:p>
          <a:r>
            <a:rPr lang="pl-PL" b="1" dirty="0" smtClean="0"/>
            <a:t>Nadawanie</a:t>
          </a:r>
        </a:p>
        <a:p>
          <a:r>
            <a:rPr lang="pl-PL" b="1" dirty="0" smtClean="0"/>
            <a:t>uprawnień</a:t>
          </a:r>
          <a:endParaRPr lang="pl-PL" b="1" dirty="0"/>
        </a:p>
      </dgm:t>
    </dgm:pt>
    <dgm:pt modelId="{B958C9AD-A1F6-4514-9296-777949F13AC1}" type="parTrans" cxnId="{A7C7D4DE-607F-4A5A-9FDD-0031393B3D79}">
      <dgm:prSet/>
      <dgm:spPr/>
      <dgm:t>
        <a:bodyPr/>
        <a:lstStyle/>
        <a:p>
          <a:endParaRPr lang="pl-PL" b="1"/>
        </a:p>
      </dgm:t>
    </dgm:pt>
    <dgm:pt modelId="{C04C5B6A-21BA-4292-91CD-F1D4BB19F820}" type="sibTrans" cxnId="{A7C7D4DE-607F-4A5A-9FDD-0031393B3D79}">
      <dgm:prSet/>
      <dgm:spPr/>
      <dgm:t>
        <a:bodyPr/>
        <a:lstStyle/>
        <a:p>
          <a:endParaRPr lang="pl-PL" b="1"/>
        </a:p>
      </dgm:t>
    </dgm:pt>
    <dgm:pt modelId="{95A5C4B9-4626-4C3E-AD1D-76D9751E7EB0}">
      <dgm:prSet phldrT="[Text]"/>
      <dgm:spPr/>
      <dgm:t>
        <a:bodyPr/>
        <a:lstStyle/>
        <a:p>
          <a:r>
            <a:rPr lang="pl-PL" b="1" dirty="0" smtClean="0"/>
            <a:t>Monitorowanie pracy serwera</a:t>
          </a:r>
          <a:endParaRPr lang="pl-PL" b="1" dirty="0"/>
        </a:p>
      </dgm:t>
    </dgm:pt>
    <dgm:pt modelId="{2A3590B1-9ADF-4632-8912-46F8C9DF9BCE}" type="parTrans" cxnId="{5089F732-B31E-43D4-AD0D-9E40A6D524CA}">
      <dgm:prSet/>
      <dgm:spPr/>
      <dgm:t>
        <a:bodyPr/>
        <a:lstStyle/>
        <a:p>
          <a:endParaRPr lang="pl-PL" b="1"/>
        </a:p>
      </dgm:t>
    </dgm:pt>
    <dgm:pt modelId="{1EAF6DD6-EC3D-4601-8CB0-7FCBE2DC2CD9}" type="sibTrans" cxnId="{5089F732-B31E-43D4-AD0D-9E40A6D524CA}">
      <dgm:prSet/>
      <dgm:spPr/>
      <dgm:t>
        <a:bodyPr/>
        <a:lstStyle/>
        <a:p>
          <a:endParaRPr lang="pl-PL" b="1"/>
        </a:p>
      </dgm:t>
    </dgm:pt>
    <dgm:pt modelId="{B9A238AB-9404-4FB4-AD0F-5D5E7882CA24}">
      <dgm:prSet phldrT="[Text]"/>
      <dgm:spPr/>
      <dgm:t>
        <a:bodyPr/>
        <a:lstStyle/>
        <a:p>
          <a:r>
            <a:rPr lang="pl-PL" b="1" dirty="0" smtClean="0"/>
            <a:t> ochrona przed awariami</a:t>
          </a:r>
        </a:p>
      </dgm:t>
    </dgm:pt>
    <dgm:pt modelId="{DA06279A-9BD3-4B55-837A-9D494AAA31F6}" type="parTrans" cxnId="{B4241289-2C67-4500-96B4-2C600CC3B4B2}">
      <dgm:prSet/>
      <dgm:spPr/>
      <dgm:t>
        <a:bodyPr/>
        <a:lstStyle/>
        <a:p>
          <a:endParaRPr lang="pl-PL" b="1"/>
        </a:p>
      </dgm:t>
    </dgm:pt>
    <dgm:pt modelId="{47BD9A9A-9CE0-4453-AD83-51FBF31D38D4}" type="sibTrans" cxnId="{B4241289-2C67-4500-96B4-2C600CC3B4B2}">
      <dgm:prSet/>
      <dgm:spPr/>
      <dgm:t>
        <a:bodyPr/>
        <a:lstStyle/>
        <a:p>
          <a:endParaRPr lang="pl-PL" b="1"/>
        </a:p>
      </dgm:t>
    </dgm:pt>
    <dgm:pt modelId="{D3BEA670-F8B8-40C3-8273-ABA9DE6A279C}">
      <dgm:prSet phldrT="[Text]"/>
      <dgm:spPr/>
      <dgm:t>
        <a:bodyPr/>
        <a:lstStyle/>
        <a:p>
          <a:r>
            <a:rPr lang="pl-PL" b="1" dirty="0" smtClean="0"/>
            <a:t>Tworzenie kopii bezpieczeństwa</a:t>
          </a:r>
        </a:p>
      </dgm:t>
    </dgm:pt>
    <dgm:pt modelId="{75A3C420-9F62-4050-B268-AAB2B5C320EB}" type="parTrans" cxnId="{7AF66264-DB28-4ED6-8924-D94505D33E38}">
      <dgm:prSet/>
      <dgm:spPr/>
      <dgm:t>
        <a:bodyPr/>
        <a:lstStyle/>
        <a:p>
          <a:endParaRPr lang="pl-PL" b="1"/>
        </a:p>
      </dgm:t>
    </dgm:pt>
    <dgm:pt modelId="{5479616C-FB30-4398-AC27-594F83566E16}" type="sibTrans" cxnId="{7AF66264-DB28-4ED6-8924-D94505D33E38}">
      <dgm:prSet/>
      <dgm:spPr/>
      <dgm:t>
        <a:bodyPr/>
        <a:lstStyle/>
        <a:p>
          <a:endParaRPr lang="pl-PL" b="1"/>
        </a:p>
      </dgm:t>
    </dgm:pt>
    <dgm:pt modelId="{56F049DF-CFF1-4581-8A11-885BBD7A0558}" type="pres">
      <dgm:prSet presAssocID="{2541213D-1B48-4B2B-8D6F-99A06F04125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338A4AC3-FAE3-432A-904A-7E1A345D4BA6}" type="pres">
      <dgm:prSet presAssocID="{78AB17F8-E4B3-4A72-A68D-44E0209F726A}" presName="root" presStyleCnt="0"/>
      <dgm:spPr/>
    </dgm:pt>
    <dgm:pt modelId="{1042612A-AA67-49C5-A0FA-B2E917E9E169}" type="pres">
      <dgm:prSet presAssocID="{78AB17F8-E4B3-4A72-A68D-44E0209F726A}" presName="rootComposite" presStyleCnt="0"/>
      <dgm:spPr/>
    </dgm:pt>
    <dgm:pt modelId="{32710BC0-3C82-4E9A-8137-1FDB56E574FC}" type="pres">
      <dgm:prSet presAssocID="{78AB17F8-E4B3-4A72-A68D-44E0209F726A}" presName="rootText" presStyleLbl="node1" presStyleIdx="0" presStyleCnt="3"/>
      <dgm:spPr/>
      <dgm:t>
        <a:bodyPr/>
        <a:lstStyle/>
        <a:p>
          <a:endParaRPr lang="pl-PL"/>
        </a:p>
      </dgm:t>
    </dgm:pt>
    <dgm:pt modelId="{90DD6D7B-DCD4-421F-8984-36909463F66D}" type="pres">
      <dgm:prSet presAssocID="{78AB17F8-E4B3-4A72-A68D-44E0209F726A}" presName="rootConnector" presStyleLbl="node1" presStyleIdx="0" presStyleCnt="3"/>
      <dgm:spPr/>
      <dgm:t>
        <a:bodyPr/>
        <a:lstStyle/>
        <a:p>
          <a:endParaRPr lang="pl-PL"/>
        </a:p>
      </dgm:t>
    </dgm:pt>
    <dgm:pt modelId="{1F3750D0-788C-4CFF-90B8-02BA800132DE}" type="pres">
      <dgm:prSet presAssocID="{78AB17F8-E4B3-4A72-A68D-44E0209F726A}" presName="childShape" presStyleCnt="0"/>
      <dgm:spPr/>
    </dgm:pt>
    <dgm:pt modelId="{524305AA-E39D-4F29-B83A-1039BEC1EBA1}" type="pres">
      <dgm:prSet presAssocID="{5D1EF291-F50B-4E25-BB81-D3479F42CBC0}" presName="Name13" presStyleLbl="parChTrans1D2" presStyleIdx="0" presStyleCnt="9"/>
      <dgm:spPr/>
      <dgm:t>
        <a:bodyPr/>
        <a:lstStyle/>
        <a:p>
          <a:endParaRPr lang="pl-PL"/>
        </a:p>
      </dgm:t>
    </dgm:pt>
    <dgm:pt modelId="{004FFD9C-3CD0-416A-9700-123FD15CEBC8}" type="pres">
      <dgm:prSet presAssocID="{AEF3167A-8209-4378-8B26-56CCDCDBE24B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224D76-948E-41D6-9DA1-7451211AC486}" type="pres">
      <dgm:prSet presAssocID="{1B35EC94-7D09-4F98-941C-95099A378B17}" presName="Name13" presStyleLbl="parChTrans1D2" presStyleIdx="1" presStyleCnt="9"/>
      <dgm:spPr/>
      <dgm:t>
        <a:bodyPr/>
        <a:lstStyle/>
        <a:p>
          <a:endParaRPr lang="pl-PL"/>
        </a:p>
      </dgm:t>
    </dgm:pt>
    <dgm:pt modelId="{CE7DED83-4B75-4E6D-9908-89B4BF178ABB}" type="pres">
      <dgm:prSet presAssocID="{AB5D7EDD-97D6-44DB-BE3D-494A8FE1C6E4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D5DA4B-4C25-4539-A3EF-2CF33CD5E8E5}" type="pres">
      <dgm:prSet presAssocID="{9A9D7FBA-7D28-41FE-96EE-B2C540700022}" presName="Name13" presStyleLbl="parChTrans1D2" presStyleIdx="2" presStyleCnt="9"/>
      <dgm:spPr/>
      <dgm:t>
        <a:bodyPr/>
        <a:lstStyle/>
        <a:p>
          <a:endParaRPr lang="pl-PL"/>
        </a:p>
      </dgm:t>
    </dgm:pt>
    <dgm:pt modelId="{3C271942-2260-4DE6-A664-59B448841D28}" type="pres">
      <dgm:prSet presAssocID="{FBD62DA3-904F-44DD-AD85-618FF927AD76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AC09BF-7113-4090-8E41-A4D56D6308AC}" type="pres">
      <dgm:prSet presAssocID="{FF6736FB-A22E-4866-B0FC-23086FC971A5}" presName="root" presStyleCnt="0"/>
      <dgm:spPr/>
    </dgm:pt>
    <dgm:pt modelId="{227EF00C-014F-443F-99D4-21E087ADA2B6}" type="pres">
      <dgm:prSet presAssocID="{FF6736FB-A22E-4866-B0FC-23086FC971A5}" presName="rootComposite" presStyleCnt="0"/>
      <dgm:spPr/>
    </dgm:pt>
    <dgm:pt modelId="{CE9B954F-6639-4490-9A05-684EF42A2A35}" type="pres">
      <dgm:prSet presAssocID="{FF6736FB-A22E-4866-B0FC-23086FC971A5}" presName="rootText" presStyleLbl="node1" presStyleIdx="1" presStyleCnt="3"/>
      <dgm:spPr/>
      <dgm:t>
        <a:bodyPr/>
        <a:lstStyle/>
        <a:p>
          <a:endParaRPr lang="pl-PL"/>
        </a:p>
      </dgm:t>
    </dgm:pt>
    <dgm:pt modelId="{A2284B36-4623-4350-A487-24984970F70F}" type="pres">
      <dgm:prSet presAssocID="{FF6736FB-A22E-4866-B0FC-23086FC971A5}" presName="rootConnector" presStyleLbl="node1" presStyleIdx="1" presStyleCnt="3"/>
      <dgm:spPr/>
      <dgm:t>
        <a:bodyPr/>
        <a:lstStyle/>
        <a:p>
          <a:endParaRPr lang="pl-PL"/>
        </a:p>
      </dgm:t>
    </dgm:pt>
    <dgm:pt modelId="{5757A21A-79F0-48C2-A585-EE8825011BD6}" type="pres">
      <dgm:prSet presAssocID="{FF6736FB-A22E-4866-B0FC-23086FC971A5}" presName="childShape" presStyleCnt="0"/>
      <dgm:spPr/>
    </dgm:pt>
    <dgm:pt modelId="{EF39300C-D377-4813-BF85-A5EA6AE5B0B5}" type="pres">
      <dgm:prSet presAssocID="{4E071992-4B7C-4BAF-A7A5-80347A8A1B84}" presName="Name13" presStyleLbl="parChTrans1D2" presStyleIdx="3" presStyleCnt="9"/>
      <dgm:spPr/>
      <dgm:t>
        <a:bodyPr/>
        <a:lstStyle/>
        <a:p>
          <a:endParaRPr lang="pl-PL"/>
        </a:p>
      </dgm:t>
    </dgm:pt>
    <dgm:pt modelId="{6654ECE6-BBF6-4E9D-B781-8F019FAD9FEB}" type="pres">
      <dgm:prSet presAssocID="{B8D82E1C-F91C-4378-A3C7-59E11E2E1177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B649832-8641-4422-87C4-E12C8CB5E51A}" type="pres">
      <dgm:prSet presAssocID="{087E188A-CF04-43FE-864D-9B14E47DD130}" presName="Name13" presStyleLbl="parChTrans1D2" presStyleIdx="4" presStyleCnt="9"/>
      <dgm:spPr/>
      <dgm:t>
        <a:bodyPr/>
        <a:lstStyle/>
        <a:p>
          <a:endParaRPr lang="pl-PL"/>
        </a:p>
      </dgm:t>
    </dgm:pt>
    <dgm:pt modelId="{DA9473F0-8492-44EA-A2F5-CF83EBE5F515}" type="pres">
      <dgm:prSet presAssocID="{63C9B0E3-46C8-4059-887C-B6FE2E827EBA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D9EFCB-1934-4C37-BE40-61374C820101}" type="pres">
      <dgm:prSet presAssocID="{B958C9AD-A1F6-4514-9296-777949F13AC1}" presName="Name13" presStyleLbl="parChTrans1D2" presStyleIdx="5" presStyleCnt="9"/>
      <dgm:spPr/>
      <dgm:t>
        <a:bodyPr/>
        <a:lstStyle/>
        <a:p>
          <a:endParaRPr lang="pl-PL"/>
        </a:p>
      </dgm:t>
    </dgm:pt>
    <dgm:pt modelId="{5D4CA2E0-624C-4E8C-AB46-3BAB5FC3BBD5}" type="pres">
      <dgm:prSet presAssocID="{21F9CDDA-E87B-41E8-B0D6-1258DDA40075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123F56D-9AFF-4CA4-98C8-C40A58ECF1F6}" type="pres">
      <dgm:prSet presAssocID="{89B5BF1A-8C50-4006-A607-3452C3468A66}" presName="root" presStyleCnt="0"/>
      <dgm:spPr/>
    </dgm:pt>
    <dgm:pt modelId="{90DEE1BA-4FA9-4690-BE03-E9BF35D25B36}" type="pres">
      <dgm:prSet presAssocID="{89B5BF1A-8C50-4006-A607-3452C3468A66}" presName="rootComposite" presStyleCnt="0"/>
      <dgm:spPr/>
    </dgm:pt>
    <dgm:pt modelId="{596A3331-15AB-4B56-983A-01BF9A210A8C}" type="pres">
      <dgm:prSet presAssocID="{89B5BF1A-8C50-4006-A607-3452C3468A66}" presName="rootText" presStyleLbl="node1" presStyleIdx="2" presStyleCnt="3"/>
      <dgm:spPr/>
      <dgm:t>
        <a:bodyPr/>
        <a:lstStyle/>
        <a:p>
          <a:endParaRPr lang="pl-PL"/>
        </a:p>
      </dgm:t>
    </dgm:pt>
    <dgm:pt modelId="{AB644BB1-6429-41D6-8151-5FE4A53AF527}" type="pres">
      <dgm:prSet presAssocID="{89B5BF1A-8C50-4006-A607-3452C3468A66}" presName="rootConnector" presStyleLbl="node1" presStyleIdx="2" presStyleCnt="3"/>
      <dgm:spPr/>
      <dgm:t>
        <a:bodyPr/>
        <a:lstStyle/>
        <a:p>
          <a:endParaRPr lang="pl-PL"/>
        </a:p>
      </dgm:t>
    </dgm:pt>
    <dgm:pt modelId="{B4225E1B-7EB1-4407-B8CA-78934B1E5C7B}" type="pres">
      <dgm:prSet presAssocID="{89B5BF1A-8C50-4006-A607-3452C3468A66}" presName="childShape" presStyleCnt="0"/>
      <dgm:spPr/>
    </dgm:pt>
    <dgm:pt modelId="{6C1D8905-89C3-4FBB-9281-AF9EC0C67C76}" type="pres">
      <dgm:prSet presAssocID="{2A3590B1-9ADF-4632-8912-46F8C9DF9BCE}" presName="Name13" presStyleLbl="parChTrans1D2" presStyleIdx="6" presStyleCnt="9"/>
      <dgm:spPr/>
      <dgm:t>
        <a:bodyPr/>
        <a:lstStyle/>
        <a:p>
          <a:endParaRPr lang="pl-PL"/>
        </a:p>
      </dgm:t>
    </dgm:pt>
    <dgm:pt modelId="{A764B305-ED6C-41E8-9D8D-A08775358144}" type="pres">
      <dgm:prSet presAssocID="{95A5C4B9-4626-4C3E-AD1D-76D9751E7EB0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E584BCA-CF94-4BC4-890C-A9E44F15D6A7}" type="pres">
      <dgm:prSet presAssocID="{DA06279A-9BD3-4B55-837A-9D494AAA31F6}" presName="Name13" presStyleLbl="parChTrans1D2" presStyleIdx="7" presStyleCnt="9"/>
      <dgm:spPr/>
      <dgm:t>
        <a:bodyPr/>
        <a:lstStyle/>
        <a:p>
          <a:endParaRPr lang="pl-PL"/>
        </a:p>
      </dgm:t>
    </dgm:pt>
    <dgm:pt modelId="{241F9C2C-C9A6-4CEC-8CFA-9B48480BF274}" type="pres">
      <dgm:prSet presAssocID="{B9A238AB-9404-4FB4-AD0F-5D5E7882CA24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A0287B-33A6-4C82-9D13-52416904893A}" type="pres">
      <dgm:prSet presAssocID="{75A3C420-9F62-4050-B268-AAB2B5C320EB}" presName="Name13" presStyleLbl="parChTrans1D2" presStyleIdx="8" presStyleCnt="9"/>
      <dgm:spPr/>
      <dgm:t>
        <a:bodyPr/>
        <a:lstStyle/>
        <a:p>
          <a:endParaRPr lang="pl-PL"/>
        </a:p>
      </dgm:t>
    </dgm:pt>
    <dgm:pt modelId="{A3F5D489-2CB8-4B42-BA25-13C115716AB6}" type="pres">
      <dgm:prSet presAssocID="{D3BEA670-F8B8-40C3-8273-ABA9DE6A279C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D3B6995-2199-4FA7-AC18-5AFD5D068E87}" type="presOf" srcId="{75A3C420-9F62-4050-B268-AAB2B5C320EB}" destId="{D6A0287B-33A6-4C82-9D13-52416904893A}" srcOrd="0" destOrd="0" presId="urn:microsoft.com/office/officeart/2005/8/layout/hierarchy3"/>
    <dgm:cxn modelId="{B316EA61-2D97-4AB1-BCE4-28CD60E1A8CB}" type="presOf" srcId="{9A9D7FBA-7D28-41FE-96EE-B2C540700022}" destId="{2ED5DA4B-4C25-4539-A3EF-2CF33CD5E8E5}" srcOrd="0" destOrd="0" presId="urn:microsoft.com/office/officeart/2005/8/layout/hierarchy3"/>
    <dgm:cxn modelId="{7AF66264-DB28-4ED6-8924-D94505D33E38}" srcId="{89B5BF1A-8C50-4006-A607-3452C3468A66}" destId="{D3BEA670-F8B8-40C3-8273-ABA9DE6A279C}" srcOrd="2" destOrd="0" parTransId="{75A3C420-9F62-4050-B268-AAB2B5C320EB}" sibTransId="{5479616C-FB30-4398-AC27-594F83566E16}"/>
    <dgm:cxn modelId="{8420F795-38E8-4424-9675-52845F8939A1}" type="presOf" srcId="{95A5C4B9-4626-4C3E-AD1D-76D9751E7EB0}" destId="{A764B305-ED6C-41E8-9D8D-A08775358144}" srcOrd="0" destOrd="0" presId="urn:microsoft.com/office/officeart/2005/8/layout/hierarchy3"/>
    <dgm:cxn modelId="{1B9D83FF-125A-4B29-9BF9-CCC64CBAF1E5}" type="presOf" srcId="{AEF3167A-8209-4378-8B26-56CCDCDBE24B}" destId="{004FFD9C-3CD0-416A-9700-123FD15CEBC8}" srcOrd="0" destOrd="0" presId="urn:microsoft.com/office/officeart/2005/8/layout/hierarchy3"/>
    <dgm:cxn modelId="{C41333FF-F248-4EEA-A5CA-A058C6CE4F5A}" type="presOf" srcId="{B8D82E1C-F91C-4378-A3C7-59E11E2E1177}" destId="{6654ECE6-BBF6-4E9D-B781-8F019FAD9FEB}" srcOrd="0" destOrd="0" presId="urn:microsoft.com/office/officeart/2005/8/layout/hierarchy3"/>
    <dgm:cxn modelId="{9110E77D-C8C7-4A30-A6A0-1910BCEC139D}" type="presOf" srcId="{087E188A-CF04-43FE-864D-9B14E47DD130}" destId="{9B649832-8641-4422-87C4-E12C8CB5E51A}" srcOrd="0" destOrd="0" presId="urn:microsoft.com/office/officeart/2005/8/layout/hierarchy3"/>
    <dgm:cxn modelId="{8593EF22-33F7-4D16-8898-8C9A1EF3ACCF}" srcId="{2541213D-1B48-4B2B-8D6F-99A06F04125D}" destId="{FF6736FB-A22E-4866-B0FC-23086FC971A5}" srcOrd="1" destOrd="0" parTransId="{CEF307F6-81B4-4333-B6CA-2123279366C7}" sibTransId="{F1731594-E117-4C54-9151-B252D56532E5}"/>
    <dgm:cxn modelId="{7AEAD76E-6368-4A27-B7DA-EF39DE16EBA2}" type="presOf" srcId="{FBD62DA3-904F-44DD-AD85-618FF927AD76}" destId="{3C271942-2260-4DE6-A664-59B448841D28}" srcOrd="0" destOrd="0" presId="urn:microsoft.com/office/officeart/2005/8/layout/hierarchy3"/>
    <dgm:cxn modelId="{83C92AF4-2EDB-42DE-9942-9EA9536114BE}" srcId="{2541213D-1B48-4B2B-8D6F-99A06F04125D}" destId="{89B5BF1A-8C50-4006-A607-3452C3468A66}" srcOrd="2" destOrd="0" parTransId="{66E343DA-BABF-4C4B-80EC-17C36BE83914}" sibTransId="{A1A971B0-C151-4F5B-804B-6EF2255FD884}"/>
    <dgm:cxn modelId="{9005CD19-E5FA-4AEC-8DD3-33B37AB7C610}" type="presOf" srcId="{1B35EC94-7D09-4F98-941C-95099A378B17}" destId="{87224D76-948E-41D6-9DA1-7451211AC486}" srcOrd="0" destOrd="0" presId="urn:microsoft.com/office/officeart/2005/8/layout/hierarchy3"/>
    <dgm:cxn modelId="{B23959A4-78AE-4FE8-9C7D-03AEE15F9CAD}" type="presOf" srcId="{5D1EF291-F50B-4E25-BB81-D3479F42CBC0}" destId="{524305AA-E39D-4F29-B83A-1039BEC1EBA1}" srcOrd="0" destOrd="0" presId="urn:microsoft.com/office/officeart/2005/8/layout/hierarchy3"/>
    <dgm:cxn modelId="{2815DFE9-9317-48BF-8027-3247E852A413}" type="presOf" srcId="{D3BEA670-F8B8-40C3-8273-ABA9DE6A279C}" destId="{A3F5D489-2CB8-4B42-BA25-13C115716AB6}" srcOrd="0" destOrd="0" presId="urn:microsoft.com/office/officeart/2005/8/layout/hierarchy3"/>
    <dgm:cxn modelId="{B91EBB24-8D6F-4062-888E-8677800DC039}" type="presOf" srcId="{63C9B0E3-46C8-4059-887C-B6FE2E827EBA}" destId="{DA9473F0-8492-44EA-A2F5-CF83EBE5F515}" srcOrd="0" destOrd="0" presId="urn:microsoft.com/office/officeart/2005/8/layout/hierarchy3"/>
    <dgm:cxn modelId="{A60662C3-C815-4FAB-B04E-78E2ECA1F7F2}" type="presOf" srcId="{89B5BF1A-8C50-4006-A607-3452C3468A66}" destId="{596A3331-15AB-4B56-983A-01BF9A210A8C}" srcOrd="0" destOrd="0" presId="urn:microsoft.com/office/officeart/2005/8/layout/hierarchy3"/>
    <dgm:cxn modelId="{58D42BA2-A19E-439B-A829-841B5160F704}" type="presOf" srcId="{4E071992-4B7C-4BAF-A7A5-80347A8A1B84}" destId="{EF39300C-D377-4813-BF85-A5EA6AE5B0B5}" srcOrd="0" destOrd="0" presId="urn:microsoft.com/office/officeart/2005/8/layout/hierarchy3"/>
    <dgm:cxn modelId="{97DCADB9-768D-41AD-A345-DC280233643F}" srcId="{FF6736FB-A22E-4866-B0FC-23086FC971A5}" destId="{63C9B0E3-46C8-4059-887C-B6FE2E827EBA}" srcOrd="1" destOrd="0" parTransId="{087E188A-CF04-43FE-864D-9B14E47DD130}" sibTransId="{27149541-A054-43F2-9A04-B783E58FC92D}"/>
    <dgm:cxn modelId="{9AAB5CE1-4ACA-477A-9844-70D5120E578D}" type="presOf" srcId="{89B5BF1A-8C50-4006-A607-3452C3468A66}" destId="{AB644BB1-6429-41D6-8151-5FE4A53AF527}" srcOrd="1" destOrd="0" presId="urn:microsoft.com/office/officeart/2005/8/layout/hierarchy3"/>
    <dgm:cxn modelId="{B8797875-5E1D-4491-962D-0642B12C2912}" type="presOf" srcId="{21F9CDDA-E87B-41E8-B0D6-1258DDA40075}" destId="{5D4CA2E0-624C-4E8C-AB46-3BAB5FC3BBD5}" srcOrd="0" destOrd="0" presId="urn:microsoft.com/office/officeart/2005/8/layout/hierarchy3"/>
    <dgm:cxn modelId="{A7C7D4DE-607F-4A5A-9FDD-0031393B3D79}" srcId="{FF6736FB-A22E-4866-B0FC-23086FC971A5}" destId="{21F9CDDA-E87B-41E8-B0D6-1258DDA40075}" srcOrd="2" destOrd="0" parTransId="{B958C9AD-A1F6-4514-9296-777949F13AC1}" sibTransId="{C04C5B6A-21BA-4292-91CD-F1D4BB19F820}"/>
    <dgm:cxn modelId="{4A72244E-8FFB-4C00-8BF4-C9FE2D2334E9}" type="presOf" srcId="{FF6736FB-A22E-4866-B0FC-23086FC971A5}" destId="{CE9B954F-6639-4490-9A05-684EF42A2A35}" srcOrd="0" destOrd="0" presId="urn:microsoft.com/office/officeart/2005/8/layout/hierarchy3"/>
    <dgm:cxn modelId="{DC44177C-849C-4750-A274-5488268B3DD0}" type="presOf" srcId="{2A3590B1-9ADF-4632-8912-46F8C9DF9BCE}" destId="{6C1D8905-89C3-4FBB-9281-AF9EC0C67C76}" srcOrd="0" destOrd="0" presId="urn:microsoft.com/office/officeart/2005/8/layout/hierarchy3"/>
    <dgm:cxn modelId="{4493E52F-91DC-4809-BC19-62E527F340EE}" type="presOf" srcId="{DA06279A-9BD3-4B55-837A-9D494AAA31F6}" destId="{BE584BCA-CF94-4BC4-890C-A9E44F15D6A7}" srcOrd="0" destOrd="0" presId="urn:microsoft.com/office/officeart/2005/8/layout/hierarchy3"/>
    <dgm:cxn modelId="{6A6CFDFE-7B4E-44D2-83B2-DDD138C0F07A}" srcId="{2541213D-1B48-4B2B-8D6F-99A06F04125D}" destId="{78AB17F8-E4B3-4A72-A68D-44E0209F726A}" srcOrd="0" destOrd="0" parTransId="{D78FDBD8-6F45-46D6-85B3-5B8973D83A6E}" sibTransId="{4221ED32-5C66-4888-97A9-6F6EC87F76B2}"/>
    <dgm:cxn modelId="{34658C92-6B95-4FD8-A29B-B785D9AEC796}" srcId="{FF6736FB-A22E-4866-B0FC-23086FC971A5}" destId="{B8D82E1C-F91C-4378-A3C7-59E11E2E1177}" srcOrd="0" destOrd="0" parTransId="{4E071992-4B7C-4BAF-A7A5-80347A8A1B84}" sibTransId="{430FEA12-8690-497B-9038-39AA0444EE99}"/>
    <dgm:cxn modelId="{775424CE-CAF6-428F-BD0A-23BEDD263C78}" type="presOf" srcId="{B958C9AD-A1F6-4514-9296-777949F13AC1}" destId="{B4D9EFCB-1934-4C37-BE40-61374C820101}" srcOrd="0" destOrd="0" presId="urn:microsoft.com/office/officeart/2005/8/layout/hierarchy3"/>
    <dgm:cxn modelId="{7FFD04DD-2C89-4116-937F-884BB497AD54}" type="presOf" srcId="{78AB17F8-E4B3-4A72-A68D-44E0209F726A}" destId="{90DD6D7B-DCD4-421F-8984-36909463F66D}" srcOrd="1" destOrd="0" presId="urn:microsoft.com/office/officeart/2005/8/layout/hierarchy3"/>
    <dgm:cxn modelId="{B344F717-F694-4516-BB3A-8DB25243167C}" srcId="{78AB17F8-E4B3-4A72-A68D-44E0209F726A}" destId="{AB5D7EDD-97D6-44DB-BE3D-494A8FE1C6E4}" srcOrd="1" destOrd="0" parTransId="{1B35EC94-7D09-4F98-941C-95099A378B17}" sibTransId="{DCB1BAA0-F59A-45AD-B52B-6ADCAF78B4BB}"/>
    <dgm:cxn modelId="{B4241289-2C67-4500-96B4-2C600CC3B4B2}" srcId="{89B5BF1A-8C50-4006-A607-3452C3468A66}" destId="{B9A238AB-9404-4FB4-AD0F-5D5E7882CA24}" srcOrd="1" destOrd="0" parTransId="{DA06279A-9BD3-4B55-837A-9D494AAA31F6}" sibTransId="{47BD9A9A-9CE0-4453-AD83-51FBF31D38D4}"/>
    <dgm:cxn modelId="{097BD9ED-214E-4A55-83B6-B09C76C621D7}" type="presOf" srcId="{AB5D7EDD-97D6-44DB-BE3D-494A8FE1C6E4}" destId="{CE7DED83-4B75-4E6D-9908-89B4BF178ABB}" srcOrd="0" destOrd="0" presId="urn:microsoft.com/office/officeart/2005/8/layout/hierarchy3"/>
    <dgm:cxn modelId="{949CAC49-D929-451B-A5B8-9DDDDCDE5D06}" type="presOf" srcId="{2541213D-1B48-4B2B-8D6F-99A06F04125D}" destId="{56F049DF-CFF1-4581-8A11-885BBD7A0558}" srcOrd="0" destOrd="0" presId="urn:microsoft.com/office/officeart/2005/8/layout/hierarchy3"/>
    <dgm:cxn modelId="{50FFA7A0-6B3A-4333-8B4E-63861079A00E}" type="presOf" srcId="{B9A238AB-9404-4FB4-AD0F-5D5E7882CA24}" destId="{241F9C2C-C9A6-4CEC-8CFA-9B48480BF274}" srcOrd="0" destOrd="0" presId="urn:microsoft.com/office/officeart/2005/8/layout/hierarchy3"/>
    <dgm:cxn modelId="{552E684F-6BE0-4CFF-AD74-31F91DD2B3B8}" srcId="{78AB17F8-E4B3-4A72-A68D-44E0209F726A}" destId="{AEF3167A-8209-4378-8B26-56CCDCDBE24B}" srcOrd="0" destOrd="0" parTransId="{5D1EF291-F50B-4E25-BB81-D3479F42CBC0}" sibTransId="{024E6379-E7E8-4052-943B-20751CE0B8D0}"/>
    <dgm:cxn modelId="{60BEA660-9F5B-45A8-A874-F478EFEE5BB5}" type="presOf" srcId="{78AB17F8-E4B3-4A72-A68D-44E0209F726A}" destId="{32710BC0-3C82-4E9A-8137-1FDB56E574FC}" srcOrd="0" destOrd="0" presId="urn:microsoft.com/office/officeart/2005/8/layout/hierarchy3"/>
    <dgm:cxn modelId="{5089F732-B31E-43D4-AD0D-9E40A6D524CA}" srcId="{89B5BF1A-8C50-4006-A607-3452C3468A66}" destId="{95A5C4B9-4626-4C3E-AD1D-76D9751E7EB0}" srcOrd="0" destOrd="0" parTransId="{2A3590B1-9ADF-4632-8912-46F8C9DF9BCE}" sibTransId="{1EAF6DD6-EC3D-4601-8CB0-7FCBE2DC2CD9}"/>
    <dgm:cxn modelId="{29745C3B-F4BF-458A-BA98-06A1C7346958}" srcId="{78AB17F8-E4B3-4A72-A68D-44E0209F726A}" destId="{FBD62DA3-904F-44DD-AD85-618FF927AD76}" srcOrd="2" destOrd="0" parTransId="{9A9D7FBA-7D28-41FE-96EE-B2C540700022}" sibTransId="{CEED9561-264D-4E42-A6B7-41FC223173FE}"/>
    <dgm:cxn modelId="{70422A8D-C1B4-4584-86DF-CF1C53A806B6}" type="presOf" srcId="{FF6736FB-A22E-4866-B0FC-23086FC971A5}" destId="{A2284B36-4623-4350-A487-24984970F70F}" srcOrd="1" destOrd="0" presId="urn:microsoft.com/office/officeart/2005/8/layout/hierarchy3"/>
    <dgm:cxn modelId="{204DD4F1-B468-416E-94CB-D3A00916DABD}" type="presParOf" srcId="{56F049DF-CFF1-4581-8A11-885BBD7A0558}" destId="{338A4AC3-FAE3-432A-904A-7E1A345D4BA6}" srcOrd="0" destOrd="0" presId="urn:microsoft.com/office/officeart/2005/8/layout/hierarchy3"/>
    <dgm:cxn modelId="{73897203-CF4F-4E4A-9B17-3A63F312F712}" type="presParOf" srcId="{338A4AC3-FAE3-432A-904A-7E1A345D4BA6}" destId="{1042612A-AA67-49C5-A0FA-B2E917E9E169}" srcOrd="0" destOrd="0" presId="urn:microsoft.com/office/officeart/2005/8/layout/hierarchy3"/>
    <dgm:cxn modelId="{0118B1D4-2C95-4E0A-A558-779EB2F7F77E}" type="presParOf" srcId="{1042612A-AA67-49C5-A0FA-B2E917E9E169}" destId="{32710BC0-3C82-4E9A-8137-1FDB56E574FC}" srcOrd="0" destOrd="0" presId="urn:microsoft.com/office/officeart/2005/8/layout/hierarchy3"/>
    <dgm:cxn modelId="{FBDD004F-A23B-4BC3-BA6C-7A96237A27FB}" type="presParOf" srcId="{1042612A-AA67-49C5-A0FA-B2E917E9E169}" destId="{90DD6D7B-DCD4-421F-8984-36909463F66D}" srcOrd="1" destOrd="0" presId="urn:microsoft.com/office/officeart/2005/8/layout/hierarchy3"/>
    <dgm:cxn modelId="{E572067F-7386-4289-9392-2EA3202BFD7E}" type="presParOf" srcId="{338A4AC3-FAE3-432A-904A-7E1A345D4BA6}" destId="{1F3750D0-788C-4CFF-90B8-02BA800132DE}" srcOrd="1" destOrd="0" presId="urn:microsoft.com/office/officeart/2005/8/layout/hierarchy3"/>
    <dgm:cxn modelId="{850D2606-B85B-403D-948A-1B9259BEB07C}" type="presParOf" srcId="{1F3750D0-788C-4CFF-90B8-02BA800132DE}" destId="{524305AA-E39D-4F29-B83A-1039BEC1EBA1}" srcOrd="0" destOrd="0" presId="urn:microsoft.com/office/officeart/2005/8/layout/hierarchy3"/>
    <dgm:cxn modelId="{41DB581B-29B3-4EA3-9202-0EFAEE451A7C}" type="presParOf" srcId="{1F3750D0-788C-4CFF-90B8-02BA800132DE}" destId="{004FFD9C-3CD0-416A-9700-123FD15CEBC8}" srcOrd="1" destOrd="0" presId="urn:microsoft.com/office/officeart/2005/8/layout/hierarchy3"/>
    <dgm:cxn modelId="{178E7D7F-FE23-4456-8316-3AEAC76319CD}" type="presParOf" srcId="{1F3750D0-788C-4CFF-90B8-02BA800132DE}" destId="{87224D76-948E-41D6-9DA1-7451211AC486}" srcOrd="2" destOrd="0" presId="urn:microsoft.com/office/officeart/2005/8/layout/hierarchy3"/>
    <dgm:cxn modelId="{8F12C377-BBA1-4547-97E0-D49E79AFD3DB}" type="presParOf" srcId="{1F3750D0-788C-4CFF-90B8-02BA800132DE}" destId="{CE7DED83-4B75-4E6D-9908-89B4BF178ABB}" srcOrd="3" destOrd="0" presId="urn:microsoft.com/office/officeart/2005/8/layout/hierarchy3"/>
    <dgm:cxn modelId="{4FF665BC-4F05-40D7-955E-FDA55816A32A}" type="presParOf" srcId="{1F3750D0-788C-4CFF-90B8-02BA800132DE}" destId="{2ED5DA4B-4C25-4539-A3EF-2CF33CD5E8E5}" srcOrd="4" destOrd="0" presId="urn:microsoft.com/office/officeart/2005/8/layout/hierarchy3"/>
    <dgm:cxn modelId="{B81333A1-1F23-47D7-90CF-CB098FF3677B}" type="presParOf" srcId="{1F3750D0-788C-4CFF-90B8-02BA800132DE}" destId="{3C271942-2260-4DE6-A664-59B448841D28}" srcOrd="5" destOrd="0" presId="urn:microsoft.com/office/officeart/2005/8/layout/hierarchy3"/>
    <dgm:cxn modelId="{5E6F3993-6511-42CD-A128-27154B71BB67}" type="presParOf" srcId="{56F049DF-CFF1-4581-8A11-885BBD7A0558}" destId="{E7AC09BF-7113-4090-8E41-A4D56D6308AC}" srcOrd="1" destOrd="0" presId="urn:microsoft.com/office/officeart/2005/8/layout/hierarchy3"/>
    <dgm:cxn modelId="{9A8C910C-C73C-4D3A-81C1-30E161918333}" type="presParOf" srcId="{E7AC09BF-7113-4090-8E41-A4D56D6308AC}" destId="{227EF00C-014F-443F-99D4-21E087ADA2B6}" srcOrd="0" destOrd="0" presId="urn:microsoft.com/office/officeart/2005/8/layout/hierarchy3"/>
    <dgm:cxn modelId="{E2D82A78-51F4-4AB4-B768-66C53B521A56}" type="presParOf" srcId="{227EF00C-014F-443F-99D4-21E087ADA2B6}" destId="{CE9B954F-6639-4490-9A05-684EF42A2A35}" srcOrd="0" destOrd="0" presId="urn:microsoft.com/office/officeart/2005/8/layout/hierarchy3"/>
    <dgm:cxn modelId="{C90914BE-FDE0-433C-876E-CC37C3653391}" type="presParOf" srcId="{227EF00C-014F-443F-99D4-21E087ADA2B6}" destId="{A2284B36-4623-4350-A487-24984970F70F}" srcOrd="1" destOrd="0" presId="urn:microsoft.com/office/officeart/2005/8/layout/hierarchy3"/>
    <dgm:cxn modelId="{67292EE5-FF99-4AEE-9A52-8B3583A390CB}" type="presParOf" srcId="{E7AC09BF-7113-4090-8E41-A4D56D6308AC}" destId="{5757A21A-79F0-48C2-A585-EE8825011BD6}" srcOrd="1" destOrd="0" presId="urn:microsoft.com/office/officeart/2005/8/layout/hierarchy3"/>
    <dgm:cxn modelId="{841A3D71-AE40-4F91-9314-3EFDAAB88461}" type="presParOf" srcId="{5757A21A-79F0-48C2-A585-EE8825011BD6}" destId="{EF39300C-D377-4813-BF85-A5EA6AE5B0B5}" srcOrd="0" destOrd="0" presId="urn:microsoft.com/office/officeart/2005/8/layout/hierarchy3"/>
    <dgm:cxn modelId="{35AC5776-F573-4665-8861-D34372F97FE4}" type="presParOf" srcId="{5757A21A-79F0-48C2-A585-EE8825011BD6}" destId="{6654ECE6-BBF6-4E9D-B781-8F019FAD9FEB}" srcOrd="1" destOrd="0" presId="urn:microsoft.com/office/officeart/2005/8/layout/hierarchy3"/>
    <dgm:cxn modelId="{B2B0A29F-B4B9-4CE8-86D2-A50A7E4CDDD1}" type="presParOf" srcId="{5757A21A-79F0-48C2-A585-EE8825011BD6}" destId="{9B649832-8641-4422-87C4-E12C8CB5E51A}" srcOrd="2" destOrd="0" presId="urn:microsoft.com/office/officeart/2005/8/layout/hierarchy3"/>
    <dgm:cxn modelId="{19275D4E-CDE3-49E9-976D-DF20FE18C479}" type="presParOf" srcId="{5757A21A-79F0-48C2-A585-EE8825011BD6}" destId="{DA9473F0-8492-44EA-A2F5-CF83EBE5F515}" srcOrd="3" destOrd="0" presId="urn:microsoft.com/office/officeart/2005/8/layout/hierarchy3"/>
    <dgm:cxn modelId="{B98ECA5B-02B5-466E-B08D-13F6BD227261}" type="presParOf" srcId="{5757A21A-79F0-48C2-A585-EE8825011BD6}" destId="{B4D9EFCB-1934-4C37-BE40-61374C820101}" srcOrd="4" destOrd="0" presId="urn:microsoft.com/office/officeart/2005/8/layout/hierarchy3"/>
    <dgm:cxn modelId="{128483B2-D17F-4BC1-9C02-4A3394E3B9BA}" type="presParOf" srcId="{5757A21A-79F0-48C2-A585-EE8825011BD6}" destId="{5D4CA2E0-624C-4E8C-AB46-3BAB5FC3BBD5}" srcOrd="5" destOrd="0" presId="urn:microsoft.com/office/officeart/2005/8/layout/hierarchy3"/>
    <dgm:cxn modelId="{345F1E47-B7CB-4E3D-A386-DA6C2CE20669}" type="presParOf" srcId="{56F049DF-CFF1-4581-8A11-885BBD7A0558}" destId="{1123F56D-9AFF-4CA4-98C8-C40A58ECF1F6}" srcOrd="2" destOrd="0" presId="urn:microsoft.com/office/officeart/2005/8/layout/hierarchy3"/>
    <dgm:cxn modelId="{D8AF6BA1-CF7E-40DE-B482-6E75CEA1251A}" type="presParOf" srcId="{1123F56D-9AFF-4CA4-98C8-C40A58ECF1F6}" destId="{90DEE1BA-4FA9-4690-BE03-E9BF35D25B36}" srcOrd="0" destOrd="0" presId="urn:microsoft.com/office/officeart/2005/8/layout/hierarchy3"/>
    <dgm:cxn modelId="{CDD13532-CB1E-43B1-8433-E177CEFE596C}" type="presParOf" srcId="{90DEE1BA-4FA9-4690-BE03-E9BF35D25B36}" destId="{596A3331-15AB-4B56-983A-01BF9A210A8C}" srcOrd="0" destOrd="0" presId="urn:microsoft.com/office/officeart/2005/8/layout/hierarchy3"/>
    <dgm:cxn modelId="{0AD11D18-9CAA-4B7B-B775-EAD0A456ACD5}" type="presParOf" srcId="{90DEE1BA-4FA9-4690-BE03-E9BF35D25B36}" destId="{AB644BB1-6429-41D6-8151-5FE4A53AF527}" srcOrd="1" destOrd="0" presId="urn:microsoft.com/office/officeart/2005/8/layout/hierarchy3"/>
    <dgm:cxn modelId="{38895D2F-BA6A-4C68-89D4-7867CCD7A59F}" type="presParOf" srcId="{1123F56D-9AFF-4CA4-98C8-C40A58ECF1F6}" destId="{B4225E1B-7EB1-4407-B8CA-78934B1E5C7B}" srcOrd="1" destOrd="0" presId="urn:microsoft.com/office/officeart/2005/8/layout/hierarchy3"/>
    <dgm:cxn modelId="{B1B941C5-7DCD-4172-97B4-FEE13134F30F}" type="presParOf" srcId="{B4225E1B-7EB1-4407-B8CA-78934B1E5C7B}" destId="{6C1D8905-89C3-4FBB-9281-AF9EC0C67C76}" srcOrd="0" destOrd="0" presId="urn:microsoft.com/office/officeart/2005/8/layout/hierarchy3"/>
    <dgm:cxn modelId="{49FEEB47-A8C4-4EB5-AB04-7E7876125BE2}" type="presParOf" srcId="{B4225E1B-7EB1-4407-B8CA-78934B1E5C7B}" destId="{A764B305-ED6C-41E8-9D8D-A08775358144}" srcOrd="1" destOrd="0" presId="urn:microsoft.com/office/officeart/2005/8/layout/hierarchy3"/>
    <dgm:cxn modelId="{304E307C-7225-4687-879B-7DA86741EE3C}" type="presParOf" srcId="{B4225E1B-7EB1-4407-B8CA-78934B1E5C7B}" destId="{BE584BCA-CF94-4BC4-890C-A9E44F15D6A7}" srcOrd="2" destOrd="0" presId="urn:microsoft.com/office/officeart/2005/8/layout/hierarchy3"/>
    <dgm:cxn modelId="{70A427E5-8FBB-4111-B972-BEBF7814E5BD}" type="presParOf" srcId="{B4225E1B-7EB1-4407-B8CA-78934B1E5C7B}" destId="{241F9C2C-C9A6-4CEC-8CFA-9B48480BF274}" srcOrd="3" destOrd="0" presId="urn:microsoft.com/office/officeart/2005/8/layout/hierarchy3"/>
    <dgm:cxn modelId="{29FF74AD-8422-4949-807A-8631AC553E21}" type="presParOf" srcId="{B4225E1B-7EB1-4407-B8CA-78934B1E5C7B}" destId="{D6A0287B-33A6-4C82-9D13-52416904893A}" srcOrd="4" destOrd="0" presId="urn:microsoft.com/office/officeart/2005/8/layout/hierarchy3"/>
    <dgm:cxn modelId="{C7E5FF19-EDA5-4D3F-B226-423C5F00C104}" type="presParOf" srcId="{B4225E1B-7EB1-4407-B8CA-78934B1E5C7B}" destId="{A3F5D489-2CB8-4B42-BA25-13C115716AB6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4B2F6E-DFED-42D6-902D-F46B54F31811}" type="doc">
      <dgm:prSet loTypeId="urn:microsoft.com/office/officeart/2005/8/layout/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F28C5505-F2FC-4273-9A5D-FDB1CFD931BC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Wykorzystanie luk w protokołach sieciowych</a:t>
          </a:r>
          <a:endParaRPr lang="pl-PL" sz="14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AC66A5-6B28-4F26-B7D1-67B5790C0FCC}" type="parTrans" cxnId="{830585EE-0BB6-4BEC-A6D1-43AA64FED2E1}">
      <dgm:prSet/>
      <dgm:spPr/>
      <dgm:t>
        <a:bodyPr/>
        <a:lstStyle/>
        <a:p>
          <a:endParaRPr lang="pl-PL" sz="1400" b="1">
            <a:solidFill>
              <a:srgbClr val="FFFF00"/>
            </a:solidFill>
          </a:endParaRPr>
        </a:p>
      </dgm:t>
    </dgm:pt>
    <dgm:pt modelId="{774A5395-F37E-4B43-901F-6CED1A2B5795}" type="sibTrans" cxnId="{830585EE-0BB6-4BEC-A6D1-43AA64FED2E1}">
      <dgm:prSet/>
      <dgm:spPr/>
      <dgm:t>
        <a:bodyPr/>
        <a:lstStyle/>
        <a:p>
          <a:endParaRPr lang="pl-PL" sz="1400" b="1">
            <a:solidFill>
              <a:srgbClr val="FFFF00"/>
            </a:solidFill>
          </a:endParaRPr>
        </a:p>
      </dgm:t>
    </dgm:pt>
    <dgm:pt modelId="{F870B18A-5761-418A-AD6E-F265A56DF360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Błędy w zabepiczeniach </a:t>
          </a:r>
        </a:p>
        <a:p>
          <a:r>
            <a:rPr lang="pl-PL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(zaniedbania dministratora)</a:t>
          </a:r>
          <a:endParaRPr lang="pl-PL" sz="14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B912F2-35D8-4F3A-9CAE-57858EFFBC63}" type="parTrans" cxnId="{332FA1BE-2E8E-4E2E-AB4A-A1A18F93AAFB}">
      <dgm:prSet/>
      <dgm:spPr/>
      <dgm:t>
        <a:bodyPr/>
        <a:lstStyle/>
        <a:p>
          <a:endParaRPr lang="pl-PL" sz="1400" b="1">
            <a:solidFill>
              <a:srgbClr val="FFFF00"/>
            </a:solidFill>
          </a:endParaRPr>
        </a:p>
      </dgm:t>
    </dgm:pt>
    <dgm:pt modelId="{235A83ED-7A5A-4F4D-B71B-80B91685A2ED}" type="sibTrans" cxnId="{332FA1BE-2E8E-4E2E-AB4A-A1A18F93AAFB}">
      <dgm:prSet/>
      <dgm:spPr/>
      <dgm:t>
        <a:bodyPr/>
        <a:lstStyle/>
        <a:p>
          <a:endParaRPr lang="pl-PL" sz="1400" b="1">
            <a:solidFill>
              <a:srgbClr val="FFFF00"/>
            </a:solidFill>
          </a:endParaRPr>
        </a:p>
      </dgm:t>
    </dgm:pt>
    <dgm:pt modelId="{93946FD2-7076-487C-A700-B0AF4C4D02F4}">
      <dgm:prSet phldrT="[Text]" custT="1">
        <dgm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Pozyskanie danych do kont administratora</a:t>
          </a:r>
          <a:endParaRPr lang="pl-PL" sz="14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CD8BA0-8560-47D1-82B5-8640F564CB8F}" type="parTrans" cxnId="{E22788DB-23DA-4765-B2FA-3FB9EBD48253}">
      <dgm:prSet/>
      <dgm:spPr/>
      <dgm:t>
        <a:bodyPr/>
        <a:lstStyle/>
        <a:p>
          <a:endParaRPr lang="pl-PL" sz="1400" b="1">
            <a:solidFill>
              <a:srgbClr val="FFFF00"/>
            </a:solidFill>
          </a:endParaRPr>
        </a:p>
      </dgm:t>
    </dgm:pt>
    <dgm:pt modelId="{12EB9613-2306-48A3-896D-96780A63E95F}" type="sibTrans" cxnId="{E22788DB-23DA-4765-B2FA-3FB9EBD48253}">
      <dgm:prSet/>
      <dgm:spPr/>
      <dgm:t>
        <a:bodyPr/>
        <a:lstStyle/>
        <a:p>
          <a:endParaRPr lang="pl-PL" sz="1400" b="1">
            <a:solidFill>
              <a:srgbClr val="FFFF00"/>
            </a:solidFill>
          </a:endParaRPr>
        </a:p>
      </dgm:t>
    </dgm:pt>
    <dgm:pt modelId="{3F535A5F-0D97-4097-9C1A-C704BA917030}" type="pres">
      <dgm:prSet presAssocID="{174B2F6E-DFED-42D6-902D-F46B54F3181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0E60354-369A-40B2-AA70-E0056AB60D4C}" type="pres">
      <dgm:prSet presAssocID="{F28C5505-F2FC-4273-9A5D-FDB1CFD931BC}" presName="parentLin" presStyleCnt="0"/>
      <dgm:spPr/>
    </dgm:pt>
    <dgm:pt modelId="{35D04107-1500-4943-87F3-313D1A2C7B8B}" type="pres">
      <dgm:prSet presAssocID="{F28C5505-F2FC-4273-9A5D-FDB1CFD931BC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61BB3766-479D-4E0A-9AD2-61C63A457BA0}" type="pres">
      <dgm:prSet presAssocID="{F28C5505-F2FC-4273-9A5D-FDB1CFD931B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CF5F2F-E60D-4926-9599-056C58101D6B}" type="pres">
      <dgm:prSet presAssocID="{F28C5505-F2FC-4273-9A5D-FDB1CFD931BC}" presName="negativeSpace" presStyleCnt="0"/>
      <dgm:spPr/>
    </dgm:pt>
    <dgm:pt modelId="{DDF3326D-FC38-4101-A2E2-5B78354240C3}" type="pres">
      <dgm:prSet presAssocID="{F28C5505-F2FC-4273-9A5D-FDB1CFD931BC}" presName="childText" presStyleLbl="conFgAcc1" presStyleIdx="0" presStyleCnt="3">
        <dgm:presLayoutVars>
          <dgm:bulletEnabled val="1"/>
        </dgm:presLayoutVars>
      </dgm:prSet>
      <dgm:spPr/>
    </dgm:pt>
    <dgm:pt modelId="{DB809B5C-D18C-48A5-9199-FEF96778C7C3}" type="pres">
      <dgm:prSet presAssocID="{774A5395-F37E-4B43-901F-6CED1A2B5795}" presName="spaceBetweenRectangles" presStyleCnt="0"/>
      <dgm:spPr/>
    </dgm:pt>
    <dgm:pt modelId="{25A67C71-8786-42DD-9F53-AA1432FE8897}" type="pres">
      <dgm:prSet presAssocID="{F870B18A-5761-418A-AD6E-F265A56DF360}" presName="parentLin" presStyleCnt="0"/>
      <dgm:spPr/>
    </dgm:pt>
    <dgm:pt modelId="{EDDB6E5A-33E5-4DE5-AF0C-75F7B1D7AD57}" type="pres">
      <dgm:prSet presAssocID="{F870B18A-5761-418A-AD6E-F265A56DF360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65847ABD-2BBE-42D6-AD32-A7E5AFB8D076}" type="pres">
      <dgm:prSet presAssocID="{F870B18A-5761-418A-AD6E-F265A56DF36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B19D680-21F5-4BC7-A701-67C03E7DE809}" type="pres">
      <dgm:prSet presAssocID="{F870B18A-5761-418A-AD6E-F265A56DF360}" presName="negativeSpace" presStyleCnt="0"/>
      <dgm:spPr/>
    </dgm:pt>
    <dgm:pt modelId="{17FC5D7D-AA07-4F27-841F-A0E37EF70956}" type="pres">
      <dgm:prSet presAssocID="{F870B18A-5761-418A-AD6E-F265A56DF360}" presName="childText" presStyleLbl="conFgAcc1" presStyleIdx="1" presStyleCnt="3">
        <dgm:presLayoutVars>
          <dgm:bulletEnabled val="1"/>
        </dgm:presLayoutVars>
      </dgm:prSet>
      <dgm:spPr/>
    </dgm:pt>
    <dgm:pt modelId="{D3841754-8419-433E-B799-FCF4E8CC56FA}" type="pres">
      <dgm:prSet presAssocID="{235A83ED-7A5A-4F4D-B71B-80B91685A2ED}" presName="spaceBetweenRectangles" presStyleCnt="0"/>
      <dgm:spPr/>
    </dgm:pt>
    <dgm:pt modelId="{CA7BA23E-685A-4F61-930C-FA38539543F1}" type="pres">
      <dgm:prSet presAssocID="{93946FD2-7076-487C-A700-B0AF4C4D02F4}" presName="parentLin" presStyleCnt="0"/>
      <dgm:spPr/>
    </dgm:pt>
    <dgm:pt modelId="{5F79D42D-5125-452D-A375-3D17C86865E3}" type="pres">
      <dgm:prSet presAssocID="{93946FD2-7076-487C-A700-B0AF4C4D02F4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E20B6E56-2F1B-494B-8DBA-0E3CABAD4022}" type="pres">
      <dgm:prSet presAssocID="{93946FD2-7076-487C-A700-B0AF4C4D02F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BB97E3-676D-4304-85D7-4F882FAC893A}" type="pres">
      <dgm:prSet presAssocID="{93946FD2-7076-487C-A700-B0AF4C4D02F4}" presName="negativeSpace" presStyleCnt="0"/>
      <dgm:spPr/>
    </dgm:pt>
    <dgm:pt modelId="{D1B357D1-8C7F-482E-AE15-569F8CB036F5}" type="pres">
      <dgm:prSet presAssocID="{93946FD2-7076-487C-A700-B0AF4C4D02F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6956966-D8C8-4025-BB35-2895FF731079}" type="presOf" srcId="{174B2F6E-DFED-42D6-902D-F46B54F31811}" destId="{3F535A5F-0D97-4097-9C1A-C704BA917030}" srcOrd="0" destOrd="0" presId="urn:microsoft.com/office/officeart/2005/8/layout/list1"/>
    <dgm:cxn modelId="{4FDD8775-DA26-4E18-83D8-A88FE0EF76C5}" type="presOf" srcId="{F28C5505-F2FC-4273-9A5D-FDB1CFD931BC}" destId="{35D04107-1500-4943-87F3-313D1A2C7B8B}" srcOrd="0" destOrd="0" presId="urn:microsoft.com/office/officeart/2005/8/layout/list1"/>
    <dgm:cxn modelId="{E22788DB-23DA-4765-B2FA-3FB9EBD48253}" srcId="{174B2F6E-DFED-42D6-902D-F46B54F31811}" destId="{93946FD2-7076-487C-A700-B0AF4C4D02F4}" srcOrd="2" destOrd="0" parTransId="{39CD8BA0-8560-47D1-82B5-8640F564CB8F}" sibTransId="{12EB9613-2306-48A3-896D-96780A63E95F}"/>
    <dgm:cxn modelId="{8CAF8CF5-5A1C-448F-84A7-75B9E1E1C198}" type="presOf" srcId="{93946FD2-7076-487C-A700-B0AF4C4D02F4}" destId="{5F79D42D-5125-452D-A375-3D17C86865E3}" srcOrd="0" destOrd="0" presId="urn:microsoft.com/office/officeart/2005/8/layout/list1"/>
    <dgm:cxn modelId="{830585EE-0BB6-4BEC-A6D1-43AA64FED2E1}" srcId="{174B2F6E-DFED-42D6-902D-F46B54F31811}" destId="{F28C5505-F2FC-4273-9A5D-FDB1CFD931BC}" srcOrd="0" destOrd="0" parTransId="{7BAC66A5-6B28-4F26-B7D1-67B5790C0FCC}" sibTransId="{774A5395-F37E-4B43-901F-6CED1A2B5795}"/>
    <dgm:cxn modelId="{EB20C365-5783-440E-9708-2B4E04E415D9}" type="presOf" srcId="{93946FD2-7076-487C-A700-B0AF4C4D02F4}" destId="{E20B6E56-2F1B-494B-8DBA-0E3CABAD4022}" srcOrd="1" destOrd="0" presId="urn:microsoft.com/office/officeart/2005/8/layout/list1"/>
    <dgm:cxn modelId="{9241276B-78AB-49A4-906E-C3434F71D0FD}" type="presOf" srcId="{F28C5505-F2FC-4273-9A5D-FDB1CFD931BC}" destId="{61BB3766-479D-4E0A-9AD2-61C63A457BA0}" srcOrd="1" destOrd="0" presId="urn:microsoft.com/office/officeart/2005/8/layout/list1"/>
    <dgm:cxn modelId="{E8879F48-37B3-4B1A-87F6-D52288DAB79B}" type="presOf" srcId="{F870B18A-5761-418A-AD6E-F265A56DF360}" destId="{65847ABD-2BBE-42D6-AD32-A7E5AFB8D076}" srcOrd="1" destOrd="0" presId="urn:microsoft.com/office/officeart/2005/8/layout/list1"/>
    <dgm:cxn modelId="{D41E72F4-23BE-4779-B847-20E011660ADB}" type="presOf" srcId="{F870B18A-5761-418A-AD6E-F265A56DF360}" destId="{EDDB6E5A-33E5-4DE5-AF0C-75F7B1D7AD57}" srcOrd="0" destOrd="0" presId="urn:microsoft.com/office/officeart/2005/8/layout/list1"/>
    <dgm:cxn modelId="{332FA1BE-2E8E-4E2E-AB4A-A1A18F93AAFB}" srcId="{174B2F6E-DFED-42D6-902D-F46B54F31811}" destId="{F870B18A-5761-418A-AD6E-F265A56DF360}" srcOrd="1" destOrd="0" parTransId="{6BB912F2-35D8-4F3A-9CAE-57858EFFBC63}" sibTransId="{235A83ED-7A5A-4F4D-B71B-80B91685A2ED}"/>
    <dgm:cxn modelId="{7CB88EBD-3171-4BA6-9FA5-FB5775DDAA26}" type="presParOf" srcId="{3F535A5F-0D97-4097-9C1A-C704BA917030}" destId="{C0E60354-369A-40B2-AA70-E0056AB60D4C}" srcOrd="0" destOrd="0" presId="urn:microsoft.com/office/officeart/2005/8/layout/list1"/>
    <dgm:cxn modelId="{7B2A247E-D00D-4037-9B01-B4AE8006A45B}" type="presParOf" srcId="{C0E60354-369A-40B2-AA70-E0056AB60D4C}" destId="{35D04107-1500-4943-87F3-313D1A2C7B8B}" srcOrd="0" destOrd="0" presId="urn:microsoft.com/office/officeart/2005/8/layout/list1"/>
    <dgm:cxn modelId="{C71AA145-BDEB-4240-803B-7A15AD1E20C8}" type="presParOf" srcId="{C0E60354-369A-40B2-AA70-E0056AB60D4C}" destId="{61BB3766-479D-4E0A-9AD2-61C63A457BA0}" srcOrd="1" destOrd="0" presId="urn:microsoft.com/office/officeart/2005/8/layout/list1"/>
    <dgm:cxn modelId="{E6B1576B-D5E0-4492-9792-E6DEFE7B884C}" type="presParOf" srcId="{3F535A5F-0D97-4097-9C1A-C704BA917030}" destId="{D1CF5F2F-E60D-4926-9599-056C58101D6B}" srcOrd="1" destOrd="0" presId="urn:microsoft.com/office/officeart/2005/8/layout/list1"/>
    <dgm:cxn modelId="{84D425E4-E0E0-4A86-9E3F-030EC745C37B}" type="presParOf" srcId="{3F535A5F-0D97-4097-9C1A-C704BA917030}" destId="{DDF3326D-FC38-4101-A2E2-5B78354240C3}" srcOrd="2" destOrd="0" presId="urn:microsoft.com/office/officeart/2005/8/layout/list1"/>
    <dgm:cxn modelId="{41A7BFD1-82EF-4183-BA38-2C59E09E4439}" type="presParOf" srcId="{3F535A5F-0D97-4097-9C1A-C704BA917030}" destId="{DB809B5C-D18C-48A5-9199-FEF96778C7C3}" srcOrd="3" destOrd="0" presId="urn:microsoft.com/office/officeart/2005/8/layout/list1"/>
    <dgm:cxn modelId="{A90FA4B3-FED6-414E-B745-EEAC9B4E509E}" type="presParOf" srcId="{3F535A5F-0D97-4097-9C1A-C704BA917030}" destId="{25A67C71-8786-42DD-9F53-AA1432FE8897}" srcOrd="4" destOrd="0" presId="urn:microsoft.com/office/officeart/2005/8/layout/list1"/>
    <dgm:cxn modelId="{B1C2B448-D67F-4F2B-8BFB-7A64C529347B}" type="presParOf" srcId="{25A67C71-8786-42DD-9F53-AA1432FE8897}" destId="{EDDB6E5A-33E5-4DE5-AF0C-75F7B1D7AD57}" srcOrd="0" destOrd="0" presId="urn:microsoft.com/office/officeart/2005/8/layout/list1"/>
    <dgm:cxn modelId="{3C916C24-B904-44D7-9813-3E2C7CB32674}" type="presParOf" srcId="{25A67C71-8786-42DD-9F53-AA1432FE8897}" destId="{65847ABD-2BBE-42D6-AD32-A7E5AFB8D076}" srcOrd="1" destOrd="0" presId="urn:microsoft.com/office/officeart/2005/8/layout/list1"/>
    <dgm:cxn modelId="{E29AF510-2C5D-4243-8A52-61A510C262E3}" type="presParOf" srcId="{3F535A5F-0D97-4097-9C1A-C704BA917030}" destId="{1B19D680-21F5-4BC7-A701-67C03E7DE809}" srcOrd="5" destOrd="0" presId="urn:microsoft.com/office/officeart/2005/8/layout/list1"/>
    <dgm:cxn modelId="{A604C87B-3BB9-41EF-A40C-16346B7FF2DF}" type="presParOf" srcId="{3F535A5F-0D97-4097-9C1A-C704BA917030}" destId="{17FC5D7D-AA07-4F27-841F-A0E37EF70956}" srcOrd="6" destOrd="0" presId="urn:microsoft.com/office/officeart/2005/8/layout/list1"/>
    <dgm:cxn modelId="{51FF66F1-3A7D-4133-AB8B-EA2E30A4BE9A}" type="presParOf" srcId="{3F535A5F-0D97-4097-9C1A-C704BA917030}" destId="{D3841754-8419-433E-B799-FCF4E8CC56FA}" srcOrd="7" destOrd="0" presId="urn:microsoft.com/office/officeart/2005/8/layout/list1"/>
    <dgm:cxn modelId="{9AA8ADFE-E8AC-4FF2-A482-686EFC391ABD}" type="presParOf" srcId="{3F535A5F-0D97-4097-9C1A-C704BA917030}" destId="{CA7BA23E-685A-4F61-930C-FA38539543F1}" srcOrd="8" destOrd="0" presId="urn:microsoft.com/office/officeart/2005/8/layout/list1"/>
    <dgm:cxn modelId="{16F05659-461B-4B25-965D-8BFAEDD108D1}" type="presParOf" srcId="{CA7BA23E-685A-4F61-930C-FA38539543F1}" destId="{5F79D42D-5125-452D-A375-3D17C86865E3}" srcOrd="0" destOrd="0" presId="urn:microsoft.com/office/officeart/2005/8/layout/list1"/>
    <dgm:cxn modelId="{0A87AB5D-A27C-4C8D-B43B-D168C38B4C36}" type="presParOf" srcId="{CA7BA23E-685A-4F61-930C-FA38539543F1}" destId="{E20B6E56-2F1B-494B-8DBA-0E3CABAD4022}" srcOrd="1" destOrd="0" presId="urn:microsoft.com/office/officeart/2005/8/layout/list1"/>
    <dgm:cxn modelId="{5512BD7A-ADF2-4803-BD7B-D04C89C3E14F}" type="presParOf" srcId="{3F535A5F-0D97-4097-9C1A-C704BA917030}" destId="{33BB97E3-676D-4304-85D7-4F882FAC893A}" srcOrd="9" destOrd="0" presId="urn:microsoft.com/office/officeart/2005/8/layout/list1"/>
    <dgm:cxn modelId="{96A48BED-9C7C-49A9-95E4-360F4FEAD2DA}" type="presParOf" srcId="{3F535A5F-0D97-4097-9C1A-C704BA917030}" destId="{D1B357D1-8C7F-482E-AE15-569F8CB036F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C57E6C-EF3B-4303-9F2E-0CB1AF100A1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7849D24-8943-40A9-BD3E-9CA3B865C1A2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Nasłuchiwanie sieci</a:t>
          </a:r>
          <a:endParaRPr lang="pl-PL" b="1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423674-DFF0-4B39-BC08-41492EF11847}" type="parTrans" cxnId="{AFBB31DD-78CD-403E-9397-A6A800BDE717}">
      <dgm:prSet/>
      <dgm:spPr/>
      <dgm:t>
        <a:bodyPr/>
        <a:lstStyle/>
        <a:p>
          <a:endParaRPr lang="pl-PL" b="1"/>
        </a:p>
      </dgm:t>
    </dgm:pt>
    <dgm:pt modelId="{43FE9456-4D89-4B5D-900B-858DEDFAEC31}" type="sibTrans" cxnId="{AFBB31DD-78CD-403E-9397-A6A800BDE717}">
      <dgm:prSet/>
      <dgm:spPr/>
      <dgm:t>
        <a:bodyPr/>
        <a:lstStyle/>
        <a:p>
          <a:endParaRPr lang="pl-PL" b="1"/>
        </a:p>
      </dgm:t>
    </dgm:pt>
    <dgm:pt modelId="{8D12A549-3D90-4ACB-BD37-4DE081C0CC06}">
      <dgm:prSet phldrT="[Text]"/>
      <dgm:spPr/>
      <dgm:t>
        <a:bodyPr/>
        <a:lstStyle/>
        <a:p>
          <a:r>
            <a:rPr lang="pl-PL" b="1" dirty="0" smtClean="0"/>
            <a:t>Orpogramowanie nasłuchujące ruch i przesyłane dane w sieci : Iptrace, Snoop, LanWatch</a:t>
          </a:r>
          <a:endParaRPr lang="pl-PL" b="1" dirty="0"/>
        </a:p>
      </dgm:t>
    </dgm:pt>
    <dgm:pt modelId="{FCCE2637-2805-4DB0-96EB-8618A60D6E51}" type="parTrans" cxnId="{305D0821-4826-4629-91DE-F2CD65296F5E}">
      <dgm:prSet/>
      <dgm:spPr/>
      <dgm:t>
        <a:bodyPr/>
        <a:lstStyle/>
        <a:p>
          <a:endParaRPr lang="pl-PL" b="1"/>
        </a:p>
      </dgm:t>
    </dgm:pt>
    <dgm:pt modelId="{34D6DF51-BF49-4604-A6F1-0705B65A0DE1}" type="sibTrans" cxnId="{305D0821-4826-4629-91DE-F2CD65296F5E}">
      <dgm:prSet/>
      <dgm:spPr/>
      <dgm:t>
        <a:bodyPr/>
        <a:lstStyle/>
        <a:p>
          <a:endParaRPr lang="pl-PL" b="1"/>
        </a:p>
      </dgm:t>
    </dgm:pt>
    <dgm:pt modelId="{3FB2924E-27C9-4C89-8C4E-8551EE9EF855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Konie trojańskie</a:t>
          </a:r>
          <a:endParaRPr lang="pl-PL" b="1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9155FB-2B9C-4A39-B05F-00FD20CDA279}" type="sibTrans" cxnId="{E4B50A4E-73BA-457A-A916-57384D3896D6}">
      <dgm:prSet/>
      <dgm:spPr/>
      <dgm:t>
        <a:bodyPr/>
        <a:lstStyle/>
        <a:p>
          <a:endParaRPr lang="pl-PL" b="1"/>
        </a:p>
      </dgm:t>
    </dgm:pt>
    <dgm:pt modelId="{0920C63D-57FC-4C92-BE7D-AC49544FEF62}" type="parTrans" cxnId="{E4B50A4E-73BA-457A-A916-57384D3896D6}">
      <dgm:prSet/>
      <dgm:spPr/>
      <dgm:t>
        <a:bodyPr/>
        <a:lstStyle/>
        <a:p>
          <a:endParaRPr lang="pl-PL" b="1"/>
        </a:p>
      </dgm:t>
    </dgm:pt>
    <dgm:pt modelId="{FCAF2B8F-9941-4970-8FB4-D9A338C009B1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Zaniedbania użykowników</a:t>
          </a:r>
          <a:endParaRPr lang="pl-PL" b="1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1F5B68E-5D31-4070-97F7-16022002ACEE}" type="sibTrans" cxnId="{778B9BBE-CE4C-4198-9E38-5AC779FF4A2A}">
      <dgm:prSet/>
      <dgm:spPr/>
      <dgm:t>
        <a:bodyPr/>
        <a:lstStyle/>
        <a:p>
          <a:endParaRPr lang="pl-PL" b="1"/>
        </a:p>
      </dgm:t>
    </dgm:pt>
    <dgm:pt modelId="{E2C90EAC-2DDB-40BF-92C5-22756E362127}" type="parTrans" cxnId="{778B9BBE-CE4C-4198-9E38-5AC779FF4A2A}">
      <dgm:prSet/>
      <dgm:spPr/>
      <dgm:t>
        <a:bodyPr/>
        <a:lstStyle/>
        <a:p>
          <a:endParaRPr lang="pl-PL" b="1"/>
        </a:p>
      </dgm:t>
    </dgm:pt>
    <dgm:pt modelId="{C178EC49-5F72-4802-8EFF-2229E702CED3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Atak słownikowy</a:t>
          </a:r>
          <a:endParaRPr lang="pl-PL" b="1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0658E1-2B7F-484E-9A74-C48E91B36CD5}" type="sibTrans" cxnId="{E0871A75-35B9-43FA-9B27-F8EEF557AE1D}">
      <dgm:prSet/>
      <dgm:spPr/>
      <dgm:t>
        <a:bodyPr/>
        <a:lstStyle/>
        <a:p>
          <a:endParaRPr lang="pl-PL" b="1"/>
        </a:p>
      </dgm:t>
    </dgm:pt>
    <dgm:pt modelId="{13C5F3CA-AF19-4D82-A35E-EF02CCC48B4A}" type="parTrans" cxnId="{E0871A75-35B9-43FA-9B27-F8EEF557AE1D}">
      <dgm:prSet/>
      <dgm:spPr/>
      <dgm:t>
        <a:bodyPr/>
        <a:lstStyle/>
        <a:p>
          <a:endParaRPr lang="pl-PL" b="1"/>
        </a:p>
      </dgm:t>
    </dgm:pt>
    <dgm:pt modelId="{8275E7DB-B693-4F7A-9292-EC197607B790}">
      <dgm:prSet/>
      <dgm:spPr/>
      <dgm:t>
        <a:bodyPr/>
        <a:lstStyle/>
        <a:p>
          <a:r>
            <a:rPr lang="pl-PL" b="1" dirty="0" smtClean="0"/>
            <a:t>Nieświadomie istalowane oprogramowanie śledzące i przesyłające dane: loginy i hasła.</a:t>
          </a:r>
          <a:endParaRPr lang="pl-PL" b="1" dirty="0"/>
        </a:p>
      </dgm:t>
    </dgm:pt>
    <dgm:pt modelId="{2D428AA0-5043-4836-B4FD-EBC24CC588C8}" type="parTrans" cxnId="{180E738B-8C06-44F5-B456-3B876F3F13CB}">
      <dgm:prSet/>
      <dgm:spPr/>
      <dgm:t>
        <a:bodyPr/>
        <a:lstStyle/>
        <a:p>
          <a:endParaRPr lang="pl-PL" b="1"/>
        </a:p>
      </dgm:t>
    </dgm:pt>
    <dgm:pt modelId="{87B2325D-3E9C-47EC-AD9D-7476C3A0B3C8}" type="sibTrans" cxnId="{180E738B-8C06-44F5-B456-3B876F3F13CB}">
      <dgm:prSet/>
      <dgm:spPr/>
      <dgm:t>
        <a:bodyPr/>
        <a:lstStyle/>
        <a:p>
          <a:endParaRPr lang="pl-PL" b="1"/>
        </a:p>
      </dgm:t>
    </dgm:pt>
    <dgm:pt modelId="{906D26F8-186C-42E9-9CB4-8303AB079BC2}">
      <dgm:prSet/>
      <dgm:spPr/>
      <dgm:t>
        <a:bodyPr/>
        <a:lstStyle/>
        <a:p>
          <a:r>
            <a:rPr lang="pl-PL" b="1" dirty="0" smtClean="0"/>
            <a:t>Próbkowanie hasła słownikami danych „do skutku”</a:t>
          </a:r>
          <a:endParaRPr lang="pl-PL" b="1" dirty="0"/>
        </a:p>
      </dgm:t>
    </dgm:pt>
    <dgm:pt modelId="{63612CDB-50E9-4A78-AA87-6DC4D6F497CD}" type="parTrans" cxnId="{665DAAC1-DBA5-414B-A64A-D8114D35338C}">
      <dgm:prSet/>
      <dgm:spPr/>
      <dgm:t>
        <a:bodyPr/>
        <a:lstStyle/>
        <a:p>
          <a:endParaRPr lang="pl-PL" b="1"/>
        </a:p>
      </dgm:t>
    </dgm:pt>
    <dgm:pt modelId="{7085A58A-6D15-4034-A1BF-FF26F46DA576}" type="sibTrans" cxnId="{665DAAC1-DBA5-414B-A64A-D8114D35338C}">
      <dgm:prSet/>
      <dgm:spPr/>
      <dgm:t>
        <a:bodyPr/>
        <a:lstStyle/>
        <a:p>
          <a:endParaRPr lang="pl-PL" b="1"/>
        </a:p>
      </dgm:t>
    </dgm:pt>
    <dgm:pt modelId="{A3E87AF3-081D-4D17-8C85-93C98854C53F}">
      <dgm:prSet/>
      <dgm:spPr/>
      <dgm:t>
        <a:bodyPr/>
        <a:lstStyle/>
        <a:p>
          <a:r>
            <a:rPr lang="pl-PL" b="1" dirty="0" smtClean="0"/>
            <a:t>Udostepnanie haseł</a:t>
          </a:r>
          <a:endParaRPr lang="pl-PL" b="1" dirty="0"/>
        </a:p>
      </dgm:t>
    </dgm:pt>
    <dgm:pt modelId="{7703878A-FC2A-4134-B0B7-C090C486E841}" type="parTrans" cxnId="{792332A8-F71D-4BAF-AEAB-F5665461A08E}">
      <dgm:prSet/>
      <dgm:spPr/>
      <dgm:t>
        <a:bodyPr/>
        <a:lstStyle/>
        <a:p>
          <a:endParaRPr lang="pl-PL" b="1"/>
        </a:p>
      </dgm:t>
    </dgm:pt>
    <dgm:pt modelId="{E5AB92BB-554E-4E18-9BD9-79AF9100FE03}" type="sibTrans" cxnId="{792332A8-F71D-4BAF-AEAB-F5665461A08E}">
      <dgm:prSet/>
      <dgm:spPr/>
      <dgm:t>
        <a:bodyPr/>
        <a:lstStyle/>
        <a:p>
          <a:endParaRPr lang="pl-PL" b="1"/>
        </a:p>
      </dgm:t>
    </dgm:pt>
    <dgm:pt modelId="{6EFDD585-4A74-43FA-9E1A-E8A6AC9BA84A}">
      <dgm:prSet/>
      <dgm:spPr/>
      <dgm:t>
        <a:bodyPr/>
        <a:lstStyle/>
        <a:p>
          <a:r>
            <a:rPr lang="pl-PL" b="1" dirty="0" smtClean="0"/>
            <a:t>Niewylogowania z systemu</a:t>
          </a:r>
          <a:endParaRPr lang="pl-PL" b="1" dirty="0"/>
        </a:p>
      </dgm:t>
    </dgm:pt>
    <dgm:pt modelId="{4A6DEF1D-9046-4A51-B6BF-54646EEF9996}" type="parTrans" cxnId="{2CA29CB2-D9BD-4902-8CD9-4F5A668BEAEF}">
      <dgm:prSet/>
      <dgm:spPr/>
      <dgm:t>
        <a:bodyPr/>
        <a:lstStyle/>
        <a:p>
          <a:endParaRPr lang="pl-PL" b="1"/>
        </a:p>
      </dgm:t>
    </dgm:pt>
    <dgm:pt modelId="{837AE33E-E530-4455-B65A-1ADD63FB61CC}" type="sibTrans" cxnId="{2CA29CB2-D9BD-4902-8CD9-4F5A668BEAEF}">
      <dgm:prSet/>
      <dgm:spPr/>
      <dgm:t>
        <a:bodyPr/>
        <a:lstStyle/>
        <a:p>
          <a:endParaRPr lang="pl-PL" b="1"/>
        </a:p>
      </dgm:t>
    </dgm:pt>
    <dgm:pt modelId="{4D5ECF9D-EC3B-44A4-8946-13D51176F178}">
      <dgm:prSet/>
      <dgm:spPr/>
      <dgm:t>
        <a:bodyPr/>
        <a:lstStyle/>
        <a:p>
          <a:r>
            <a:rPr lang="pl-PL" b="1" dirty="0" smtClean="0"/>
            <a:t>Jedno hsało i login do wielu kont</a:t>
          </a:r>
          <a:endParaRPr lang="pl-PL" b="1" dirty="0"/>
        </a:p>
      </dgm:t>
    </dgm:pt>
    <dgm:pt modelId="{5AE4F40E-0B4D-41FC-AE2E-967E1EE4F57F}" type="parTrans" cxnId="{5EA3E211-077F-4E68-8E3E-52BF21F24B85}">
      <dgm:prSet/>
      <dgm:spPr/>
      <dgm:t>
        <a:bodyPr/>
        <a:lstStyle/>
        <a:p>
          <a:endParaRPr lang="pl-PL" b="1"/>
        </a:p>
      </dgm:t>
    </dgm:pt>
    <dgm:pt modelId="{E10B3D82-7A52-4FA2-AF0E-732523B44DDA}" type="sibTrans" cxnId="{5EA3E211-077F-4E68-8E3E-52BF21F24B85}">
      <dgm:prSet/>
      <dgm:spPr/>
      <dgm:t>
        <a:bodyPr/>
        <a:lstStyle/>
        <a:p>
          <a:endParaRPr lang="pl-PL" b="1"/>
        </a:p>
      </dgm:t>
    </dgm:pt>
    <dgm:pt modelId="{21F71829-4697-44C7-BF17-504398145696}" type="pres">
      <dgm:prSet presAssocID="{65C57E6C-EF3B-4303-9F2E-0CB1AF100A1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085227D1-D5BD-4610-BF14-D2C7E4FF08B1}" type="pres">
      <dgm:prSet presAssocID="{67849D24-8943-40A9-BD3E-9CA3B865C1A2}" presName="linNode" presStyleCnt="0"/>
      <dgm:spPr/>
    </dgm:pt>
    <dgm:pt modelId="{6C9874C6-416A-43E6-B013-68EA2D27D58F}" type="pres">
      <dgm:prSet presAssocID="{67849D24-8943-40A9-BD3E-9CA3B865C1A2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D19CA6-9C6F-4F55-B43F-53DAEC277B42}" type="pres">
      <dgm:prSet presAssocID="{67849D24-8943-40A9-BD3E-9CA3B865C1A2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B29158D-134F-41CA-AA5D-5121F430F149}" type="pres">
      <dgm:prSet presAssocID="{43FE9456-4D89-4B5D-900B-858DEDFAEC31}" presName="spacing" presStyleCnt="0"/>
      <dgm:spPr/>
    </dgm:pt>
    <dgm:pt modelId="{634A0B9E-D458-4390-911F-4815B45CA4BA}" type="pres">
      <dgm:prSet presAssocID="{3FB2924E-27C9-4C89-8C4E-8551EE9EF855}" presName="linNode" presStyleCnt="0"/>
      <dgm:spPr/>
    </dgm:pt>
    <dgm:pt modelId="{194012FF-EA69-4AF3-A2EF-69AF4499EF76}" type="pres">
      <dgm:prSet presAssocID="{3FB2924E-27C9-4C89-8C4E-8551EE9EF855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A5D8CF-3109-48A8-896B-933D0F6D7C59}" type="pres">
      <dgm:prSet presAssocID="{3FB2924E-27C9-4C89-8C4E-8551EE9EF855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9EC0BCC-C673-4D03-A427-BC4B146F2B8D}" type="pres">
      <dgm:prSet presAssocID="{BF9155FB-2B9C-4A39-B05F-00FD20CDA279}" presName="spacing" presStyleCnt="0"/>
      <dgm:spPr/>
    </dgm:pt>
    <dgm:pt modelId="{0BF57EC3-199C-4851-90F4-EB2938BBF925}" type="pres">
      <dgm:prSet presAssocID="{C178EC49-5F72-4802-8EFF-2229E702CED3}" presName="linNode" presStyleCnt="0"/>
      <dgm:spPr/>
    </dgm:pt>
    <dgm:pt modelId="{67CFB14A-3F85-4FCE-A692-BDD33D9B65AE}" type="pres">
      <dgm:prSet presAssocID="{C178EC49-5F72-4802-8EFF-2229E702CED3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71C992-28C4-4D30-9F7A-335A6D360BDE}" type="pres">
      <dgm:prSet presAssocID="{C178EC49-5F72-4802-8EFF-2229E702CED3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211957-8746-4353-80B1-A8B62508DF63}" type="pres">
      <dgm:prSet presAssocID="{BA0658E1-2B7F-484E-9A74-C48E91B36CD5}" presName="spacing" presStyleCnt="0"/>
      <dgm:spPr/>
    </dgm:pt>
    <dgm:pt modelId="{2160E098-E5B0-4278-8634-28A5FADEF4CE}" type="pres">
      <dgm:prSet presAssocID="{FCAF2B8F-9941-4970-8FB4-D9A338C009B1}" presName="linNode" presStyleCnt="0"/>
      <dgm:spPr/>
    </dgm:pt>
    <dgm:pt modelId="{57A3B9D0-F6C9-4555-81D3-B36FA32F5191}" type="pres">
      <dgm:prSet presAssocID="{FCAF2B8F-9941-4970-8FB4-D9A338C009B1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96DBD96-197C-4504-9E85-F87BE0AD5564}" type="pres">
      <dgm:prSet presAssocID="{FCAF2B8F-9941-4970-8FB4-D9A338C009B1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78B9BBE-CE4C-4198-9E38-5AC779FF4A2A}" srcId="{65C57E6C-EF3B-4303-9F2E-0CB1AF100A11}" destId="{FCAF2B8F-9941-4970-8FB4-D9A338C009B1}" srcOrd="3" destOrd="0" parTransId="{E2C90EAC-2DDB-40BF-92C5-22756E362127}" sibTransId="{21F5B68E-5D31-4070-97F7-16022002ACEE}"/>
    <dgm:cxn modelId="{9CA7181E-8629-4B55-BBF3-A48AE0E4EE2B}" type="presOf" srcId="{A3E87AF3-081D-4D17-8C85-93C98854C53F}" destId="{996DBD96-197C-4504-9E85-F87BE0AD5564}" srcOrd="0" destOrd="0" presId="urn:microsoft.com/office/officeart/2005/8/layout/vList6"/>
    <dgm:cxn modelId="{305D0821-4826-4629-91DE-F2CD65296F5E}" srcId="{67849D24-8943-40A9-BD3E-9CA3B865C1A2}" destId="{8D12A549-3D90-4ACB-BD37-4DE081C0CC06}" srcOrd="0" destOrd="0" parTransId="{FCCE2637-2805-4DB0-96EB-8618A60D6E51}" sibTransId="{34D6DF51-BF49-4604-A6F1-0705B65A0DE1}"/>
    <dgm:cxn modelId="{4EC13D9A-C51E-4134-90F3-E910AEF6DE17}" type="presOf" srcId="{906D26F8-186C-42E9-9CB4-8303AB079BC2}" destId="{8D71C992-28C4-4D30-9F7A-335A6D360BDE}" srcOrd="0" destOrd="0" presId="urn:microsoft.com/office/officeart/2005/8/layout/vList6"/>
    <dgm:cxn modelId="{B2DC9F8C-214E-42E6-A912-3C697211F007}" type="presOf" srcId="{67849D24-8943-40A9-BD3E-9CA3B865C1A2}" destId="{6C9874C6-416A-43E6-B013-68EA2D27D58F}" srcOrd="0" destOrd="0" presId="urn:microsoft.com/office/officeart/2005/8/layout/vList6"/>
    <dgm:cxn modelId="{665DAAC1-DBA5-414B-A64A-D8114D35338C}" srcId="{C178EC49-5F72-4802-8EFF-2229E702CED3}" destId="{906D26F8-186C-42E9-9CB4-8303AB079BC2}" srcOrd="0" destOrd="0" parTransId="{63612CDB-50E9-4A78-AA87-6DC4D6F497CD}" sibTransId="{7085A58A-6D15-4034-A1BF-FF26F46DA576}"/>
    <dgm:cxn modelId="{792332A8-F71D-4BAF-AEAB-F5665461A08E}" srcId="{FCAF2B8F-9941-4970-8FB4-D9A338C009B1}" destId="{A3E87AF3-081D-4D17-8C85-93C98854C53F}" srcOrd="0" destOrd="0" parTransId="{7703878A-FC2A-4134-B0B7-C090C486E841}" sibTransId="{E5AB92BB-554E-4E18-9BD9-79AF9100FE03}"/>
    <dgm:cxn modelId="{E0871A75-35B9-43FA-9B27-F8EEF557AE1D}" srcId="{65C57E6C-EF3B-4303-9F2E-0CB1AF100A11}" destId="{C178EC49-5F72-4802-8EFF-2229E702CED3}" srcOrd="2" destOrd="0" parTransId="{13C5F3CA-AF19-4D82-A35E-EF02CCC48B4A}" sibTransId="{BA0658E1-2B7F-484E-9A74-C48E91B36CD5}"/>
    <dgm:cxn modelId="{A020397C-35B9-4CA7-A58A-80FCDEF17F1B}" type="presOf" srcId="{3FB2924E-27C9-4C89-8C4E-8551EE9EF855}" destId="{194012FF-EA69-4AF3-A2EF-69AF4499EF76}" srcOrd="0" destOrd="0" presId="urn:microsoft.com/office/officeart/2005/8/layout/vList6"/>
    <dgm:cxn modelId="{B135C51F-5640-4B82-8BDD-7A82266E3C90}" type="presOf" srcId="{6EFDD585-4A74-43FA-9E1A-E8A6AC9BA84A}" destId="{996DBD96-197C-4504-9E85-F87BE0AD5564}" srcOrd="0" destOrd="1" presId="urn:microsoft.com/office/officeart/2005/8/layout/vList6"/>
    <dgm:cxn modelId="{5EA3E211-077F-4E68-8E3E-52BF21F24B85}" srcId="{FCAF2B8F-9941-4970-8FB4-D9A338C009B1}" destId="{4D5ECF9D-EC3B-44A4-8946-13D51176F178}" srcOrd="2" destOrd="0" parTransId="{5AE4F40E-0B4D-41FC-AE2E-967E1EE4F57F}" sibTransId="{E10B3D82-7A52-4FA2-AF0E-732523B44DDA}"/>
    <dgm:cxn modelId="{F6B8CA9F-8490-4011-B137-33D0CF683CEE}" type="presOf" srcId="{C178EC49-5F72-4802-8EFF-2229E702CED3}" destId="{67CFB14A-3F85-4FCE-A692-BDD33D9B65AE}" srcOrd="0" destOrd="0" presId="urn:microsoft.com/office/officeart/2005/8/layout/vList6"/>
    <dgm:cxn modelId="{AFBB31DD-78CD-403E-9397-A6A800BDE717}" srcId="{65C57E6C-EF3B-4303-9F2E-0CB1AF100A11}" destId="{67849D24-8943-40A9-BD3E-9CA3B865C1A2}" srcOrd="0" destOrd="0" parTransId="{25423674-DFF0-4B39-BC08-41492EF11847}" sibTransId="{43FE9456-4D89-4B5D-900B-858DEDFAEC31}"/>
    <dgm:cxn modelId="{62AD0707-FE99-4EC5-8D31-6C403C5DD4AA}" type="presOf" srcId="{65C57E6C-EF3B-4303-9F2E-0CB1AF100A11}" destId="{21F71829-4697-44C7-BF17-504398145696}" srcOrd="0" destOrd="0" presId="urn:microsoft.com/office/officeart/2005/8/layout/vList6"/>
    <dgm:cxn modelId="{E80748C5-6BAB-4FEC-B3CE-117337D7BD11}" type="presOf" srcId="{8275E7DB-B693-4F7A-9292-EC197607B790}" destId="{E0A5D8CF-3109-48A8-896B-933D0F6D7C59}" srcOrd="0" destOrd="0" presId="urn:microsoft.com/office/officeart/2005/8/layout/vList6"/>
    <dgm:cxn modelId="{21475DC5-5582-4965-9A69-DAA6E34A32A3}" type="presOf" srcId="{4D5ECF9D-EC3B-44A4-8946-13D51176F178}" destId="{996DBD96-197C-4504-9E85-F87BE0AD5564}" srcOrd="0" destOrd="2" presId="urn:microsoft.com/office/officeart/2005/8/layout/vList6"/>
    <dgm:cxn modelId="{180E738B-8C06-44F5-B456-3B876F3F13CB}" srcId="{3FB2924E-27C9-4C89-8C4E-8551EE9EF855}" destId="{8275E7DB-B693-4F7A-9292-EC197607B790}" srcOrd="0" destOrd="0" parTransId="{2D428AA0-5043-4836-B4FD-EBC24CC588C8}" sibTransId="{87B2325D-3E9C-47EC-AD9D-7476C3A0B3C8}"/>
    <dgm:cxn modelId="{2CA29CB2-D9BD-4902-8CD9-4F5A668BEAEF}" srcId="{FCAF2B8F-9941-4970-8FB4-D9A338C009B1}" destId="{6EFDD585-4A74-43FA-9E1A-E8A6AC9BA84A}" srcOrd="1" destOrd="0" parTransId="{4A6DEF1D-9046-4A51-B6BF-54646EEF9996}" sibTransId="{837AE33E-E530-4455-B65A-1ADD63FB61CC}"/>
    <dgm:cxn modelId="{E4B50A4E-73BA-457A-A916-57384D3896D6}" srcId="{65C57E6C-EF3B-4303-9F2E-0CB1AF100A11}" destId="{3FB2924E-27C9-4C89-8C4E-8551EE9EF855}" srcOrd="1" destOrd="0" parTransId="{0920C63D-57FC-4C92-BE7D-AC49544FEF62}" sibTransId="{BF9155FB-2B9C-4A39-B05F-00FD20CDA279}"/>
    <dgm:cxn modelId="{6B9EA26D-0C5B-4397-A063-DC5EADA39C0E}" type="presOf" srcId="{8D12A549-3D90-4ACB-BD37-4DE081C0CC06}" destId="{63D19CA6-9C6F-4F55-B43F-53DAEC277B42}" srcOrd="0" destOrd="0" presId="urn:microsoft.com/office/officeart/2005/8/layout/vList6"/>
    <dgm:cxn modelId="{42D7BC56-9607-4DF9-89F6-362790820FC4}" type="presOf" srcId="{FCAF2B8F-9941-4970-8FB4-D9A338C009B1}" destId="{57A3B9D0-F6C9-4555-81D3-B36FA32F5191}" srcOrd="0" destOrd="0" presId="urn:microsoft.com/office/officeart/2005/8/layout/vList6"/>
    <dgm:cxn modelId="{047A2841-5338-4C51-9C79-42C6997A9800}" type="presParOf" srcId="{21F71829-4697-44C7-BF17-504398145696}" destId="{085227D1-D5BD-4610-BF14-D2C7E4FF08B1}" srcOrd="0" destOrd="0" presId="urn:microsoft.com/office/officeart/2005/8/layout/vList6"/>
    <dgm:cxn modelId="{F9D4CE09-1D89-42DA-9B9B-A327AAD181D0}" type="presParOf" srcId="{085227D1-D5BD-4610-BF14-D2C7E4FF08B1}" destId="{6C9874C6-416A-43E6-B013-68EA2D27D58F}" srcOrd="0" destOrd="0" presId="urn:microsoft.com/office/officeart/2005/8/layout/vList6"/>
    <dgm:cxn modelId="{31F24FD5-64D0-42C6-8000-C28A4AE71850}" type="presParOf" srcId="{085227D1-D5BD-4610-BF14-D2C7E4FF08B1}" destId="{63D19CA6-9C6F-4F55-B43F-53DAEC277B42}" srcOrd="1" destOrd="0" presId="urn:microsoft.com/office/officeart/2005/8/layout/vList6"/>
    <dgm:cxn modelId="{F467017C-3E9C-4450-899D-FB73308A3A35}" type="presParOf" srcId="{21F71829-4697-44C7-BF17-504398145696}" destId="{2B29158D-134F-41CA-AA5D-5121F430F149}" srcOrd="1" destOrd="0" presId="urn:microsoft.com/office/officeart/2005/8/layout/vList6"/>
    <dgm:cxn modelId="{B53497C6-0151-4EDA-972F-273B3EDF7446}" type="presParOf" srcId="{21F71829-4697-44C7-BF17-504398145696}" destId="{634A0B9E-D458-4390-911F-4815B45CA4BA}" srcOrd="2" destOrd="0" presId="urn:microsoft.com/office/officeart/2005/8/layout/vList6"/>
    <dgm:cxn modelId="{6A24A638-3C77-40A5-A623-612503E5CC63}" type="presParOf" srcId="{634A0B9E-D458-4390-911F-4815B45CA4BA}" destId="{194012FF-EA69-4AF3-A2EF-69AF4499EF76}" srcOrd="0" destOrd="0" presId="urn:microsoft.com/office/officeart/2005/8/layout/vList6"/>
    <dgm:cxn modelId="{4C60F42D-1ADB-42CF-B317-0FBFBDB359CF}" type="presParOf" srcId="{634A0B9E-D458-4390-911F-4815B45CA4BA}" destId="{E0A5D8CF-3109-48A8-896B-933D0F6D7C59}" srcOrd="1" destOrd="0" presId="urn:microsoft.com/office/officeart/2005/8/layout/vList6"/>
    <dgm:cxn modelId="{E567F788-BF15-4D75-84A6-811ACC01C49D}" type="presParOf" srcId="{21F71829-4697-44C7-BF17-504398145696}" destId="{A9EC0BCC-C673-4D03-A427-BC4B146F2B8D}" srcOrd="3" destOrd="0" presId="urn:microsoft.com/office/officeart/2005/8/layout/vList6"/>
    <dgm:cxn modelId="{D7B9CC1E-FD70-4C3C-A84F-DD2B57D3AF3C}" type="presParOf" srcId="{21F71829-4697-44C7-BF17-504398145696}" destId="{0BF57EC3-199C-4851-90F4-EB2938BBF925}" srcOrd="4" destOrd="0" presId="urn:microsoft.com/office/officeart/2005/8/layout/vList6"/>
    <dgm:cxn modelId="{5BDB7493-2225-45EF-A1C2-E4071DC01E9E}" type="presParOf" srcId="{0BF57EC3-199C-4851-90F4-EB2938BBF925}" destId="{67CFB14A-3F85-4FCE-A692-BDD33D9B65AE}" srcOrd="0" destOrd="0" presId="urn:microsoft.com/office/officeart/2005/8/layout/vList6"/>
    <dgm:cxn modelId="{04D881E2-1532-4488-9299-746B0B2CB1E6}" type="presParOf" srcId="{0BF57EC3-199C-4851-90F4-EB2938BBF925}" destId="{8D71C992-28C4-4D30-9F7A-335A6D360BDE}" srcOrd="1" destOrd="0" presId="urn:microsoft.com/office/officeart/2005/8/layout/vList6"/>
    <dgm:cxn modelId="{09B93E01-F6DE-4627-8991-37232B2F18D7}" type="presParOf" srcId="{21F71829-4697-44C7-BF17-504398145696}" destId="{96211957-8746-4353-80B1-A8B62508DF63}" srcOrd="5" destOrd="0" presId="urn:microsoft.com/office/officeart/2005/8/layout/vList6"/>
    <dgm:cxn modelId="{5BF4B96F-6ABD-4620-B0D9-BDDB2F2F66C2}" type="presParOf" srcId="{21F71829-4697-44C7-BF17-504398145696}" destId="{2160E098-E5B0-4278-8634-28A5FADEF4CE}" srcOrd="6" destOrd="0" presId="urn:microsoft.com/office/officeart/2005/8/layout/vList6"/>
    <dgm:cxn modelId="{7CA42326-67E8-4255-8FDC-1087C3DCFCC7}" type="presParOf" srcId="{2160E098-E5B0-4278-8634-28A5FADEF4CE}" destId="{57A3B9D0-F6C9-4555-81D3-B36FA32F5191}" srcOrd="0" destOrd="0" presId="urn:microsoft.com/office/officeart/2005/8/layout/vList6"/>
    <dgm:cxn modelId="{5BD7C1B1-39EF-4566-9AB4-06FDD50018F8}" type="presParOf" srcId="{2160E098-E5B0-4278-8634-28A5FADEF4CE}" destId="{996DBD96-197C-4504-9E85-F87BE0AD55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4741DC-A096-48FE-8011-EDECE7ED614A}" type="doc">
      <dgm:prSet loTypeId="urn:microsoft.com/office/officeart/2005/8/layout/chevron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89642337-4F8B-4D97-96C6-3135FA85E1C2}">
      <dgm:prSet phldrT="[Text]"/>
      <dgm:spPr/>
      <dgm:t>
        <a:bodyPr/>
        <a:lstStyle/>
        <a:p>
          <a:r>
            <a:rPr lang="pl-PL" b="1" dirty="0" smtClean="0"/>
            <a:t> </a:t>
          </a:r>
          <a:endParaRPr lang="pl-PL" b="1" dirty="0"/>
        </a:p>
      </dgm:t>
    </dgm:pt>
    <dgm:pt modelId="{3AB670C0-2A3E-4CDE-B01D-358E8432BD3D}" type="parTrans" cxnId="{2FF28F6F-61E5-40A1-A53A-B31C6CFAF713}">
      <dgm:prSet/>
      <dgm:spPr/>
      <dgm:t>
        <a:bodyPr/>
        <a:lstStyle/>
        <a:p>
          <a:endParaRPr lang="pl-PL" b="1"/>
        </a:p>
      </dgm:t>
    </dgm:pt>
    <dgm:pt modelId="{1C45568D-9329-4C37-BCDA-18F05705F0A6}" type="sibTrans" cxnId="{2FF28F6F-61E5-40A1-A53A-B31C6CFAF713}">
      <dgm:prSet/>
      <dgm:spPr/>
      <dgm:t>
        <a:bodyPr/>
        <a:lstStyle/>
        <a:p>
          <a:endParaRPr lang="pl-PL" b="1"/>
        </a:p>
      </dgm:t>
    </dgm:pt>
    <dgm:pt modelId="{8A8838CE-D94E-4481-900E-220A83AF6EB6}">
      <dgm:prSet phldrT="[Text]"/>
      <dgm:spPr/>
      <dgm:t>
        <a:bodyPr/>
        <a:lstStyle/>
        <a:p>
          <a:r>
            <a:rPr lang="pl-PL" b="1" dirty="0" smtClean="0"/>
            <a:t>Jasna polityka bezpieceństwa wszystkich użytkowników</a:t>
          </a:r>
          <a:endParaRPr lang="pl-PL" b="1" dirty="0"/>
        </a:p>
      </dgm:t>
    </dgm:pt>
    <dgm:pt modelId="{618D8B85-83D6-48A0-8810-86B7D0AE0159}" type="parTrans" cxnId="{70DF509A-4090-4DCD-8217-5B932655425A}">
      <dgm:prSet/>
      <dgm:spPr/>
      <dgm:t>
        <a:bodyPr/>
        <a:lstStyle/>
        <a:p>
          <a:endParaRPr lang="pl-PL" b="1"/>
        </a:p>
      </dgm:t>
    </dgm:pt>
    <dgm:pt modelId="{4E33668E-6C86-4FE9-8101-ABCE280C94DC}" type="sibTrans" cxnId="{70DF509A-4090-4DCD-8217-5B932655425A}">
      <dgm:prSet/>
      <dgm:spPr/>
      <dgm:t>
        <a:bodyPr/>
        <a:lstStyle/>
        <a:p>
          <a:endParaRPr lang="pl-PL" b="1"/>
        </a:p>
      </dgm:t>
    </dgm:pt>
    <dgm:pt modelId="{C997D3D7-1D28-48B8-8A58-B60DA6B815C3}">
      <dgm:prSet phldrT="[Text]"/>
      <dgm:spPr/>
      <dgm:t>
        <a:bodyPr/>
        <a:lstStyle/>
        <a:p>
          <a:r>
            <a:rPr lang="pl-PL" b="1" dirty="0" smtClean="0"/>
            <a:t> </a:t>
          </a:r>
          <a:endParaRPr lang="pl-PL" b="1" dirty="0"/>
        </a:p>
      </dgm:t>
    </dgm:pt>
    <dgm:pt modelId="{FE10058F-A243-43BB-9D93-2517FE23C90E}" type="parTrans" cxnId="{57CBCD6D-36AD-4515-9279-E61FEFDC8DEA}">
      <dgm:prSet/>
      <dgm:spPr/>
      <dgm:t>
        <a:bodyPr/>
        <a:lstStyle/>
        <a:p>
          <a:endParaRPr lang="pl-PL" b="1"/>
        </a:p>
      </dgm:t>
    </dgm:pt>
    <dgm:pt modelId="{8408BD63-0973-446B-8FB6-A24B02DE9AB3}" type="sibTrans" cxnId="{57CBCD6D-36AD-4515-9279-E61FEFDC8DEA}">
      <dgm:prSet/>
      <dgm:spPr/>
      <dgm:t>
        <a:bodyPr/>
        <a:lstStyle/>
        <a:p>
          <a:endParaRPr lang="pl-PL" b="1"/>
        </a:p>
      </dgm:t>
    </dgm:pt>
    <dgm:pt modelId="{EF729A6B-C1F5-4E0B-A398-5966F40641AB}">
      <dgm:prSet phldrT="[Text]"/>
      <dgm:spPr/>
      <dgm:t>
        <a:bodyPr/>
        <a:lstStyle/>
        <a:p>
          <a:r>
            <a:rPr lang="pl-PL" b="1" dirty="0" smtClean="0"/>
            <a:t>Tymczasowość haseł (przypomnienia systemowe)</a:t>
          </a:r>
          <a:endParaRPr lang="pl-PL" b="1" dirty="0"/>
        </a:p>
      </dgm:t>
    </dgm:pt>
    <dgm:pt modelId="{196B50FD-BF15-4EDB-8C3B-EB88C059EA1F}" type="parTrans" cxnId="{EF566A3D-9CD5-4704-B7E9-5A05EE544CA7}">
      <dgm:prSet/>
      <dgm:spPr/>
      <dgm:t>
        <a:bodyPr/>
        <a:lstStyle/>
        <a:p>
          <a:endParaRPr lang="pl-PL" b="1"/>
        </a:p>
      </dgm:t>
    </dgm:pt>
    <dgm:pt modelId="{383970D0-C905-4A42-B431-F1AE20872B57}" type="sibTrans" cxnId="{EF566A3D-9CD5-4704-B7E9-5A05EE544CA7}">
      <dgm:prSet/>
      <dgm:spPr/>
      <dgm:t>
        <a:bodyPr/>
        <a:lstStyle/>
        <a:p>
          <a:endParaRPr lang="pl-PL" b="1"/>
        </a:p>
      </dgm:t>
    </dgm:pt>
    <dgm:pt modelId="{55CF3B96-27CF-4E6B-83B0-F6CB31A4BB17}">
      <dgm:prSet phldrT="[Text]"/>
      <dgm:spPr/>
      <dgm:t>
        <a:bodyPr/>
        <a:lstStyle/>
        <a:p>
          <a:r>
            <a:rPr lang="pl-PL" b="1" dirty="0" smtClean="0"/>
            <a:t> </a:t>
          </a:r>
          <a:endParaRPr lang="pl-PL" b="1" dirty="0"/>
        </a:p>
      </dgm:t>
    </dgm:pt>
    <dgm:pt modelId="{BFEA83EF-C82A-4B69-B8F4-76B52508C1F8}" type="parTrans" cxnId="{3D0F1ADA-B3C6-4566-A059-6EEA33BB9AAE}">
      <dgm:prSet/>
      <dgm:spPr/>
      <dgm:t>
        <a:bodyPr/>
        <a:lstStyle/>
        <a:p>
          <a:endParaRPr lang="pl-PL" b="1"/>
        </a:p>
      </dgm:t>
    </dgm:pt>
    <dgm:pt modelId="{3F965547-B9D4-4523-9269-441033E7B9DE}" type="sibTrans" cxnId="{3D0F1ADA-B3C6-4566-A059-6EEA33BB9AAE}">
      <dgm:prSet/>
      <dgm:spPr/>
      <dgm:t>
        <a:bodyPr/>
        <a:lstStyle/>
        <a:p>
          <a:endParaRPr lang="pl-PL" b="1"/>
        </a:p>
      </dgm:t>
    </dgm:pt>
    <dgm:pt modelId="{FA7DA14D-293C-4FD4-A55C-8C03F0A15D34}">
      <dgm:prSet phldrT="[Text]"/>
      <dgm:spPr/>
      <dgm:t>
        <a:bodyPr/>
        <a:lstStyle/>
        <a:p>
          <a:r>
            <a:rPr lang="pl-PL" b="1" dirty="0" smtClean="0"/>
            <a:t>Sygerowana konfiguracja hasła (małe/wielkie litery, znaki, liczby)</a:t>
          </a:r>
          <a:endParaRPr lang="pl-PL" b="1" dirty="0"/>
        </a:p>
      </dgm:t>
    </dgm:pt>
    <dgm:pt modelId="{693E5F60-21A2-49EF-9BBE-A5322D4C87B9}" type="parTrans" cxnId="{CE7474A8-19DE-47F7-BE71-C9045C648817}">
      <dgm:prSet/>
      <dgm:spPr/>
      <dgm:t>
        <a:bodyPr/>
        <a:lstStyle/>
        <a:p>
          <a:endParaRPr lang="pl-PL" b="1"/>
        </a:p>
      </dgm:t>
    </dgm:pt>
    <dgm:pt modelId="{C10C5AA6-93BA-4922-9C76-F094644C0CC5}" type="sibTrans" cxnId="{CE7474A8-19DE-47F7-BE71-C9045C648817}">
      <dgm:prSet/>
      <dgm:spPr/>
      <dgm:t>
        <a:bodyPr/>
        <a:lstStyle/>
        <a:p>
          <a:endParaRPr lang="pl-PL" b="1"/>
        </a:p>
      </dgm:t>
    </dgm:pt>
    <dgm:pt modelId="{7089C10E-BA7C-486F-88D7-094C07CA5400}">
      <dgm:prSet phldrT="[Text]"/>
      <dgm:spPr/>
      <dgm:t>
        <a:bodyPr/>
        <a:lstStyle/>
        <a:p>
          <a:r>
            <a:rPr lang="pl-PL" b="1" dirty="0" smtClean="0"/>
            <a:t>Szyfrowanie połączęń</a:t>
          </a:r>
          <a:endParaRPr lang="pl-PL" b="1" dirty="0"/>
        </a:p>
      </dgm:t>
    </dgm:pt>
    <dgm:pt modelId="{46B20D5F-1F98-48F5-B9BC-64186B6E445A}" type="parTrans" cxnId="{6C2E6B47-5C28-49FF-BD85-B12E15D6ACF8}">
      <dgm:prSet/>
      <dgm:spPr/>
      <dgm:t>
        <a:bodyPr/>
        <a:lstStyle/>
        <a:p>
          <a:endParaRPr lang="pl-PL" b="1"/>
        </a:p>
      </dgm:t>
    </dgm:pt>
    <dgm:pt modelId="{9601A09B-4FD8-4DA0-82DB-C956C69C68C5}" type="sibTrans" cxnId="{6C2E6B47-5C28-49FF-BD85-B12E15D6ACF8}">
      <dgm:prSet/>
      <dgm:spPr/>
      <dgm:t>
        <a:bodyPr/>
        <a:lstStyle/>
        <a:p>
          <a:endParaRPr lang="pl-PL" b="1"/>
        </a:p>
      </dgm:t>
    </dgm:pt>
    <dgm:pt modelId="{7F5E03D8-91CC-4BCE-94F5-8CED1CA31049}">
      <dgm:prSet phldrT="[Text]"/>
      <dgm:spPr/>
      <dgm:t>
        <a:bodyPr/>
        <a:lstStyle/>
        <a:p>
          <a:endParaRPr lang="pl-PL" b="1" dirty="0"/>
        </a:p>
      </dgm:t>
    </dgm:pt>
    <dgm:pt modelId="{D2989448-F62C-47E7-9F32-F7E606D7B8C8}" type="parTrans" cxnId="{6011450F-D469-41CB-A2E6-F69856414D1D}">
      <dgm:prSet/>
      <dgm:spPr/>
      <dgm:t>
        <a:bodyPr/>
        <a:lstStyle/>
        <a:p>
          <a:endParaRPr lang="pl-PL" b="1"/>
        </a:p>
      </dgm:t>
    </dgm:pt>
    <dgm:pt modelId="{FB788A12-D779-4DED-B184-9B42A00BC4C2}" type="sibTrans" cxnId="{6011450F-D469-41CB-A2E6-F69856414D1D}">
      <dgm:prSet/>
      <dgm:spPr/>
      <dgm:t>
        <a:bodyPr/>
        <a:lstStyle/>
        <a:p>
          <a:endParaRPr lang="pl-PL" b="1"/>
        </a:p>
      </dgm:t>
    </dgm:pt>
    <dgm:pt modelId="{C5617E24-C6DE-48F4-9433-89275EA3F5AE}">
      <dgm:prSet phldrT="[Text]"/>
      <dgm:spPr/>
      <dgm:t>
        <a:bodyPr/>
        <a:lstStyle/>
        <a:p>
          <a:endParaRPr lang="pl-PL" b="1" dirty="0"/>
        </a:p>
      </dgm:t>
    </dgm:pt>
    <dgm:pt modelId="{55812021-235B-4CD5-8BD6-63C7C501C76B}" type="parTrans" cxnId="{65BE0D8A-FBA0-462B-A03D-04D59002E171}">
      <dgm:prSet/>
      <dgm:spPr/>
      <dgm:t>
        <a:bodyPr/>
        <a:lstStyle/>
        <a:p>
          <a:endParaRPr lang="pl-PL" b="1"/>
        </a:p>
      </dgm:t>
    </dgm:pt>
    <dgm:pt modelId="{0CAEAAFE-9547-4632-BF08-F4BDA6C48E6E}" type="sibTrans" cxnId="{65BE0D8A-FBA0-462B-A03D-04D59002E171}">
      <dgm:prSet/>
      <dgm:spPr/>
      <dgm:t>
        <a:bodyPr/>
        <a:lstStyle/>
        <a:p>
          <a:endParaRPr lang="pl-PL" b="1"/>
        </a:p>
      </dgm:t>
    </dgm:pt>
    <dgm:pt modelId="{3255386A-8057-4D36-B61E-0635D7DA68A0}">
      <dgm:prSet/>
      <dgm:spPr/>
      <dgm:t>
        <a:bodyPr/>
        <a:lstStyle/>
        <a:p>
          <a:r>
            <a:rPr lang="pl-PL" b="1" dirty="0" smtClean="0"/>
            <a:t>Dodatkowe zabezpieczenia (karty logowania , techniki biometryczne – linie papilarne)</a:t>
          </a:r>
          <a:endParaRPr lang="pl-PL" b="1" dirty="0"/>
        </a:p>
      </dgm:t>
    </dgm:pt>
    <dgm:pt modelId="{455EED41-DCEA-45D8-9FA6-8633AC15280F}" type="parTrans" cxnId="{AC819F88-D574-4C03-96D3-62A843C5C88B}">
      <dgm:prSet/>
      <dgm:spPr/>
      <dgm:t>
        <a:bodyPr/>
        <a:lstStyle/>
        <a:p>
          <a:endParaRPr lang="pl-PL" b="1"/>
        </a:p>
      </dgm:t>
    </dgm:pt>
    <dgm:pt modelId="{7ECA0CC4-F9E1-4BF3-9137-EC7436D7D0E9}" type="sibTrans" cxnId="{AC819F88-D574-4C03-96D3-62A843C5C88B}">
      <dgm:prSet/>
      <dgm:spPr/>
      <dgm:t>
        <a:bodyPr/>
        <a:lstStyle/>
        <a:p>
          <a:endParaRPr lang="pl-PL" b="1"/>
        </a:p>
      </dgm:t>
    </dgm:pt>
    <dgm:pt modelId="{B91E83B2-BC0B-4D54-AB63-4375888CD544}" type="pres">
      <dgm:prSet presAssocID="{6C4741DC-A096-48FE-8011-EDECE7ED61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3F2CA73-99EA-4BE1-A299-D68ECBB7C1E7}" type="pres">
      <dgm:prSet presAssocID="{89642337-4F8B-4D97-96C6-3135FA85E1C2}" presName="composite" presStyleCnt="0"/>
      <dgm:spPr/>
    </dgm:pt>
    <dgm:pt modelId="{5D35F792-AB6D-42C9-9D20-C5798372A7C9}" type="pres">
      <dgm:prSet presAssocID="{89642337-4F8B-4D97-96C6-3135FA85E1C2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48C3CE-2384-410B-90CB-B59C88C42BC3}" type="pres">
      <dgm:prSet presAssocID="{89642337-4F8B-4D97-96C6-3135FA85E1C2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28A7D8E-9B33-4AF6-8CDA-56ABDD6AAAE7}" type="pres">
      <dgm:prSet presAssocID="{1C45568D-9329-4C37-BCDA-18F05705F0A6}" presName="sp" presStyleCnt="0"/>
      <dgm:spPr/>
    </dgm:pt>
    <dgm:pt modelId="{F48CA432-1979-4459-B0E6-A93EA6325D68}" type="pres">
      <dgm:prSet presAssocID="{C997D3D7-1D28-48B8-8A58-B60DA6B815C3}" presName="composite" presStyleCnt="0"/>
      <dgm:spPr/>
    </dgm:pt>
    <dgm:pt modelId="{9B8CF7A3-95F5-4186-B674-B95177FE84FE}" type="pres">
      <dgm:prSet presAssocID="{C997D3D7-1D28-48B8-8A58-B60DA6B815C3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ACB335-BA36-4742-A9B4-2C5C8D0B2729}" type="pres">
      <dgm:prSet presAssocID="{C997D3D7-1D28-48B8-8A58-B60DA6B815C3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85FB790-F95B-44CB-9DE3-801D4ACBDD67}" type="pres">
      <dgm:prSet presAssocID="{8408BD63-0973-446B-8FB6-A24B02DE9AB3}" presName="sp" presStyleCnt="0"/>
      <dgm:spPr/>
    </dgm:pt>
    <dgm:pt modelId="{3F63CF0E-C2AB-4B55-BA55-3D3957EDB9B1}" type="pres">
      <dgm:prSet presAssocID="{55CF3B96-27CF-4E6B-83B0-F6CB31A4BB17}" presName="composite" presStyleCnt="0"/>
      <dgm:spPr/>
    </dgm:pt>
    <dgm:pt modelId="{4A599521-6AF8-4CBA-97AD-C4CCC1773970}" type="pres">
      <dgm:prSet presAssocID="{55CF3B96-27CF-4E6B-83B0-F6CB31A4BB17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7C25B5-42F9-4920-BC24-3DC915566052}" type="pres">
      <dgm:prSet presAssocID="{55CF3B96-27CF-4E6B-83B0-F6CB31A4BB17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C399C6-174A-4F47-9699-8E0F0320C505}" type="pres">
      <dgm:prSet presAssocID="{3F965547-B9D4-4523-9269-441033E7B9DE}" presName="sp" presStyleCnt="0"/>
      <dgm:spPr/>
    </dgm:pt>
    <dgm:pt modelId="{4F964E4F-A372-40F5-8CDA-4D70486F0366}" type="pres">
      <dgm:prSet presAssocID="{7F5E03D8-91CC-4BCE-94F5-8CED1CA31049}" presName="composite" presStyleCnt="0"/>
      <dgm:spPr/>
    </dgm:pt>
    <dgm:pt modelId="{CB32AD3B-180B-40B1-88CD-DEFCAF7C9748}" type="pres">
      <dgm:prSet presAssocID="{7F5E03D8-91CC-4BCE-94F5-8CED1CA31049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CD7026-F919-4778-B9EC-FE2590C44BED}" type="pres">
      <dgm:prSet presAssocID="{7F5E03D8-91CC-4BCE-94F5-8CED1CA31049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F056612-EC30-42CF-804F-C4E734946452}" type="pres">
      <dgm:prSet presAssocID="{FB788A12-D779-4DED-B184-9B42A00BC4C2}" presName="sp" presStyleCnt="0"/>
      <dgm:spPr/>
    </dgm:pt>
    <dgm:pt modelId="{DBEDC417-D57B-407B-A3AB-159D816B28C8}" type="pres">
      <dgm:prSet presAssocID="{C5617E24-C6DE-48F4-9433-89275EA3F5AE}" presName="composite" presStyleCnt="0"/>
      <dgm:spPr/>
    </dgm:pt>
    <dgm:pt modelId="{B574FD85-6109-474C-A50E-317FD79DAC7D}" type="pres">
      <dgm:prSet presAssocID="{C5617E24-C6DE-48F4-9433-89275EA3F5AE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EFE6371-8D22-4621-964E-30AD176C2C20}" type="pres">
      <dgm:prSet presAssocID="{C5617E24-C6DE-48F4-9433-89275EA3F5AE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F566A3D-9CD5-4704-B7E9-5A05EE544CA7}" srcId="{C997D3D7-1D28-48B8-8A58-B60DA6B815C3}" destId="{EF729A6B-C1F5-4E0B-A398-5966F40641AB}" srcOrd="0" destOrd="0" parTransId="{196B50FD-BF15-4EDB-8C3B-EB88C059EA1F}" sibTransId="{383970D0-C905-4A42-B431-F1AE20872B57}"/>
    <dgm:cxn modelId="{086098F4-3DE4-415D-820D-311E243D6AB3}" type="presOf" srcId="{8A8838CE-D94E-4481-900E-220A83AF6EB6}" destId="{0148C3CE-2384-410B-90CB-B59C88C42BC3}" srcOrd="0" destOrd="0" presId="urn:microsoft.com/office/officeart/2005/8/layout/chevron2"/>
    <dgm:cxn modelId="{B3E925E8-66B4-42E3-9E32-D25CDF990ED1}" type="presOf" srcId="{FA7DA14D-293C-4FD4-A55C-8C03F0A15D34}" destId="{967C25B5-42F9-4920-BC24-3DC915566052}" srcOrd="0" destOrd="0" presId="urn:microsoft.com/office/officeart/2005/8/layout/chevron2"/>
    <dgm:cxn modelId="{D1F1D2E4-21D4-4EF5-AA35-F0EF8C0F93C6}" type="presOf" srcId="{55CF3B96-27CF-4E6B-83B0-F6CB31A4BB17}" destId="{4A599521-6AF8-4CBA-97AD-C4CCC1773970}" srcOrd="0" destOrd="0" presId="urn:microsoft.com/office/officeart/2005/8/layout/chevron2"/>
    <dgm:cxn modelId="{9E6B3253-78D3-4282-AF37-51A7F2318746}" type="presOf" srcId="{6C4741DC-A096-48FE-8011-EDECE7ED614A}" destId="{B91E83B2-BC0B-4D54-AB63-4375888CD544}" srcOrd="0" destOrd="0" presId="urn:microsoft.com/office/officeart/2005/8/layout/chevron2"/>
    <dgm:cxn modelId="{894049B1-8DBD-487F-88F0-19015C27E4B4}" type="presOf" srcId="{3255386A-8057-4D36-B61E-0635D7DA68A0}" destId="{6EFE6371-8D22-4621-964E-30AD176C2C20}" srcOrd="0" destOrd="0" presId="urn:microsoft.com/office/officeart/2005/8/layout/chevron2"/>
    <dgm:cxn modelId="{90D164BB-143F-42AA-BA6F-B15CDD16095C}" type="presOf" srcId="{C5617E24-C6DE-48F4-9433-89275EA3F5AE}" destId="{B574FD85-6109-474C-A50E-317FD79DAC7D}" srcOrd="0" destOrd="0" presId="urn:microsoft.com/office/officeart/2005/8/layout/chevron2"/>
    <dgm:cxn modelId="{7ED11DCD-1574-4524-9F4B-97D6540339C4}" type="presOf" srcId="{EF729A6B-C1F5-4E0B-A398-5966F40641AB}" destId="{3EACB335-BA36-4742-A9B4-2C5C8D0B2729}" srcOrd="0" destOrd="0" presId="urn:microsoft.com/office/officeart/2005/8/layout/chevron2"/>
    <dgm:cxn modelId="{65BE0D8A-FBA0-462B-A03D-04D59002E171}" srcId="{6C4741DC-A096-48FE-8011-EDECE7ED614A}" destId="{C5617E24-C6DE-48F4-9433-89275EA3F5AE}" srcOrd="4" destOrd="0" parTransId="{55812021-235B-4CD5-8BD6-63C7C501C76B}" sibTransId="{0CAEAAFE-9547-4632-BF08-F4BDA6C48E6E}"/>
    <dgm:cxn modelId="{2FF28F6F-61E5-40A1-A53A-B31C6CFAF713}" srcId="{6C4741DC-A096-48FE-8011-EDECE7ED614A}" destId="{89642337-4F8B-4D97-96C6-3135FA85E1C2}" srcOrd="0" destOrd="0" parTransId="{3AB670C0-2A3E-4CDE-B01D-358E8432BD3D}" sibTransId="{1C45568D-9329-4C37-BCDA-18F05705F0A6}"/>
    <dgm:cxn modelId="{57CBCD6D-36AD-4515-9279-E61FEFDC8DEA}" srcId="{6C4741DC-A096-48FE-8011-EDECE7ED614A}" destId="{C997D3D7-1D28-48B8-8A58-B60DA6B815C3}" srcOrd="1" destOrd="0" parTransId="{FE10058F-A243-43BB-9D93-2517FE23C90E}" sibTransId="{8408BD63-0973-446B-8FB6-A24B02DE9AB3}"/>
    <dgm:cxn modelId="{DB314B91-216E-4179-9DD0-049DC572DB06}" type="presOf" srcId="{89642337-4F8B-4D97-96C6-3135FA85E1C2}" destId="{5D35F792-AB6D-42C9-9D20-C5798372A7C9}" srcOrd="0" destOrd="0" presId="urn:microsoft.com/office/officeart/2005/8/layout/chevron2"/>
    <dgm:cxn modelId="{70DF509A-4090-4DCD-8217-5B932655425A}" srcId="{89642337-4F8B-4D97-96C6-3135FA85E1C2}" destId="{8A8838CE-D94E-4481-900E-220A83AF6EB6}" srcOrd="0" destOrd="0" parTransId="{618D8B85-83D6-48A0-8810-86B7D0AE0159}" sibTransId="{4E33668E-6C86-4FE9-8101-ABCE280C94DC}"/>
    <dgm:cxn modelId="{561438C2-C6DD-4366-A173-AD297B3E8C8E}" type="presOf" srcId="{7F5E03D8-91CC-4BCE-94F5-8CED1CA31049}" destId="{CB32AD3B-180B-40B1-88CD-DEFCAF7C9748}" srcOrd="0" destOrd="0" presId="urn:microsoft.com/office/officeart/2005/8/layout/chevron2"/>
    <dgm:cxn modelId="{AC819F88-D574-4C03-96D3-62A843C5C88B}" srcId="{C5617E24-C6DE-48F4-9433-89275EA3F5AE}" destId="{3255386A-8057-4D36-B61E-0635D7DA68A0}" srcOrd="0" destOrd="0" parTransId="{455EED41-DCEA-45D8-9FA6-8633AC15280F}" sibTransId="{7ECA0CC4-F9E1-4BF3-9137-EC7436D7D0E9}"/>
    <dgm:cxn modelId="{6C2E6B47-5C28-49FF-BD85-B12E15D6ACF8}" srcId="{7F5E03D8-91CC-4BCE-94F5-8CED1CA31049}" destId="{7089C10E-BA7C-486F-88D7-094C07CA5400}" srcOrd="0" destOrd="0" parTransId="{46B20D5F-1F98-48F5-B9BC-64186B6E445A}" sibTransId="{9601A09B-4FD8-4DA0-82DB-C956C69C68C5}"/>
    <dgm:cxn modelId="{6011450F-D469-41CB-A2E6-F69856414D1D}" srcId="{6C4741DC-A096-48FE-8011-EDECE7ED614A}" destId="{7F5E03D8-91CC-4BCE-94F5-8CED1CA31049}" srcOrd="3" destOrd="0" parTransId="{D2989448-F62C-47E7-9F32-F7E606D7B8C8}" sibTransId="{FB788A12-D779-4DED-B184-9B42A00BC4C2}"/>
    <dgm:cxn modelId="{1C3D2B3D-3A6F-4773-9483-BCB82BD3F0CF}" type="presOf" srcId="{7089C10E-BA7C-486F-88D7-094C07CA5400}" destId="{3DCD7026-F919-4778-B9EC-FE2590C44BED}" srcOrd="0" destOrd="0" presId="urn:microsoft.com/office/officeart/2005/8/layout/chevron2"/>
    <dgm:cxn modelId="{3D0F1ADA-B3C6-4566-A059-6EEA33BB9AAE}" srcId="{6C4741DC-A096-48FE-8011-EDECE7ED614A}" destId="{55CF3B96-27CF-4E6B-83B0-F6CB31A4BB17}" srcOrd="2" destOrd="0" parTransId="{BFEA83EF-C82A-4B69-B8F4-76B52508C1F8}" sibTransId="{3F965547-B9D4-4523-9269-441033E7B9DE}"/>
    <dgm:cxn modelId="{D0282169-E6AA-4665-BC26-58F027DFF182}" type="presOf" srcId="{C997D3D7-1D28-48B8-8A58-B60DA6B815C3}" destId="{9B8CF7A3-95F5-4186-B674-B95177FE84FE}" srcOrd="0" destOrd="0" presId="urn:microsoft.com/office/officeart/2005/8/layout/chevron2"/>
    <dgm:cxn modelId="{CE7474A8-19DE-47F7-BE71-C9045C648817}" srcId="{55CF3B96-27CF-4E6B-83B0-F6CB31A4BB17}" destId="{FA7DA14D-293C-4FD4-A55C-8C03F0A15D34}" srcOrd="0" destOrd="0" parTransId="{693E5F60-21A2-49EF-9BBE-A5322D4C87B9}" sibTransId="{C10C5AA6-93BA-4922-9C76-F094644C0CC5}"/>
    <dgm:cxn modelId="{61BDC10B-3DD3-487B-9D6C-591F63A65F94}" type="presParOf" srcId="{B91E83B2-BC0B-4D54-AB63-4375888CD544}" destId="{73F2CA73-99EA-4BE1-A299-D68ECBB7C1E7}" srcOrd="0" destOrd="0" presId="urn:microsoft.com/office/officeart/2005/8/layout/chevron2"/>
    <dgm:cxn modelId="{AF65835E-1005-452F-A4E2-71C80FCB79C9}" type="presParOf" srcId="{73F2CA73-99EA-4BE1-A299-D68ECBB7C1E7}" destId="{5D35F792-AB6D-42C9-9D20-C5798372A7C9}" srcOrd="0" destOrd="0" presId="urn:microsoft.com/office/officeart/2005/8/layout/chevron2"/>
    <dgm:cxn modelId="{DAA1C64A-E0D6-4CAE-B236-6AD3427D3092}" type="presParOf" srcId="{73F2CA73-99EA-4BE1-A299-D68ECBB7C1E7}" destId="{0148C3CE-2384-410B-90CB-B59C88C42BC3}" srcOrd="1" destOrd="0" presId="urn:microsoft.com/office/officeart/2005/8/layout/chevron2"/>
    <dgm:cxn modelId="{04438D54-082F-4698-8D2C-01A16E9547C7}" type="presParOf" srcId="{B91E83B2-BC0B-4D54-AB63-4375888CD544}" destId="{C28A7D8E-9B33-4AF6-8CDA-56ABDD6AAAE7}" srcOrd="1" destOrd="0" presId="urn:microsoft.com/office/officeart/2005/8/layout/chevron2"/>
    <dgm:cxn modelId="{CBB4F8DE-567E-4E11-8A5E-563CCC03127C}" type="presParOf" srcId="{B91E83B2-BC0B-4D54-AB63-4375888CD544}" destId="{F48CA432-1979-4459-B0E6-A93EA6325D68}" srcOrd="2" destOrd="0" presId="urn:microsoft.com/office/officeart/2005/8/layout/chevron2"/>
    <dgm:cxn modelId="{1EAF8A48-F8C8-4F9F-9BED-171E96F26AB4}" type="presParOf" srcId="{F48CA432-1979-4459-B0E6-A93EA6325D68}" destId="{9B8CF7A3-95F5-4186-B674-B95177FE84FE}" srcOrd="0" destOrd="0" presId="urn:microsoft.com/office/officeart/2005/8/layout/chevron2"/>
    <dgm:cxn modelId="{0BE550BC-D644-4DDD-B1E7-DA8F24E194FE}" type="presParOf" srcId="{F48CA432-1979-4459-B0E6-A93EA6325D68}" destId="{3EACB335-BA36-4742-A9B4-2C5C8D0B2729}" srcOrd="1" destOrd="0" presId="urn:microsoft.com/office/officeart/2005/8/layout/chevron2"/>
    <dgm:cxn modelId="{CD83C221-9421-4BA0-9F00-8C4B5C12772B}" type="presParOf" srcId="{B91E83B2-BC0B-4D54-AB63-4375888CD544}" destId="{585FB790-F95B-44CB-9DE3-801D4ACBDD67}" srcOrd="3" destOrd="0" presId="urn:microsoft.com/office/officeart/2005/8/layout/chevron2"/>
    <dgm:cxn modelId="{819AAF14-A3D3-4755-8A7E-D10CE786F557}" type="presParOf" srcId="{B91E83B2-BC0B-4D54-AB63-4375888CD544}" destId="{3F63CF0E-C2AB-4B55-BA55-3D3957EDB9B1}" srcOrd="4" destOrd="0" presId="urn:microsoft.com/office/officeart/2005/8/layout/chevron2"/>
    <dgm:cxn modelId="{2DBC25B3-99B2-4F2D-81D0-6C21A14B227C}" type="presParOf" srcId="{3F63CF0E-C2AB-4B55-BA55-3D3957EDB9B1}" destId="{4A599521-6AF8-4CBA-97AD-C4CCC1773970}" srcOrd="0" destOrd="0" presId="urn:microsoft.com/office/officeart/2005/8/layout/chevron2"/>
    <dgm:cxn modelId="{5F4722CF-855C-42F4-87D6-547F4568ACE4}" type="presParOf" srcId="{3F63CF0E-C2AB-4B55-BA55-3D3957EDB9B1}" destId="{967C25B5-42F9-4920-BC24-3DC915566052}" srcOrd="1" destOrd="0" presId="urn:microsoft.com/office/officeart/2005/8/layout/chevron2"/>
    <dgm:cxn modelId="{E0FC4F5E-C6C0-4D8E-8E69-70DAD27A0262}" type="presParOf" srcId="{B91E83B2-BC0B-4D54-AB63-4375888CD544}" destId="{4EC399C6-174A-4F47-9699-8E0F0320C505}" srcOrd="5" destOrd="0" presId="urn:microsoft.com/office/officeart/2005/8/layout/chevron2"/>
    <dgm:cxn modelId="{7D8C3208-68D0-4E30-B454-959D157C08B4}" type="presParOf" srcId="{B91E83B2-BC0B-4D54-AB63-4375888CD544}" destId="{4F964E4F-A372-40F5-8CDA-4D70486F0366}" srcOrd="6" destOrd="0" presId="urn:microsoft.com/office/officeart/2005/8/layout/chevron2"/>
    <dgm:cxn modelId="{2B613887-1F76-4814-A6A7-48B6AD0917C3}" type="presParOf" srcId="{4F964E4F-A372-40F5-8CDA-4D70486F0366}" destId="{CB32AD3B-180B-40B1-88CD-DEFCAF7C9748}" srcOrd="0" destOrd="0" presId="urn:microsoft.com/office/officeart/2005/8/layout/chevron2"/>
    <dgm:cxn modelId="{85CB674C-6590-4EB8-AE3E-E6928BF68469}" type="presParOf" srcId="{4F964E4F-A372-40F5-8CDA-4D70486F0366}" destId="{3DCD7026-F919-4778-B9EC-FE2590C44BED}" srcOrd="1" destOrd="0" presId="urn:microsoft.com/office/officeart/2005/8/layout/chevron2"/>
    <dgm:cxn modelId="{A9505BD2-23E5-44FE-9215-7298A9720248}" type="presParOf" srcId="{B91E83B2-BC0B-4D54-AB63-4375888CD544}" destId="{1F056612-EC30-42CF-804F-C4E734946452}" srcOrd="7" destOrd="0" presId="urn:microsoft.com/office/officeart/2005/8/layout/chevron2"/>
    <dgm:cxn modelId="{3824F9FA-873F-4C1A-8F45-76A6518C54CA}" type="presParOf" srcId="{B91E83B2-BC0B-4D54-AB63-4375888CD544}" destId="{DBEDC417-D57B-407B-A3AB-159D816B28C8}" srcOrd="8" destOrd="0" presId="urn:microsoft.com/office/officeart/2005/8/layout/chevron2"/>
    <dgm:cxn modelId="{DDA6E3CC-AE75-40E5-8ED9-39000BE98EFF}" type="presParOf" srcId="{DBEDC417-D57B-407B-A3AB-159D816B28C8}" destId="{B574FD85-6109-474C-A50E-317FD79DAC7D}" srcOrd="0" destOrd="0" presId="urn:microsoft.com/office/officeart/2005/8/layout/chevron2"/>
    <dgm:cxn modelId="{604D9801-CE17-47DE-8F64-B0ABED718A5A}" type="presParOf" srcId="{DBEDC417-D57B-407B-A3AB-159D816B28C8}" destId="{6EFE6371-8D22-4621-964E-30AD176C2C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5AA96-7060-47F1-A279-DCF5E4D69260}">
      <dsp:nvSpPr>
        <dsp:cNvPr id="0" name=""/>
        <dsp:cNvSpPr/>
      </dsp:nvSpPr>
      <dsp:spPr>
        <a:xfrm>
          <a:off x="1537343" y="728585"/>
          <a:ext cx="1143053" cy="1363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7410"/>
              </a:lnTo>
              <a:lnTo>
                <a:pt x="1143053" y="1267410"/>
              </a:lnTo>
              <a:lnTo>
                <a:pt x="1143053" y="136378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643A8-8FCA-416D-A792-45563F6C9922}">
      <dsp:nvSpPr>
        <dsp:cNvPr id="0" name=""/>
        <dsp:cNvSpPr/>
      </dsp:nvSpPr>
      <dsp:spPr>
        <a:xfrm>
          <a:off x="1491623" y="728585"/>
          <a:ext cx="91440" cy="13637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67410"/>
              </a:lnTo>
              <a:lnTo>
                <a:pt x="78148" y="1267410"/>
              </a:lnTo>
              <a:lnTo>
                <a:pt x="78148" y="136378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8E4C0-CDC8-47A4-B57C-478FC06068F2}">
      <dsp:nvSpPr>
        <dsp:cNvPr id="0" name=""/>
        <dsp:cNvSpPr/>
      </dsp:nvSpPr>
      <dsp:spPr>
        <a:xfrm>
          <a:off x="459146" y="728585"/>
          <a:ext cx="1078196" cy="1363787"/>
        </a:xfrm>
        <a:custGeom>
          <a:avLst/>
          <a:gdLst/>
          <a:ahLst/>
          <a:cxnLst/>
          <a:rect l="0" t="0" r="0" b="0"/>
          <a:pathLst>
            <a:path>
              <a:moveTo>
                <a:pt x="1078196" y="0"/>
              </a:moveTo>
              <a:lnTo>
                <a:pt x="1078196" y="1267410"/>
              </a:lnTo>
              <a:lnTo>
                <a:pt x="0" y="1267410"/>
              </a:lnTo>
              <a:lnTo>
                <a:pt x="0" y="136378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E9E0A-C1E5-495B-9150-2F958B528AA6}">
      <dsp:nvSpPr>
        <dsp:cNvPr id="0" name=""/>
        <dsp:cNvSpPr/>
      </dsp:nvSpPr>
      <dsp:spPr>
        <a:xfrm>
          <a:off x="1190039" y="269649"/>
          <a:ext cx="694608" cy="458936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rgbClr r="0" g="0" b="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AC6DE-9A95-4C5E-81B1-5A873218D627}">
      <dsp:nvSpPr>
        <dsp:cNvPr id="0" name=""/>
        <dsp:cNvSpPr/>
      </dsp:nvSpPr>
      <dsp:spPr>
        <a:xfrm>
          <a:off x="1190039" y="269649"/>
          <a:ext cx="694608" cy="458936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10DE49-4E05-4F9B-943F-47728A00864C}">
      <dsp:nvSpPr>
        <dsp:cNvPr id="0" name=""/>
        <dsp:cNvSpPr/>
      </dsp:nvSpPr>
      <dsp:spPr>
        <a:xfrm>
          <a:off x="842734" y="352257"/>
          <a:ext cx="1389217" cy="29371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FF0000"/>
              </a:solidFill>
            </a:rPr>
            <a:t>serwer</a:t>
          </a:r>
          <a:endParaRPr lang="pl-PL" sz="1400" b="1" kern="1200" dirty="0">
            <a:solidFill>
              <a:srgbClr val="FF0000"/>
            </a:solidFill>
          </a:endParaRPr>
        </a:p>
      </dsp:txBody>
      <dsp:txXfrm>
        <a:off x="842734" y="352257"/>
        <a:ext cx="1389217" cy="293719"/>
      </dsp:txXfrm>
    </dsp:sp>
    <dsp:sp modelId="{2A98FAF5-5B47-4503-A0EA-E4D99C8FCCAC}">
      <dsp:nvSpPr>
        <dsp:cNvPr id="0" name=""/>
        <dsp:cNvSpPr/>
      </dsp:nvSpPr>
      <dsp:spPr>
        <a:xfrm>
          <a:off x="229678" y="2092372"/>
          <a:ext cx="458936" cy="458936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rgbClr r="0" g="0" b="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8706B3-D4B3-46F1-A412-1D7CB7564078}">
      <dsp:nvSpPr>
        <dsp:cNvPr id="0" name=""/>
        <dsp:cNvSpPr/>
      </dsp:nvSpPr>
      <dsp:spPr>
        <a:xfrm>
          <a:off x="229678" y="2092372"/>
          <a:ext cx="458936" cy="458936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B0820F-1A4A-4C25-9C02-7710BD689253}">
      <dsp:nvSpPr>
        <dsp:cNvPr id="0" name=""/>
        <dsp:cNvSpPr/>
      </dsp:nvSpPr>
      <dsp:spPr>
        <a:xfrm>
          <a:off x="210" y="2174981"/>
          <a:ext cx="917872" cy="29371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FF0000"/>
              </a:solidFill>
            </a:rPr>
            <a:t>klient</a:t>
          </a:r>
          <a:endParaRPr lang="pl-PL" sz="1600" b="1" kern="1200" dirty="0">
            <a:solidFill>
              <a:srgbClr val="FF0000"/>
            </a:solidFill>
          </a:endParaRPr>
        </a:p>
      </dsp:txBody>
      <dsp:txXfrm>
        <a:off x="210" y="2174981"/>
        <a:ext cx="917872" cy="293719"/>
      </dsp:txXfrm>
    </dsp:sp>
    <dsp:sp modelId="{B587957C-731C-4880-A534-93D4AD8FE865}">
      <dsp:nvSpPr>
        <dsp:cNvPr id="0" name=""/>
        <dsp:cNvSpPr/>
      </dsp:nvSpPr>
      <dsp:spPr>
        <a:xfrm>
          <a:off x="1340303" y="2092372"/>
          <a:ext cx="458936" cy="458936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rgbClr r="0" g="0" b="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FAAE-B03B-4C1C-A494-B519BE3C4F24}">
      <dsp:nvSpPr>
        <dsp:cNvPr id="0" name=""/>
        <dsp:cNvSpPr/>
      </dsp:nvSpPr>
      <dsp:spPr>
        <a:xfrm>
          <a:off x="1340303" y="2092372"/>
          <a:ext cx="458936" cy="458936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7B15AA-03E5-4AAF-BACB-E3F7089251A7}">
      <dsp:nvSpPr>
        <dsp:cNvPr id="0" name=""/>
        <dsp:cNvSpPr/>
      </dsp:nvSpPr>
      <dsp:spPr>
        <a:xfrm>
          <a:off x="1110835" y="2174981"/>
          <a:ext cx="917872" cy="29371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FF0000"/>
              </a:solidFill>
            </a:rPr>
            <a:t>klient</a:t>
          </a:r>
          <a:endParaRPr lang="pl-PL" sz="1600" b="1" kern="1200" dirty="0">
            <a:solidFill>
              <a:srgbClr val="FF0000"/>
            </a:solidFill>
          </a:endParaRPr>
        </a:p>
      </dsp:txBody>
      <dsp:txXfrm>
        <a:off x="1110835" y="2174981"/>
        <a:ext cx="917872" cy="293719"/>
      </dsp:txXfrm>
    </dsp:sp>
    <dsp:sp modelId="{52A002B4-6397-437A-8F5F-9052FF0944F1}">
      <dsp:nvSpPr>
        <dsp:cNvPr id="0" name=""/>
        <dsp:cNvSpPr/>
      </dsp:nvSpPr>
      <dsp:spPr>
        <a:xfrm>
          <a:off x="2450929" y="2092372"/>
          <a:ext cx="458936" cy="458936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rgbClr r="0" g="0" b="0"/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B2564-90FE-4C94-89BE-6BBCAC522641}">
      <dsp:nvSpPr>
        <dsp:cNvPr id="0" name=""/>
        <dsp:cNvSpPr/>
      </dsp:nvSpPr>
      <dsp:spPr>
        <a:xfrm>
          <a:off x="2450929" y="2092372"/>
          <a:ext cx="458936" cy="458936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060D6-EE77-4BF9-B11B-CA28E6D0B42A}">
      <dsp:nvSpPr>
        <dsp:cNvPr id="0" name=""/>
        <dsp:cNvSpPr/>
      </dsp:nvSpPr>
      <dsp:spPr>
        <a:xfrm>
          <a:off x="2221461" y="2174981"/>
          <a:ext cx="917872" cy="293719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FF0000"/>
              </a:solidFill>
            </a:rPr>
            <a:t>klient</a:t>
          </a:r>
          <a:endParaRPr lang="pl-PL" sz="1600" b="1" kern="1200" dirty="0">
            <a:solidFill>
              <a:srgbClr val="FF0000"/>
            </a:solidFill>
          </a:endParaRPr>
        </a:p>
      </dsp:txBody>
      <dsp:txXfrm>
        <a:off x="2221461" y="2174981"/>
        <a:ext cx="917872" cy="293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10BC0-3C82-4E9A-8137-1FDB56E574FC}">
      <dsp:nvSpPr>
        <dsp:cNvPr id="0" name=""/>
        <dsp:cNvSpPr/>
      </dsp:nvSpPr>
      <dsp:spPr>
        <a:xfrm>
          <a:off x="58042" y="3100"/>
          <a:ext cx="1708546" cy="8542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FFFF00"/>
              </a:solidFill>
            </a:rPr>
            <a:t>Instalacja</a:t>
          </a:r>
          <a:endParaRPr lang="pl-PL" sz="1600" b="1" kern="1200" dirty="0">
            <a:solidFill>
              <a:srgbClr val="FFFF00"/>
            </a:solidFill>
          </a:endParaRPr>
        </a:p>
      </dsp:txBody>
      <dsp:txXfrm>
        <a:off x="83063" y="28121"/>
        <a:ext cx="1658504" cy="804231"/>
      </dsp:txXfrm>
    </dsp:sp>
    <dsp:sp modelId="{524305AA-E39D-4F29-B83A-1039BEC1EBA1}">
      <dsp:nvSpPr>
        <dsp:cNvPr id="0" name=""/>
        <dsp:cNvSpPr/>
      </dsp:nvSpPr>
      <dsp:spPr>
        <a:xfrm>
          <a:off x="228897" y="857374"/>
          <a:ext cx="170854" cy="64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705"/>
              </a:lnTo>
              <a:lnTo>
                <a:pt x="170854" y="64070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FFD9C-3CD0-416A-9700-123FD15CEBC8}">
      <dsp:nvSpPr>
        <dsp:cNvPr id="0" name=""/>
        <dsp:cNvSpPr/>
      </dsp:nvSpPr>
      <dsp:spPr>
        <a:xfrm>
          <a:off x="399752" y="1070942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Instalacja serwera</a:t>
          </a:r>
          <a:endParaRPr lang="pl-PL" sz="1200" b="1" kern="1200" dirty="0"/>
        </a:p>
      </dsp:txBody>
      <dsp:txXfrm>
        <a:off x="424773" y="1095963"/>
        <a:ext cx="1316795" cy="804231"/>
      </dsp:txXfrm>
    </dsp:sp>
    <dsp:sp modelId="{87224D76-948E-41D6-9DA1-7451211AC486}">
      <dsp:nvSpPr>
        <dsp:cNvPr id="0" name=""/>
        <dsp:cNvSpPr/>
      </dsp:nvSpPr>
      <dsp:spPr>
        <a:xfrm>
          <a:off x="228897" y="857374"/>
          <a:ext cx="170854" cy="170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546"/>
              </a:lnTo>
              <a:lnTo>
                <a:pt x="170854" y="17085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7DED83-4B75-4E6D-9908-89B4BF178ABB}">
      <dsp:nvSpPr>
        <dsp:cNvPr id="0" name=""/>
        <dsp:cNvSpPr/>
      </dsp:nvSpPr>
      <dsp:spPr>
        <a:xfrm>
          <a:off x="399752" y="2138784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Instalacja aktualizacji</a:t>
          </a:r>
          <a:endParaRPr lang="pl-PL" sz="1200" b="1" kern="1200" dirty="0"/>
        </a:p>
      </dsp:txBody>
      <dsp:txXfrm>
        <a:off x="424773" y="2163805"/>
        <a:ext cx="1316795" cy="804231"/>
      </dsp:txXfrm>
    </dsp:sp>
    <dsp:sp modelId="{2ED5DA4B-4C25-4539-A3EF-2CF33CD5E8E5}">
      <dsp:nvSpPr>
        <dsp:cNvPr id="0" name=""/>
        <dsp:cNvSpPr/>
      </dsp:nvSpPr>
      <dsp:spPr>
        <a:xfrm>
          <a:off x="228897" y="857374"/>
          <a:ext cx="170854" cy="277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388"/>
              </a:lnTo>
              <a:lnTo>
                <a:pt x="170854" y="27763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71942-2260-4DE6-A664-59B448841D28}">
      <dsp:nvSpPr>
        <dsp:cNvPr id="0" name=""/>
        <dsp:cNvSpPr/>
      </dsp:nvSpPr>
      <dsp:spPr>
        <a:xfrm>
          <a:off x="399752" y="3206625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Nstalacja klienata na stacjach roboczych</a:t>
          </a:r>
          <a:endParaRPr lang="pl-PL" sz="1200" b="1" kern="1200" dirty="0"/>
        </a:p>
      </dsp:txBody>
      <dsp:txXfrm>
        <a:off x="424773" y="3231646"/>
        <a:ext cx="1316795" cy="804231"/>
      </dsp:txXfrm>
    </dsp:sp>
    <dsp:sp modelId="{CE9B954F-6639-4490-9A05-684EF42A2A35}">
      <dsp:nvSpPr>
        <dsp:cNvPr id="0" name=""/>
        <dsp:cNvSpPr/>
      </dsp:nvSpPr>
      <dsp:spPr>
        <a:xfrm>
          <a:off x="2193726" y="3100"/>
          <a:ext cx="1708546" cy="8542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FFFF00"/>
              </a:solidFill>
            </a:rPr>
            <a:t>Konfiguracja</a:t>
          </a:r>
          <a:endParaRPr lang="pl-PL" sz="1600" b="1" kern="1200" dirty="0">
            <a:solidFill>
              <a:srgbClr val="FFFF00"/>
            </a:solidFill>
          </a:endParaRPr>
        </a:p>
      </dsp:txBody>
      <dsp:txXfrm>
        <a:off x="2218747" y="28121"/>
        <a:ext cx="1658504" cy="804231"/>
      </dsp:txXfrm>
    </dsp:sp>
    <dsp:sp modelId="{EF39300C-D377-4813-BF85-A5EA6AE5B0B5}">
      <dsp:nvSpPr>
        <dsp:cNvPr id="0" name=""/>
        <dsp:cNvSpPr/>
      </dsp:nvSpPr>
      <dsp:spPr>
        <a:xfrm>
          <a:off x="2364581" y="857374"/>
          <a:ext cx="170854" cy="64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705"/>
              </a:lnTo>
              <a:lnTo>
                <a:pt x="170854" y="64070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4ECE6-BBF6-4E9D-B781-8F019FAD9FEB}">
      <dsp:nvSpPr>
        <dsp:cNvPr id="0" name=""/>
        <dsp:cNvSpPr/>
      </dsp:nvSpPr>
      <dsp:spPr>
        <a:xfrm>
          <a:off x="2535435" y="1070942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Tworzenie kont użytkowików</a:t>
          </a:r>
          <a:endParaRPr lang="pl-PL" sz="1200" b="1" kern="1200" dirty="0"/>
        </a:p>
      </dsp:txBody>
      <dsp:txXfrm>
        <a:off x="2560456" y="1095963"/>
        <a:ext cx="1316795" cy="804231"/>
      </dsp:txXfrm>
    </dsp:sp>
    <dsp:sp modelId="{9B649832-8641-4422-87C4-E12C8CB5E51A}">
      <dsp:nvSpPr>
        <dsp:cNvPr id="0" name=""/>
        <dsp:cNvSpPr/>
      </dsp:nvSpPr>
      <dsp:spPr>
        <a:xfrm>
          <a:off x="2364581" y="857374"/>
          <a:ext cx="170854" cy="170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546"/>
              </a:lnTo>
              <a:lnTo>
                <a:pt x="170854" y="17085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9473F0-8492-44EA-A2F5-CF83EBE5F515}">
      <dsp:nvSpPr>
        <dsp:cNvPr id="0" name=""/>
        <dsp:cNvSpPr/>
      </dsp:nvSpPr>
      <dsp:spPr>
        <a:xfrm>
          <a:off x="2535435" y="2138784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Zarządzanie kontami i grupami</a:t>
          </a:r>
          <a:endParaRPr lang="pl-PL" sz="1200" b="1" kern="1200" dirty="0"/>
        </a:p>
      </dsp:txBody>
      <dsp:txXfrm>
        <a:off x="2560456" y="2163805"/>
        <a:ext cx="1316795" cy="804231"/>
      </dsp:txXfrm>
    </dsp:sp>
    <dsp:sp modelId="{B4D9EFCB-1934-4C37-BE40-61374C820101}">
      <dsp:nvSpPr>
        <dsp:cNvPr id="0" name=""/>
        <dsp:cNvSpPr/>
      </dsp:nvSpPr>
      <dsp:spPr>
        <a:xfrm>
          <a:off x="2364581" y="857374"/>
          <a:ext cx="170854" cy="277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388"/>
              </a:lnTo>
              <a:lnTo>
                <a:pt x="170854" y="27763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CA2E0-624C-4E8C-AB46-3BAB5FC3BBD5}">
      <dsp:nvSpPr>
        <dsp:cNvPr id="0" name=""/>
        <dsp:cNvSpPr/>
      </dsp:nvSpPr>
      <dsp:spPr>
        <a:xfrm>
          <a:off x="2535435" y="3206625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Nadawanie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uprawnień</a:t>
          </a:r>
          <a:endParaRPr lang="pl-PL" sz="1200" b="1" kern="1200" dirty="0"/>
        </a:p>
      </dsp:txBody>
      <dsp:txXfrm>
        <a:off x="2560456" y="3231646"/>
        <a:ext cx="1316795" cy="804231"/>
      </dsp:txXfrm>
    </dsp:sp>
    <dsp:sp modelId="{596A3331-15AB-4B56-983A-01BF9A210A8C}">
      <dsp:nvSpPr>
        <dsp:cNvPr id="0" name=""/>
        <dsp:cNvSpPr/>
      </dsp:nvSpPr>
      <dsp:spPr>
        <a:xfrm>
          <a:off x="4329410" y="3100"/>
          <a:ext cx="1708546" cy="8542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 smtClean="0">
              <a:solidFill>
                <a:srgbClr val="FFFF00"/>
              </a:solidFill>
            </a:rPr>
            <a:t>Utrzymanie bezawaryjnej pracy</a:t>
          </a:r>
        </a:p>
      </dsp:txBody>
      <dsp:txXfrm>
        <a:off x="4354431" y="28121"/>
        <a:ext cx="1658504" cy="804231"/>
      </dsp:txXfrm>
    </dsp:sp>
    <dsp:sp modelId="{6C1D8905-89C3-4FBB-9281-AF9EC0C67C76}">
      <dsp:nvSpPr>
        <dsp:cNvPr id="0" name=""/>
        <dsp:cNvSpPr/>
      </dsp:nvSpPr>
      <dsp:spPr>
        <a:xfrm>
          <a:off x="4500264" y="857374"/>
          <a:ext cx="170854" cy="64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705"/>
              </a:lnTo>
              <a:lnTo>
                <a:pt x="170854" y="640705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4B305-ED6C-41E8-9D8D-A08775358144}">
      <dsp:nvSpPr>
        <dsp:cNvPr id="0" name=""/>
        <dsp:cNvSpPr/>
      </dsp:nvSpPr>
      <dsp:spPr>
        <a:xfrm>
          <a:off x="4671119" y="1070942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Monitorowanie pracy serwera</a:t>
          </a:r>
          <a:endParaRPr lang="pl-PL" sz="1200" b="1" kern="1200" dirty="0"/>
        </a:p>
      </dsp:txBody>
      <dsp:txXfrm>
        <a:off x="4696140" y="1095963"/>
        <a:ext cx="1316795" cy="804231"/>
      </dsp:txXfrm>
    </dsp:sp>
    <dsp:sp modelId="{BE584BCA-CF94-4BC4-890C-A9E44F15D6A7}">
      <dsp:nvSpPr>
        <dsp:cNvPr id="0" name=""/>
        <dsp:cNvSpPr/>
      </dsp:nvSpPr>
      <dsp:spPr>
        <a:xfrm>
          <a:off x="4500264" y="857374"/>
          <a:ext cx="170854" cy="170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546"/>
              </a:lnTo>
              <a:lnTo>
                <a:pt x="170854" y="17085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F9C2C-C9A6-4CEC-8CFA-9B48480BF274}">
      <dsp:nvSpPr>
        <dsp:cNvPr id="0" name=""/>
        <dsp:cNvSpPr/>
      </dsp:nvSpPr>
      <dsp:spPr>
        <a:xfrm>
          <a:off x="4671119" y="2138784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 ochrona przed awariami</a:t>
          </a:r>
        </a:p>
      </dsp:txBody>
      <dsp:txXfrm>
        <a:off x="4696140" y="2163805"/>
        <a:ext cx="1316795" cy="804231"/>
      </dsp:txXfrm>
    </dsp:sp>
    <dsp:sp modelId="{D6A0287B-33A6-4C82-9D13-52416904893A}">
      <dsp:nvSpPr>
        <dsp:cNvPr id="0" name=""/>
        <dsp:cNvSpPr/>
      </dsp:nvSpPr>
      <dsp:spPr>
        <a:xfrm>
          <a:off x="4500264" y="857374"/>
          <a:ext cx="170854" cy="277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388"/>
              </a:lnTo>
              <a:lnTo>
                <a:pt x="170854" y="2776388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5D489-2CB8-4B42-BA25-13C115716AB6}">
      <dsp:nvSpPr>
        <dsp:cNvPr id="0" name=""/>
        <dsp:cNvSpPr/>
      </dsp:nvSpPr>
      <dsp:spPr>
        <a:xfrm>
          <a:off x="4671119" y="3206625"/>
          <a:ext cx="1366837" cy="85427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 dirty="0" smtClean="0"/>
            <a:t>Tworzenie kopii bezpieczeństwa</a:t>
          </a:r>
        </a:p>
      </dsp:txBody>
      <dsp:txXfrm>
        <a:off x="4696140" y="3231646"/>
        <a:ext cx="1316795" cy="8042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3326D-FC38-4101-A2E2-5B78354240C3}">
      <dsp:nvSpPr>
        <dsp:cNvPr id="0" name=""/>
        <dsp:cNvSpPr/>
      </dsp:nvSpPr>
      <dsp:spPr>
        <a:xfrm>
          <a:off x="0" y="414747"/>
          <a:ext cx="712879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BB3766-479D-4E0A-9AD2-61C63A457BA0}">
      <dsp:nvSpPr>
        <dsp:cNvPr id="0" name=""/>
        <dsp:cNvSpPr/>
      </dsp:nvSpPr>
      <dsp:spPr>
        <a:xfrm>
          <a:off x="356439" y="60507"/>
          <a:ext cx="4990154" cy="708480"/>
        </a:xfrm>
        <a:prstGeom prst="roundRect">
          <a:avLst/>
        </a:prstGeom>
        <a:gradFill rotWithShape="1">
          <a:gsLst>
            <a:gs pos="0">
              <a:schemeClr val="dk1"/>
            </a:gs>
            <a:gs pos="100000">
              <a:schemeClr val="dk1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1">
              <a:shade val="30000"/>
            </a:schemeClr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Wykorzystanie luk w protokołach sieciowych</a:t>
          </a:r>
          <a:endParaRPr lang="pl-PL" sz="1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1024" y="95092"/>
        <a:ext cx="4920984" cy="639310"/>
      </dsp:txXfrm>
    </dsp:sp>
    <dsp:sp modelId="{17FC5D7D-AA07-4F27-841F-A0E37EF70956}">
      <dsp:nvSpPr>
        <dsp:cNvPr id="0" name=""/>
        <dsp:cNvSpPr/>
      </dsp:nvSpPr>
      <dsp:spPr>
        <a:xfrm>
          <a:off x="0" y="1503387"/>
          <a:ext cx="712879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847ABD-2BBE-42D6-AD32-A7E5AFB8D076}">
      <dsp:nvSpPr>
        <dsp:cNvPr id="0" name=""/>
        <dsp:cNvSpPr/>
      </dsp:nvSpPr>
      <dsp:spPr>
        <a:xfrm>
          <a:off x="356439" y="1149147"/>
          <a:ext cx="4990154" cy="708480"/>
        </a:xfrm>
        <a:prstGeom prst="roundRect">
          <a:avLst/>
        </a:prstGeom>
        <a:gradFill rotWithShape="1">
          <a:gsLst>
            <a:gs pos="0">
              <a:schemeClr val="dk1"/>
            </a:gs>
            <a:gs pos="100000">
              <a:schemeClr val="dk1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1">
              <a:shade val="30000"/>
            </a:schemeClr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Błędy w zabepiczeniach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(zaniedbania dministratora)</a:t>
          </a:r>
          <a:endParaRPr lang="pl-PL" sz="1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1024" y="1183732"/>
        <a:ext cx="4920984" cy="639310"/>
      </dsp:txXfrm>
    </dsp:sp>
    <dsp:sp modelId="{D1B357D1-8C7F-482E-AE15-569F8CB036F5}">
      <dsp:nvSpPr>
        <dsp:cNvPr id="0" name=""/>
        <dsp:cNvSpPr/>
      </dsp:nvSpPr>
      <dsp:spPr>
        <a:xfrm>
          <a:off x="0" y="2592027"/>
          <a:ext cx="7128792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0B6E56-2F1B-494B-8DBA-0E3CABAD4022}">
      <dsp:nvSpPr>
        <dsp:cNvPr id="0" name=""/>
        <dsp:cNvSpPr/>
      </dsp:nvSpPr>
      <dsp:spPr>
        <a:xfrm>
          <a:off x="356439" y="2237787"/>
          <a:ext cx="4990154" cy="708480"/>
        </a:xfrm>
        <a:prstGeom prst="roundRect">
          <a:avLst/>
        </a:prstGeom>
        <a:gradFill rotWithShape="1">
          <a:gsLst>
            <a:gs pos="0">
              <a:schemeClr val="dk1"/>
            </a:gs>
            <a:gs pos="100000">
              <a:schemeClr val="dk1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1">
              <a:shade val="30000"/>
            </a:schemeClr>
          </a:contourClr>
        </a:sp3d>
      </dsp:spPr>
      <dsp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Pozyskanie danych do kont administratora</a:t>
          </a:r>
          <a:endParaRPr lang="pl-PL" sz="14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1024" y="2272372"/>
        <a:ext cx="4920984" cy="63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19CA6-9C6F-4F55-B43F-53DAEC277B42}">
      <dsp:nvSpPr>
        <dsp:cNvPr id="0" name=""/>
        <dsp:cNvSpPr/>
      </dsp:nvSpPr>
      <dsp:spPr>
        <a:xfrm>
          <a:off x="2774572" y="1190"/>
          <a:ext cx="4161859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1" kern="1200" dirty="0" smtClean="0"/>
            <a:t>Orpogramowanie nasłuchujące ruch i przesyłane dane w sieci : Iptrace, Snoop, LanWatch</a:t>
          </a:r>
          <a:endParaRPr lang="pl-PL" sz="1400" b="1" kern="1200" dirty="0"/>
        </a:p>
      </dsp:txBody>
      <dsp:txXfrm>
        <a:off x="2774572" y="119260"/>
        <a:ext cx="3807648" cy="708422"/>
      </dsp:txXfrm>
    </dsp:sp>
    <dsp:sp modelId="{6C9874C6-416A-43E6-B013-68EA2D27D58F}">
      <dsp:nvSpPr>
        <dsp:cNvPr id="0" name=""/>
        <dsp:cNvSpPr/>
      </dsp:nvSpPr>
      <dsp:spPr>
        <a:xfrm>
          <a:off x="0" y="1190"/>
          <a:ext cx="2774572" cy="944562"/>
        </a:xfrm>
        <a:prstGeom prst="roundRect">
          <a:avLst/>
        </a:prstGeom>
        <a:gradFill rotWithShape="1">
          <a:gsLst>
            <a:gs pos="0">
              <a:schemeClr val="accent3"/>
            </a:gs>
            <a:gs pos="100000">
              <a:schemeClr val="accent3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shade val="3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Nasłuchiwanie sieci</a:t>
          </a:r>
          <a:endParaRPr lang="pl-PL" sz="2500" b="1" kern="1200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110" y="47300"/>
        <a:ext cx="2682352" cy="852342"/>
      </dsp:txXfrm>
    </dsp:sp>
    <dsp:sp modelId="{E0A5D8CF-3109-48A8-896B-933D0F6D7C59}">
      <dsp:nvSpPr>
        <dsp:cNvPr id="0" name=""/>
        <dsp:cNvSpPr/>
      </dsp:nvSpPr>
      <dsp:spPr>
        <a:xfrm>
          <a:off x="2774572" y="1040209"/>
          <a:ext cx="4161859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1" kern="1200" dirty="0" smtClean="0"/>
            <a:t>Nieświadomie istalowane oprogramowanie śledzące i przesyłające dane: loginy i hasła.</a:t>
          </a:r>
          <a:endParaRPr lang="pl-PL" sz="1400" b="1" kern="1200" dirty="0"/>
        </a:p>
      </dsp:txBody>
      <dsp:txXfrm>
        <a:off x="2774572" y="1158279"/>
        <a:ext cx="3807648" cy="708422"/>
      </dsp:txXfrm>
    </dsp:sp>
    <dsp:sp modelId="{194012FF-EA69-4AF3-A2EF-69AF4499EF76}">
      <dsp:nvSpPr>
        <dsp:cNvPr id="0" name=""/>
        <dsp:cNvSpPr/>
      </dsp:nvSpPr>
      <dsp:spPr>
        <a:xfrm>
          <a:off x="0" y="1040209"/>
          <a:ext cx="2774572" cy="944562"/>
        </a:xfrm>
        <a:prstGeom prst="roundRect">
          <a:avLst/>
        </a:prstGeom>
        <a:gradFill rotWithShape="1">
          <a:gsLst>
            <a:gs pos="0">
              <a:schemeClr val="accent3"/>
            </a:gs>
            <a:gs pos="100000">
              <a:schemeClr val="accent3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shade val="3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Konie trojańskie</a:t>
          </a:r>
          <a:endParaRPr lang="pl-PL" sz="2500" b="1" kern="1200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110" y="1086319"/>
        <a:ext cx="2682352" cy="852342"/>
      </dsp:txXfrm>
    </dsp:sp>
    <dsp:sp modelId="{8D71C992-28C4-4D30-9F7A-335A6D360BDE}">
      <dsp:nvSpPr>
        <dsp:cNvPr id="0" name=""/>
        <dsp:cNvSpPr/>
      </dsp:nvSpPr>
      <dsp:spPr>
        <a:xfrm>
          <a:off x="2774572" y="2079228"/>
          <a:ext cx="4161859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1" kern="1200" dirty="0" smtClean="0"/>
            <a:t>Próbkowanie hasła słownikami danych „do skutku”</a:t>
          </a:r>
          <a:endParaRPr lang="pl-PL" sz="1400" b="1" kern="1200" dirty="0"/>
        </a:p>
      </dsp:txBody>
      <dsp:txXfrm>
        <a:off x="2774572" y="2197298"/>
        <a:ext cx="3807648" cy="708422"/>
      </dsp:txXfrm>
    </dsp:sp>
    <dsp:sp modelId="{67CFB14A-3F85-4FCE-A692-BDD33D9B65AE}">
      <dsp:nvSpPr>
        <dsp:cNvPr id="0" name=""/>
        <dsp:cNvSpPr/>
      </dsp:nvSpPr>
      <dsp:spPr>
        <a:xfrm>
          <a:off x="0" y="2079228"/>
          <a:ext cx="2774572" cy="944562"/>
        </a:xfrm>
        <a:prstGeom prst="roundRect">
          <a:avLst/>
        </a:prstGeom>
        <a:gradFill rotWithShape="1">
          <a:gsLst>
            <a:gs pos="0">
              <a:schemeClr val="accent3"/>
            </a:gs>
            <a:gs pos="100000">
              <a:schemeClr val="accent3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shade val="3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Atak słownikowy</a:t>
          </a:r>
          <a:endParaRPr lang="pl-PL" sz="2500" b="1" kern="1200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110" y="2125338"/>
        <a:ext cx="2682352" cy="852342"/>
      </dsp:txXfrm>
    </dsp:sp>
    <dsp:sp modelId="{996DBD96-197C-4504-9E85-F87BE0AD5564}">
      <dsp:nvSpPr>
        <dsp:cNvPr id="0" name=""/>
        <dsp:cNvSpPr/>
      </dsp:nvSpPr>
      <dsp:spPr>
        <a:xfrm>
          <a:off x="2774572" y="3118246"/>
          <a:ext cx="4161859" cy="9445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1" kern="1200" dirty="0" smtClean="0"/>
            <a:t>Udostepnanie haseł</a:t>
          </a:r>
          <a:endParaRPr lang="pl-PL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1" kern="1200" dirty="0" smtClean="0"/>
            <a:t>Niewylogowania z systemu</a:t>
          </a:r>
          <a:endParaRPr lang="pl-PL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400" b="1" kern="1200" dirty="0" smtClean="0"/>
            <a:t>Jedno hsało i login do wielu kont</a:t>
          </a:r>
          <a:endParaRPr lang="pl-PL" sz="1400" b="1" kern="1200" dirty="0"/>
        </a:p>
      </dsp:txBody>
      <dsp:txXfrm>
        <a:off x="2774572" y="3236316"/>
        <a:ext cx="3807648" cy="708422"/>
      </dsp:txXfrm>
    </dsp:sp>
    <dsp:sp modelId="{57A3B9D0-F6C9-4555-81D3-B36FA32F5191}">
      <dsp:nvSpPr>
        <dsp:cNvPr id="0" name=""/>
        <dsp:cNvSpPr/>
      </dsp:nvSpPr>
      <dsp:spPr>
        <a:xfrm>
          <a:off x="0" y="3118246"/>
          <a:ext cx="2774572" cy="944562"/>
        </a:xfrm>
        <a:prstGeom prst="roundRect">
          <a:avLst/>
        </a:prstGeom>
        <a:gradFill rotWithShape="1">
          <a:gsLst>
            <a:gs pos="0">
              <a:schemeClr val="accent3"/>
            </a:gs>
            <a:gs pos="100000">
              <a:schemeClr val="accent3"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3">
              <a:shade val="3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Zaniedbania użykowników</a:t>
          </a:r>
          <a:endParaRPr lang="pl-PL" sz="2500" b="1" kern="1200" dirty="0">
            <a:solidFill>
              <a:schemeClr val="accent6">
                <a:lumMod val="20000"/>
                <a:lumOff val="8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110" y="3164356"/>
        <a:ext cx="2682352" cy="8523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5F792-AB6D-42C9-9D20-C5798372A7C9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 </a:t>
          </a:r>
          <a:endParaRPr lang="pl-PL" sz="1700" b="1" kern="1200" dirty="0"/>
        </a:p>
      </dsp:txBody>
      <dsp:txXfrm rot="-5400000">
        <a:off x="1" y="319448"/>
        <a:ext cx="635496" cy="272355"/>
      </dsp:txXfrm>
    </dsp:sp>
    <dsp:sp modelId="{0148C3CE-2384-410B-90CB-B59C88C42BC3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1" kern="1200" dirty="0" smtClean="0"/>
            <a:t>Jasna polityka bezpieceństwa wszystkich użytkowników</a:t>
          </a:r>
          <a:endParaRPr lang="pl-PL" sz="1800" b="1" kern="1200" dirty="0"/>
        </a:p>
      </dsp:txBody>
      <dsp:txXfrm rot="-5400000">
        <a:off x="635496" y="30507"/>
        <a:ext cx="5431697" cy="532491"/>
      </dsp:txXfrm>
    </dsp:sp>
    <dsp:sp modelId="{9B8CF7A3-95F5-4186-B674-B95177FE84FE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 </a:t>
          </a:r>
          <a:endParaRPr lang="pl-PL" sz="1700" b="1" kern="1200" dirty="0"/>
        </a:p>
      </dsp:txBody>
      <dsp:txXfrm rot="-5400000">
        <a:off x="1" y="1107635"/>
        <a:ext cx="635496" cy="272355"/>
      </dsp:txXfrm>
    </dsp:sp>
    <dsp:sp modelId="{3EACB335-BA36-4742-A9B4-2C5C8D0B2729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1" kern="1200" dirty="0" smtClean="0"/>
            <a:t>Tymczasowość haseł (przypomnienia systemowe)</a:t>
          </a:r>
          <a:endParaRPr lang="pl-PL" sz="1800" b="1" kern="1200" dirty="0"/>
        </a:p>
      </dsp:txBody>
      <dsp:txXfrm rot="-5400000">
        <a:off x="635496" y="818694"/>
        <a:ext cx="5431697" cy="532491"/>
      </dsp:txXfrm>
    </dsp:sp>
    <dsp:sp modelId="{4A599521-6AF8-4CBA-97AD-C4CCC1773970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 </a:t>
          </a:r>
          <a:endParaRPr lang="pl-PL" sz="1700" b="1" kern="1200" dirty="0"/>
        </a:p>
      </dsp:txBody>
      <dsp:txXfrm rot="-5400000">
        <a:off x="1" y="1895821"/>
        <a:ext cx="635496" cy="272355"/>
      </dsp:txXfrm>
    </dsp:sp>
    <dsp:sp modelId="{967C25B5-42F9-4920-BC24-3DC915566052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1" kern="1200" dirty="0" smtClean="0"/>
            <a:t>Sygerowana konfiguracja hasła (małe/wielkie litery, znaki, liczby)</a:t>
          </a:r>
          <a:endParaRPr lang="pl-PL" sz="1800" b="1" kern="1200" dirty="0"/>
        </a:p>
      </dsp:txBody>
      <dsp:txXfrm rot="-5400000">
        <a:off x="635496" y="1606881"/>
        <a:ext cx="5431697" cy="532491"/>
      </dsp:txXfrm>
    </dsp:sp>
    <dsp:sp modelId="{CB32AD3B-180B-40B1-88CD-DEFCAF7C9748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b="1" kern="1200" dirty="0"/>
        </a:p>
      </dsp:txBody>
      <dsp:txXfrm rot="-5400000">
        <a:off x="1" y="2684008"/>
        <a:ext cx="635496" cy="272355"/>
      </dsp:txXfrm>
    </dsp:sp>
    <dsp:sp modelId="{3DCD7026-F919-4778-B9EC-FE2590C44BED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1" kern="1200" dirty="0" smtClean="0"/>
            <a:t>Szyfrowanie połączęń</a:t>
          </a:r>
          <a:endParaRPr lang="pl-PL" sz="1800" b="1" kern="1200" dirty="0"/>
        </a:p>
      </dsp:txBody>
      <dsp:txXfrm rot="-5400000">
        <a:off x="635496" y="2395067"/>
        <a:ext cx="5431697" cy="532491"/>
      </dsp:txXfrm>
    </dsp:sp>
    <dsp:sp modelId="{B574FD85-6109-474C-A50E-317FD79DAC7D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dk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b="1" kern="1200" dirty="0"/>
        </a:p>
      </dsp:txBody>
      <dsp:txXfrm rot="-5400000">
        <a:off x="1" y="3472195"/>
        <a:ext cx="635496" cy="272355"/>
      </dsp:txXfrm>
    </dsp:sp>
    <dsp:sp modelId="{6EFE6371-8D22-4621-964E-30AD176C2C20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b="1" kern="1200" dirty="0" smtClean="0"/>
            <a:t>Dodatkowe zabezpieczenia (karty logowania , techniki biometryczne – linie papilarne)</a:t>
          </a:r>
          <a:endParaRPr lang="pl-PL" sz="1800" b="1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64099-9378-49BE-8E9A-E39530276652}" type="datetimeFigureOut">
              <a:rPr lang="pl-PL" smtClean="0"/>
              <a:t>2015-07-21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1C125-BB85-460A-A973-D15F470D7B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161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July 21, 2015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July 21,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.pl/ssl#homessl" TargetMode="External"/><Relationship Id="rId2" Type="http://schemas.openxmlformats.org/officeDocument/2006/relationships/hyperlink" Target="https://home.pl/ssl#rapidss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ome.pl/ssl#ev" TargetMode="External"/><Relationship Id="rId4" Type="http://schemas.openxmlformats.org/officeDocument/2006/relationships/hyperlink" Target="https://home.pl/ssl#geotru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40D2">
            <a:alpha val="8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3361648" cy="750981"/>
          </a:xfrm>
        </p:spPr>
        <p:txBody>
          <a:bodyPr/>
          <a:lstStyle/>
          <a:p>
            <a:r>
              <a:rPr lang="pl-PL" sz="1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Informatyka </a:t>
            </a:r>
          </a:p>
          <a:p>
            <a:r>
              <a:rPr lang="pl-PL" sz="1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Zakres rozszerzony</a:t>
            </a:r>
            <a:endParaRPr lang="en-US" sz="1600" b="1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4932040" y="5733256"/>
            <a:ext cx="2514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200" b="1" i="1" dirty="0">
                <a:solidFill>
                  <a:srgbClr val="7030A0"/>
                </a:solidFill>
                <a:latin typeface="Arial Narrow" pitchFamily="34" charset="0"/>
              </a:rPr>
              <a:t>Zebrał i opracował : Maciej Belcarz</a:t>
            </a:r>
          </a:p>
        </p:txBody>
      </p:sp>
      <p:pic>
        <p:nvPicPr>
          <p:cNvPr id="8" name="Picture 10" descr="smoczek do join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939" y="5626894"/>
            <a:ext cx="381000" cy="381000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42519" y="3284984"/>
            <a:ext cx="3000226" cy="1368152"/>
          </a:xfrm>
          <a:prstGeom prst="rect">
            <a:avLst/>
          </a:prstGeom>
          <a:effectLst>
            <a:glow rad="635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sz="2000" dirty="0" smtClean="0">
                <a:solidFill>
                  <a:srgbClr val="476000"/>
                </a:solidFill>
                <a:latin typeface="Arial Black" pitchFamily="34" charset="0"/>
              </a:rPr>
              <a:t> TEMAT :    </a:t>
            </a:r>
          </a:p>
          <a:p>
            <a: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  <a:t>Administracja</a:t>
            </a:r>
            <a:b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pl-PL" sz="2000" dirty="0" smtClean="0">
                <a:solidFill>
                  <a:srgbClr val="002060"/>
                </a:solidFill>
                <a:latin typeface="Arial Black" pitchFamily="34" charset="0"/>
              </a:rPr>
              <a:t>i bezpieczeństwo</a:t>
            </a:r>
          </a:p>
          <a:p>
            <a:r>
              <a:rPr lang="pl-PL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sieci</a:t>
            </a:r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l-PL" sz="20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40310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568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91586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Zabezpieczenia Wi-Fi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19484" y="1988840"/>
            <a:ext cx="583525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Opisz  standarty </a:t>
            </a:r>
          </a:p>
          <a:p>
            <a:pPr algn="ctr"/>
            <a:r>
              <a:rPr lang="pl-P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zabezpieczeń</a:t>
            </a:r>
          </a:p>
          <a:p>
            <a:pPr algn="ctr"/>
            <a:r>
              <a:rPr lang="pl-P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</a:t>
            </a:r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ieci Wi-Fi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ardrop 8"/>
          <p:cNvSpPr/>
          <p:nvPr/>
        </p:nvSpPr>
        <p:spPr>
          <a:xfrm>
            <a:off x="7355949" y="5550280"/>
            <a:ext cx="792088" cy="758094"/>
          </a:xfrm>
          <a:prstGeom prst="teardro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32159" y="5613420"/>
            <a:ext cx="91353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zad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18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865171" y="2029296"/>
            <a:ext cx="3146989" cy="3991992"/>
            <a:chOff x="1672990" y="959729"/>
            <a:chExt cx="4205102" cy="4064000"/>
          </a:xfrm>
        </p:grpSpPr>
        <p:graphicFrame>
          <p:nvGraphicFramePr>
            <p:cNvPr id="2" name="Diagram 1"/>
            <p:cNvGraphicFramePr/>
            <p:nvPr>
              <p:extLst>
                <p:ext uri="{D42A27DB-BD31-4B8C-83A1-F6EECF244321}">
                  <p14:modId xmlns:p14="http://schemas.microsoft.com/office/powerpoint/2010/main" val="2993969535"/>
                </p:ext>
              </p:extLst>
            </p:nvPr>
          </p:nvGraphicFramePr>
          <p:xfrm>
            <a:off x="1672990" y="959729"/>
            <a:ext cx="4195154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3" name="Picture 2" descr="C:\Program Files (x86)\Microsoft Office\MEDIA\CAGCAT10\j0285750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758571"/>
              <a:ext cx="1306092" cy="802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C:\Program Files (x86)\Microsoft Office\MEDIA\CAGCAT10\j0285750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3758570"/>
              <a:ext cx="1306092" cy="802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C:\Program Files (x86)\Microsoft Office\MEDIA\CAGCAT10\j0285750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758569"/>
              <a:ext cx="1306092" cy="8026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TextBox 8"/>
          <p:cNvSpPr txBox="1"/>
          <p:nvPr/>
        </p:nvSpPr>
        <p:spPr>
          <a:xfrm>
            <a:off x="5148064" y="21587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 sieci</a:t>
            </a:r>
            <a:endParaRPr lang="pl-PL" sz="2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6136417" y="1333166"/>
            <a:ext cx="288032" cy="446449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n Arrow 12"/>
          <p:cNvSpPr/>
          <p:nvPr/>
        </p:nvSpPr>
        <p:spPr>
          <a:xfrm rot="10800000">
            <a:off x="2483768" y="1245979"/>
            <a:ext cx="227818" cy="439281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TextBox 14"/>
          <p:cNvSpPr txBox="1"/>
          <p:nvPr/>
        </p:nvSpPr>
        <p:spPr>
          <a:xfrm>
            <a:off x="6798108" y="105651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serwer</a:t>
            </a:r>
            <a:endParaRPr lang="pl-PL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71600" y="5415607"/>
            <a:ext cx="118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klient</a:t>
            </a:r>
            <a:endParaRPr lang="pl-PL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94986" y="1785531"/>
            <a:ext cx="18747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nasłuchuje</a:t>
            </a:r>
          </a:p>
          <a:p>
            <a:endParaRPr lang="pl-PL" sz="1600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1600" b="1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pl-PL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rzetwarza</a:t>
            </a:r>
          </a:p>
          <a:p>
            <a:endParaRPr lang="pl-PL" sz="1600" b="1" i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1600" b="1" i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l-PL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dpowiada</a:t>
            </a:r>
          </a:p>
          <a:p>
            <a:pPr marL="342900" indent="-342900">
              <a:buFontTx/>
              <a:buChar char="-"/>
            </a:pPr>
            <a:endParaRPr lang="pl-PL" sz="2400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1560" y="4430172"/>
            <a:ext cx="21000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wysyła żądania</a:t>
            </a:r>
          </a:p>
          <a:p>
            <a:endParaRPr lang="pl-PL" sz="1600" b="1" i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1600" b="1" i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odbiera żądania</a:t>
            </a:r>
          </a:p>
          <a:p>
            <a:endParaRPr lang="pl-PL" sz="1600" b="1" i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28244" y="3140968"/>
            <a:ext cx="423482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PROTOKOŁY SIECIOWE</a:t>
            </a:r>
            <a:endParaRPr lang="pl-PL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19272" y="863426"/>
            <a:ext cx="26527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POCZTA</a:t>
            </a:r>
          </a:p>
          <a:p>
            <a:pPr algn="ctr"/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WWW</a:t>
            </a:r>
          </a:p>
          <a:p>
            <a:pPr algn="ctr"/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FTP</a:t>
            </a:r>
          </a:p>
          <a:p>
            <a:pPr algn="ctr"/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BAZY DANYCH</a:t>
            </a:r>
            <a:endParaRPr lang="pl-PL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45892" y="5046274"/>
            <a:ext cx="2652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l-PL" sz="1400" b="1" i="1" dirty="0" smtClean="0">
                <a:solidFill>
                  <a:srgbClr val="476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OPROGRAMOWANIE  serwerów :</a:t>
            </a:r>
          </a:p>
          <a:p>
            <a:pPr algn="ctr"/>
            <a:endParaRPr lang="pl-PL" sz="1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pl-PL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Windows Server</a:t>
            </a:r>
          </a:p>
          <a:p>
            <a:pPr algn="ctr"/>
            <a:r>
              <a:rPr lang="pl-PL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Novell NetWare</a:t>
            </a:r>
            <a:endParaRPr lang="pl-PL" sz="1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595" y="2132856"/>
            <a:ext cx="724237" cy="72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9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6159152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27698" y="71369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Zadania administratora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020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2710BC0-3C82-4E9A-8137-1FDB56E57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32710BC0-3C82-4E9A-8137-1FDB56E574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E9B954F-6639-4490-9A05-684EF42A2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graphicEl>
                                              <a:dgm id="{CE9B954F-6639-4490-9A05-684EF42A2A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96A3331-15AB-4B56-983A-01BF9A210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graphicEl>
                                              <a:dgm id="{596A3331-15AB-4B56-983A-01BF9A210A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24305AA-E39D-4F29-B83A-1039BEC1EB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graphicEl>
                                              <a:dgm id="{524305AA-E39D-4F29-B83A-1039BEC1EB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04FFD9C-3CD0-416A-9700-123FD15CEB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004FFD9C-3CD0-416A-9700-123FD15CEB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224D76-948E-41D6-9DA1-7451211AC4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graphicEl>
                                              <a:dgm id="{87224D76-948E-41D6-9DA1-7451211AC4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E7DED83-4B75-4E6D-9908-89B4BF178A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graphicEl>
                                              <a:dgm id="{CE7DED83-4B75-4E6D-9908-89B4BF178A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ED5DA4B-4C25-4539-A3EF-2CF33CD5E8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graphicEl>
                                              <a:dgm id="{2ED5DA4B-4C25-4539-A3EF-2CF33CD5E8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C271942-2260-4DE6-A664-59B448841D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graphicEl>
                                              <a:dgm id="{3C271942-2260-4DE6-A664-59B448841D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F39300C-D377-4813-BF85-A5EA6AE5B0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graphicEl>
                                              <a:dgm id="{EF39300C-D377-4813-BF85-A5EA6AE5B0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654ECE6-BBF6-4E9D-B781-8F019FAD9F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graphicEl>
                                              <a:dgm id="{6654ECE6-BBF6-4E9D-B781-8F019FAD9F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B649832-8641-4422-87C4-E12C8CB5E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graphicEl>
                                              <a:dgm id="{9B649832-8641-4422-87C4-E12C8CB5E5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9473F0-8492-44EA-A2F5-CF83EBE5F5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graphicEl>
                                              <a:dgm id="{DA9473F0-8492-44EA-A2F5-CF83EBE5F5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4D9EFCB-1934-4C37-BE40-61374C8201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graphicEl>
                                              <a:dgm id="{B4D9EFCB-1934-4C37-BE40-61374C8201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4CA2E0-624C-4E8C-AB46-3BAB5FC3B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graphicEl>
                                              <a:dgm id="{5D4CA2E0-624C-4E8C-AB46-3BAB5FC3BB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1D8905-89C3-4FBB-9281-AF9EC0C67C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graphicEl>
                                              <a:dgm id="{6C1D8905-89C3-4FBB-9281-AF9EC0C67C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764B305-ED6C-41E8-9D8D-A08775358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graphicEl>
                                              <a:dgm id="{A764B305-ED6C-41E8-9D8D-A087753581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E584BCA-CF94-4BC4-890C-A9E44F15D6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graphicEl>
                                              <a:dgm id="{BE584BCA-CF94-4BC4-890C-A9E44F15D6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41F9C2C-C9A6-4CEC-8CFA-9B48480B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graphicEl>
                                              <a:dgm id="{241F9C2C-C9A6-4CEC-8CFA-9B48480BF2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6A0287B-33A6-4C82-9D13-524169048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graphicEl>
                                              <a:dgm id="{D6A0287B-33A6-4C82-9D13-524169048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3F5D489-2CB8-4B42-BA25-13C115716A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graphicEl>
                                              <a:dgm id="{A3F5D489-2CB8-4B42-BA25-13C115716A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7698" y="71369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Bezpieczeństwo sieci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1057929"/>
            <a:ext cx="4405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l-PL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Sposoby kradzieży danych : </a:t>
            </a:r>
            <a:endParaRPr lang="pl-PL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84592825"/>
              </p:ext>
            </p:extLst>
          </p:nvPr>
        </p:nvGraphicFramePr>
        <p:xfrm>
          <a:off x="1040185" y="1412776"/>
          <a:ext cx="7128792" cy="32573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0184" y="4831992"/>
            <a:ext cx="74922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/>
              <a:t>Stadarty bezpieczeństa zosataly opublikowane w 1983 w dokumencie tzw</a:t>
            </a:r>
            <a:r>
              <a:rPr lang="pl-PL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 Orange Book</a:t>
            </a:r>
            <a:r>
              <a:rPr lang="pl-PL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pl-PL" b="1" i="1" dirty="0" smtClean="0"/>
              <a:t>przez Departament Obrony USA. Zdefiniowano 7 poziomów bezpieczeństa komputerowego systemu operacyjnego : </a:t>
            </a:r>
          </a:p>
          <a:p>
            <a:r>
              <a:rPr lang="pl-PL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D, C1, C2, B1, B2,  B3, A1.</a:t>
            </a:r>
            <a:endParaRPr lang="pl-PL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48753"/>
            <a:ext cx="1368151" cy="911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ardrop 2"/>
          <p:cNvSpPr/>
          <p:nvPr/>
        </p:nvSpPr>
        <p:spPr>
          <a:xfrm>
            <a:off x="7751993" y="5722960"/>
            <a:ext cx="792088" cy="758094"/>
          </a:xfrm>
          <a:prstGeom prst="teardro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28203" y="5786100"/>
            <a:ext cx="91353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zad</a:t>
            </a:r>
            <a:endParaRPr 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8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32883"/>
            <a:ext cx="25146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27698" y="71369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hasła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73277029"/>
              </p:ext>
            </p:extLst>
          </p:nvPr>
        </p:nvGraphicFramePr>
        <p:xfrm>
          <a:off x="1475656" y="2204864"/>
          <a:ext cx="69364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532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016" y="91586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Bezpieczeństwo haseł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5092043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429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D35F792-AB6D-42C9-9D20-C5798372A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5D35F792-AB6D-42C9-9D20-C5798372A7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148C3CE-2384-410B-90CB-B59C88C42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0148C3CE-2384-410B-90CB-B59C88C42B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B8CF7A3-95F5-4186-B674-B95177FE84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graphicEl>
                                              <a:dgm id="{9B8CF7A3-95F5-4186-B674-B95177FE84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ACB335-BA36-4742-A9B4-2C5C8D0B2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graphicEl>
                                              <a:dgm id="{3EACB335-BA36-4742-A9B4-2C5C8D0B27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A599521-6AF8-4CBA-97AD-C4CCC1773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graphicEl>
                                              <a:dgm id="{4A599521-6AF8-4CBA-97AD-C4CCC17739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67C25B5-42F9-4920-BC24-3DC9155660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967C25B5-42F9-4920-BC24-3DC9155660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B32AD3B-180B-40B1-88CD-DEFCAF7C97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CB32AD3B-180B-40B1-88CD-DEFCAF7C97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DCD7026-F919-4778-B9EC-FE2590C44B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3DCD7026-F919-4778-B9EC-FE2590C44B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574FD85-6109-474C-A50E-317FD79DA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B574FD85-6109-474C-A50E-317FD79DAC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EFE6371-8D22-4621-964E-30AD176C2C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6EFE6371-8D22-4621-964E-30AD176C2C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91586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Protokół SSL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1052736"/>
            <a:ext cx="76498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SSL – </a:t>
            </a: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Secure Socket Layer –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Protokół Bezpiecznych Połączeń</a:t>
            </a:r>
          </a:p>
          <a:p>
            <a:r>
              <a:rPr lang="pl-PL" dirty="0" smtClean="0"/>
              <a:t>Protokół bezpiczenej komunikacji pomiędzy klientem a serwerem, </a:t>
            </a:r>
          </a:p>
          <a:p>
            <a:r>
              <a:rPr lang="pl-PL" dirty="0" smtClean="0"/>
              <a:t>Który zapewnia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/>
              <a:t>Prywatnosć : </a:t>
            </a:r>
            <a:r>
              <a:rPr lang="pl-PL" dirty="0" smtClean="0"/>
              <a:t>szyfrowanie połączenia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/>
              <a:t>Autoryzację : </a:t>
            </a:r>
            <a:r>
              <a:rPr lang="pl-PL" dirty="0" smtClean="0"/>
              <a:t>określanie tożsamości klienta i serwera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b="1" dirty="0" smtClean="0"/>
              <a:t>Integralność przesyłanych danych </a:t>
            </a:r>
            <a:r>
              <a:rPr lang="pl-PL" dirty="0" smtClean="0"/>
              <a:t>– sumy kontrolne</a:t>
            </a:r>
          </a:p>
          <a:p>
            <a:endParaRPr lang="pl-PL" dirty="0"/>
          </a:p>
          <a:p>
            <a:r>
              <a:rPr lang="pl-PL" dirty="0" smtClean="0"/>
              <a:t>Protokół SSL jest scentralizowany tzn. Opiera się na grupie instytucji</a:t>
            </a:r>
          </a:p>
          <a:p>
            <a:r>
              <a:rPr lang="pl-PL" dirty="0" smtClean="0"/>
              <a:t>Certyfikujących, które gwarantują swoim podpisem autentyczność</a:t>
            </a:r>
          </a:p>
          <a:p>
            <a:r>
              <a:rPr lang="pl-PL" dirty="0" smtClean="0"/>
              <a:t>I bezpieczeństwo serwerów.</a:t>
            </a:r>
            <a:endParaRPr lang="pl-PL" dirty="0"/>
          </a:p>
        </p:txBody>
      </p:sp>
      <p:sp>
        <p:nvSpPr>
          <p:cNvPr id="3" name="TextBox 2"/>
          <p:cNvSpPr txBox="1"/>
          <p:nvPr/>
        </p:nvSpPr>
        <p:spPr>
          <a:xfrm>
            <a:off x="887149" y="4149080"/>
            <a:ext cx="75264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l-PL" dirty="0" smtClean="0"/>
              <a:t>Klient wysyła informacje o metodzie szyfrowania, kompresji </a:t>
            </a:r>
          </a:p>
          <a:p>
            <a:r>
              <a:rPr lang="pl-PL" dirty="0" smtClean="0"/>
              <a:t> i rodzaju protokołu do serwera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 smtClean="0"/>
              <a:t>Wysyłanie tzw. Klucza publicznego na serwer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 smtClean="0"/>
              <a:t>Serwer wysyła swój klucz publiczny do klienta z potwierdzeniem</a:t>
            </a:r>
          </a:p>
          <a:p>
            <a:r>
              <a:rPr lang="pl-PL" dirty="0" smtClean="0"/>
              <a:t> połączenia na warukach określonych przez klienta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pl-PL" dirty="0" smtClean="0"/>
              <a:t>Serwer wysyła swój certyfikat</a:t>
            </a:r>
          </a:p>
        </p:txBody>
      </p:sp>
    </p:spTree>
    <p:extLst>
      <p:ext uri="{BB962C8B-B14F-4D97-AF65-F5344CB8AC3E}">
        <p14:creationId xmlns:p14="http://schemas.microsoft.com/office/powerpoint/2010/main" val="347530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4008" y="9158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Certyfikaty bezpieczeństwa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70" y="1988840"/>
            <a:ext cx="7755946" cy="3784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40632" y="998557"/>
            <a:ext cx="29956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działa SSL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251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6016" y="91586"/>
            <a:ext cx="315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certyfikatów</a:t>
            </a:r>
            <a:endParaRPr lang="pl-PL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799252"/>
              </p:ext>
            </p:extLst>
          </p:nvPr>
        </p:nvGraphicFramePr>
        <p:xfrm>
          <a:off x="1143119" y="928860"/>
          <a:ext cx="6696744" cy="5380460"/>
        </p:xfrm>
        <a:graphic>
          <a:graphicData uri="http://schemas.openxmlformats.org/drawingml/2006/table">
            <a:tbl>
              <a:tblPr/>
              <a:tblGrid>
                <a:gridCol w="3348372"/>
                <a:gridCol w="3348372"/>
              </a:tblGrid>
              <a:tr h="8728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rgbClr val="0070C0"/>
                          </a:solidFill>
                        </a:rPr>
                        <a:t>Opis zastosowania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>
                          <a:solidFill>
                            <a:srgbClr val="0070C0"/>
                          </a:solidFill>
                        </a:rPr>
                        <a:t>Certyfikat SSL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6630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Chciałbym szyfrować formularze logowania, rejestracji. Rozpoczynam działalność Commerce. Moim celem jest zwiększenie zaufania do witryny.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2"/>
                        </a:rPr>
                        <a:t>RapidSSL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 lub 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3"/>
                        </a:rPr>
                        <a:t>HomeSSL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7163">
                <a:tc>
                  <a:txBody>
                    <a:bodyPr/>
                    <a:lstStyle/>
                    <a:p>
                      <a:pPr algn="ctr"/>
                      <a:r>
                        <a:rPr lang="pl-PL" sz="1200" b="1"/>
                        <a:t>Rozpoczynam prowadzenie sklepu internetowego. Chciałbym pokazać się swoim klientom, że można mi zaufać.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2"/>
                        </a:rPr>
                        <a:t>RapidSSL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 lub 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3"/>
                        </a:rPr>
                        <a:t>HomeSSL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5034">
                <a:tc>
                  <a:txBody>
                    <a:bodyPr/>
                    <a:lstStyle/>
                    <a:p>
                      <a:pPr algn="ctr"/>
                      <a:r>
                        <a:rPr lang="pl-PL" sz="1200" b="1"/>
                        <a:t>Posiadam sklep, w którym przeprowadzane są transakcje o dużych wartościach i jest on coraz bardziej rozpoznawalny w Internecie. Chciałbym chronić nie tylko transmisję, ale także uwiarygodnić firmę.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4"/>
                        </a:rPr>
                        <a:t>True BusinessID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34501">
                <a:tc>
                  <a:txBody>
                    <a:bodyPr/>
                    <a:lstStyle/>
                    <a:p>
                      <a:pPr algn="ctr"/>
                      <a:r>
                        <a:rPr lang="pl-PL" sz="1200" b="1" dirty="0"/>
                        <a:t>Posiadam wiele serwisów w ramach kilku subdomen dla pewnej domeny. Chciałbym je wszystkie chronić certyfikatem SSL. W ramach stron stosuję formularze kontaktowe, logowanie dla użytkowników, jednak nie prowadzę transakcji o dużej wartości.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2"/>
                        </a:rPr>
                        <a:t>RapidSSL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  <a:hlinkClick r:id="rId2"/>
                        </a:rPr>
                        <a:t>Wildcard</a:t>
                      </a:r>
                      <a:endParaRPr lang="pl-PL" sz="1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pl-PL" sz="1400" b="1" dirty="0" smtClean="0">
                          <a:solidFill>
                            <a:srgbClr val="FF0000"/>
                          </a:solidFill>
                          <a:hlinkClick r:id="rId4"/>
                        </a:rPr>
                        <a:t>rue 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4"/>
                        </a:rPr>
                        <a:t>BusinessID Wildcard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3969">
                <a:tc>
                  <a:txBody>
                    <a:bodyPr/>
                    <a:lstStyle/>
                    <a:p>
                      <a:pPr algn="ctr"/>
                      <a:r>
                        <a:rPr lang="pl-PL" sz="1200" b="1"/>
                        <a:t>Chciałbym zabezpieczyć bank, instytucję finansową, rządową itp. Chciałbym zabezpieczyć dużą/znaną w mediach firmę certyfikatem SSL , użytkownicy często odwiedzają moją stronę www. Certyfikat ma gwarantować jak największą wiarygodność mojej instytucji.</a:t>
                      </a: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rgbClr val="FF0000"/>
                          </a:solidFill>
                          <a:hlinkClick r:id="rId5"/>
                        </a:rPr>
                        <a:t>True BusinessID EV</a:t>
                      </a:r>
                      <a:endParaRPr lang="pl-PL" sz="1400" b="1" dirty="0">
                        <a:solidFill>
                          <a:srgbClr val="FF0000"/>
                        </a:solidFill>
                      </a:endParaRPr>
                    </a:p>
                  </a:txBody>
                  <a:tcPr marL="26579" marR="26579" marT="13289" marB="132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64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1188</TotalTime>
  <Words>516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USŁUGI ELEKTRONICZNE</dc:title>
  <dc:creator>Maciek</dc:creator>
  <cp:lastModifiedBy>Maciek</cp:lastModifiedBy>
  <cp:revision>104</cp:revision>
  <dcterms:created xsi:type="dcterms:W3CDTF">2013-07-12T07:57:31Z</dcterms:created>
  <dcterms:modified xsi:type="dcterms:W3CDTF">2015-07-21T20:31:18Z</dcterms:modified>
</cp:coreProperties>
</file>