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60" r:id="rId3"/>
    <p:sldId id="272" r:id="rId4"/>
    <p:sldId id="274" r:id="rId5"/>
    <p:sldId id="275" r:id="rId6"/>
    <p:sldId id="276" r:id="rId7"/>
    <p:sldId id="277" r:id="rId8"/>
    <p:sldId id="278" r:id="rId9"/>
    <p:sldId id="273" r:id="rId10"/>
    <p:sldId id="280" r:id="rId11"/>
    <p:sldId id="281" r:id="rId12"/>
    <p:sldId id="282" r:id="rId13"/>
    <p:sldId id="284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79" r:id="rId22"/>
    <p:sldId id="261" r:id="rId23"/>
    <p:sldId id="262" r:id="rId24"/>
    <p:sldId id="263" r:id="rId25"/>
    <p:sldId id="265" r:id="rId26"/>
    <p:sldId id="264" r:id="rId27"/>
    <p:sldId id="266" r:id="rId28"/>
    <p:sldId id="267" r:id="rId29"/>
    <p:sldId id="268" r:id="rId30"/>
    <p:sldId id="269" r:id="rId31"/>
    <p:sldId id="271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0D2"/>
    <a:srgbClr val="476000"/>
    <a:srgbClr val="2669A0"/>
    <a:srgbClr val="00FF00"/>
    <a:srgbClr val="69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94590" autoAdjust="0"/>
  </p:normalViewPr>
  <p:slideViewPr>
    <p:cSldViewPr>
      <p:cViewPr>
        <p:scale>
          <a:sx n="75" d="100"/>
          <a:sy n="75" d="100"/>
        </p:scale>
        <p:origin x="-14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D80F3-6F46-4B6A-A3D1-EFC39025B175}" type="doc">
      <dgm:prSet loTypeId="urn:microsoft.com/office/officeart/2005/8/layout/vList6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83A2B326-FA4A-4593-B238-2092B21645D1}">
      <dgm:prSet phldrT="[Tekst]"/>
      <dgm:spPr/>
      <dgm:t>
        <a:bodyPr/>
        <a:lstStyle/>
        <a:p>
          <a:r>
            <a:rPr lang="pl-PL" b="1" dirty="0" smtClean="0">
              <a:solidFill>
                <a:srgbClr val="FFFF00"/>
              </a:solidFill>
            </a:rPr>
            <a:t>poprawny</a:t>
          </a:r>
          <a:endParaRPr lang="pl-PL" b="1" dirty="0">
            <a:solidFill>
              <a:srgbClr val="FFFF00"/>
            </a:solidFill>
          </a:endParaRPr>
        </a:p>
      </dgm:t>
    </dgm:pt>
    <dgm:pt modelId="{EA399C9D-2878-40AE-9701-4AD6FFE4809D}" type="parTrans" cxnId="{B6428EBC-734F-4ED5-A80A-2D02F407B40E}">
      <dgm:prSet/>
      <dgm:spPr/>
      <dgm:t>
        <a:bodyPr/>
        <a:lstStyle/>
        <a:p>
          <a:endParaRPr lang="pl-PL"/>
        </a:p>
      </dgm:t>
    </dgm:pt>
    <dgm:pt modelId="{3707D786-ABA8-4937-9B3D-7F3CA76F0D38}" type="sibTrans" cxnId="{B6428EBC-734F-4ED5-A80A-2D02F407B40E}">
      <dgm:prSet/>
      <dgm:spPr/>
      <dgm:t>
        <a:bodyPr/>
        <a:lstStyle/>
        <a:p>
          <a:endParaRPr lang="pl-PL"/>
        </a:p>
      </dgm:t>
    </dgm:pt>
    <dgm:pt modelId="{55801D88-23C2-4A18-A6FF-3B5AE1A89385}">
      <dgm:prSet phldrT="[Tekst]"/>
      <dgm:spPr/>
      <dgm:t>
        <a:bodyPr/>
        <a:lstStyle/>
        <a:p>
          <a:r>
            <a:rPr lang="pl-PL" b="1" dirty="0" smtClean="0"/>
            <a:t>Zawiera poprawne dane i wyniki</a:t>
          </a:r>
          <a:endParaRPr lang="pl-PL" b="1" dirty="0"/>
        </a:p>
      </dgm:t>
    </dgm:pt>
    <dgm:pt modelId="{07D7DB4C-990E-419C-A5D1-B378B5F5CBF0}" type="parTrans" cxnId="{8AC9F131-BA3D-475A-B39A-CEB1AFF1EF5D}">
      <dgm:prSet/>
      <dgm:spPr/>
      <dgm:t>
        <a:bodyPr/>
        <a:lstStyle/>
        <a:p>
          <a:endParaRPr lang="pl-PL"/>
        </a:p>
      </dgm:t>
    </dgm:pt>
    <dgm:pt modelId="{6E2A98A8-C48D-48EE-8516-25109C22BB41}" type="sibTrans" cxnId="{8AC9F131-BA3D-475A-B39A-CEB1AFF1EF5D}">
      <dgm:prSet/>
      <dgm:spPr/>
      <dgm:t>
        <a:bodyPr/>
        <a:lstStyle/>
        <a:p>
          <a:endParaRPr lang="pl-PL"/>
        </a:p>
      </dgm:t>
    </dgm:pt>
    <dgm:pt modelId="{30190214-A6F8-46A7-963B-E22329F7CC66}">
      <dgm:prSet phldrT="[Tekst]"/>
      <dgm:spPr/>
      <dgm:t>
        <a:bodyPr/>
        <a:lstStyle/>
        <a:p>
          <a:r>
            <a:rPr lang="pl-PL" b="1" dirty="0" smtClean="0"/>
            <a:t>Skończona liczba czynności</a:t>
          </a:r>
          <a:endParaRPr lang="pl-PL" b="1" dirty="0"/>
        </a:p>
      </dgm:t>
    </dgm:pt>
    <dgm:pt modelId="{E6C224FB-8CE4-49A7-80A4-039A3402F7CE}" type="parTrans" cxnId="{F1EE2D89-029C-4916-B3C1-FEAC2902A3E7}">
      <dgm:prSet/>
      <dgm:spPr/>
      <dgm:t>
        <a:bodyPr/>
        <a:lstStyle/>
        <a:p>
          <a:endParaRPr lang="pl-PL"/>
        </a:p>
      </dgm:t>
    </dgm:pt>
    <dgm:pt modelId="{7B0C5839-A5D0-46D2-A082-84BCAEC7B0D7}" type="sibTrans" cxnId="{F1EE2D89-029C-4916-B3C1-FEAC2902A3E7}">
      <dgm:prSet/>
      <dgm:spPr/>
      <dgm:t>
        <a:bodyPr/>
        <a:lstStyle/>
        <a:p>
          <a:endParaRPr lang="pl-PL"/>
        </a:p>
      </dgm:t>
    </dgm:pt>
    <dgm:pt modelId="{43788CC8-6DC0-4F34-81FB-E2A75BA6B6CC}">
      <dgm:prSet phldrT="[Tekst]"/>
      <dgm:spPr/>
      <dgm:t>
        <a:bodyPr/>
        <a:lstStyle/>
        <a:p>
          <a:r>
            <a:rPr lang="pl-PL" b="1" dirty="0" smtClean="0">
              <a:solidFill>
                <a:srgbClr val="FFFF00"/>
              </a:solidFill>
            </a:rPr>
            <a:t>jednoznaczny</a:t>
          </a:r>
          <a:endParaRPr lang="pl-PL" b="1" dirty="0">
            <a:solidFill>
              <a:srgbClr val="FFFF00"/>
            </a:solidFill>
          </a:endParaRPr>
        </a:p>
      </dgm:t>
    </dgm:pt>
    <dgm:pt modelId="{CC27CB84-B31D-47BE-85DA-2824F22C445C}" type="parTrans" cxnId="{39FABBB9-ACD6-43C5-B2EB-B0219AFED0AF}">
      <dgm:prSet/>
      <dgm:spPr/>
      <dgm:t>
        <a:bodyPr/>
        <a:lstStyle/>
        <a:p>
          <a:endParaRPr lang="pl-PL"/>
        </a:p>
      </dgm:t>
    </dgm:pt>
    <dgm:pt modelId="{F4A3EE91-66A9-45DD-95DB-8DFAF831B73D}" type="sibTrans" cxnId="{39FABBB9-ACD6-43C5-B2EB-B0219AFED0AF}">
      <dgm:prSet/>
      <dgm:spPr/>
      <dgm:t>
        <a:bodyPr/>
        <a:lstStyle/>
        <a:p>
          <a:endParaRPr lang="pl-PL"/>
        </a:p>
      </dgm:t>
    </dgm:pt>
    <dgm:pt modelId="{01A60842-2452-4BC9-9914-E18B1492EF51}">
      <dgm:prSet phldrT="[Tekst]"/>
      <dgm:spPr/>
      <dgm:t>
        <a:bodyPr/>
        <a:lstStyle/>
        <a:p>
          <a:r>
            <a:rPr lang="pl-PL" b="1" dirty="0" smtClean="0"/>
            <a:t>W każdym wypadku wykonania dla tych samych danych otrzymamy te same wyniki</a:t>
          </a:r>
          <a:endParaRPr lang="pl-PL" b="1" dirty="0"/>
        </a:p>
      </dgm:t>
    </dgm:pt>
    <dgm:pt modelId="{9662D703-2D03-4BE9-BEE2-577A97E7C3FB}" type="parTrans" cxnId="{CA484926-E22E-4483-B142-3E396DA984DA}">
      <dgm:prSet/>
      <dgm:spPr/>
      <dgm:t>
        <a:bodyPr/>
        <a:lstStyle/>
        <a:p>
          <a:endParaRPr lang="pl-PL"/>
        </a:p>
      </dgm:t>
    </dgm:pt>
    <dgm:pt modelId="{CF2B7C6B-1F61-451C-A2D9-AEDFF7B8B342}" type="sibTrans" cxnId="{CA484926-E22E-4483-B142-3E396DA984DA}">
      <dgm:prSet/>
      <dgm:spPr/>
      <dgm:t>
        <a:bodyPr/>
        <a:lstStyle/>
        <a:p>
          <a:endParaRPr lang="pl-PL"/>
        </a:p>
      </dgm:t>
    </dgm:pt>
    <dgm:pt modelId="{2CFA9932-4B61-4236-AF72-B8AC1DC61625}">
      <dgm:prSet phldrT="[Tekst]"/>
      <dgm:spPr/>
      <dgm:t>
        <a:bodyPr/>
        <a:lstStyle/>
        <a:p>
          <a:r>
            <a:rPr lang="pl-PL" b="1" dirty="0" smtClean="0">
              <a:solidFill>
                <a:srgbClr val="FFFF00"/>
              </a:solidFill>
            </a:rPr>
            <a:t>szczegółowy</a:t>
          </a:r>
          <a:endParaRPr lang="pl-PL" b="1" dirty="0">
            <a:solidFill>
              <a:srgbClr val="FFFF00"/>
            </a:solidFill>
          </a:endParaRPr>
        </a:p>
      </dgm:t>
    </dgm:pt>
    <dgm:pt modelId="{BF1A7662-5ED0-49E5-B662-A16C6E0378D7}" type="parTrans" cxnId="{5CECDE49-59F6-4002-898A-227B6B149931}">
      <dgm:prSet/>
      <dgm:spPr/>
      <dgm:t>
        <a:bodyPr/>
        <a:lstStyle/>
        <a:p>
          <a:endParaRPr lang="pl-PL"/>
        </a:p>
      </dgm:t>
    </dgm:pt>
    <dgm:pt modelId="{9D67D2E7-13FF-4A84-B1B1-BD91ED2D257E}" type="sibTrans" cxnId="{5CECDE49-59F6-4002-898A-227B6B149931}">
      <dgm:prSet/>
      <dgm:spPr/>
      <dgm:t>
        <a:bodyPr/>
        <a:lstStyle/>
        <a:p>
          <a:endParaRPr lang="pl-PL"/>
        </a:p>
      </dgm:t>
    </dgm:pt>
    <dgm:pt modelId="{C198936A-470C-425D-8639-40653153EA1B}">
      <dgm:prSet phldrT="[Tekst]"/>
      <dgm:spPr/>
      <dgm:t>
        <a:bodyPr/>
        <a:lstStyle/>
        <a:p>
          <a:r>
            <a:rPr lang="pl-PL" b="1" dirty="0" smtClean="0">
              <a:solidFill>
                <a:srgbClr val="FFFF00"/>
              </a:solidFill>
            </a:rPr>
            <a:t>uniwersalny</a:t>
          </a:r>
          <a:endParaRPr lang="pl-PL" b="1" dirty="0">
            <a:solidFill>
              <a:srgbClr val="FFFF00"/>
            </a:solidFill>
          </a:endParaRPr>
        </a:p>
      </dgm:t>
    </dgm:pt>
    <dgm:pt modelId="{A98983B5-2823-41DE-A321-94B8E8647814}" type="parTrans" cxnId="{E11FF273-FEAD-4DC8-BBF6-2EB6D787EB90}">
      <dgm:prSet/>
      <dgm:spPr/>
      <dgm:t>
        <a:bodyPr/>
        <a:lstStyle/>
        <a:p>
          <a:endParaRPr lang="pl-PL"/>
        </a:p>
      </dgm:t>
    </dgm:pt>
    <dgm:pt modelId="{F9C1FD11-DBC1-40F5-A419-9D66DFC23C47}" type="sibTrans" cxnId="{E11FF273-FEAD-4DC8-BBF6-2EB6D787EB90}">
      <dgm:prSet/>
      <dgm:spPr/>
      <dgm:t>
        <a:bodyPr/>
        <a:lstStyle/>
        <a:p>
          <a:endParaRPr lang="pl-PL"/>
        </a:p>
      </dgm:t>
    </dgm:pt>
    <dgm:pt modelId="{017F31A8-88BD-4C90-B49F-D00405E5829A}">
      <dgm:prSet/>
      <dgm:spPr/>
      <dgm:t>
        <a:bodyPr/>
        <a:lstStyle/>
        <a:p>
          <a:r>
            <a:rPr lang="pl-PL" b="1" dirty="0" smtClean="0"/>
            <a:t>Jasny i zrozumiały opis wykonania</a:t>
          </a:r>
          <a:endParaRPr lang="pl-PL" b="1" dirty="0"/>
        </a:p>
      </dgm:t>
    </dgm:pt>
    <dgm:pt modelId="{C3D8E1CB-9360-4674-BC86-4988F2AA3D88}" type="parTrans" cxnId="{76C094BC-1565-474D-B5F6-78B9AC91695D}">
      <dgm:prSet/>
      <dgm:spPr/>
      <dgm:t>
        <a:bodyPr/>
        <a:lstStyle/>
        <a:p>
          <a:endParaRPr lang="pl-PL"/>
        </a:p>
      </dgm:t>
    </dgm:pt>
    <dgm:pt modelId="{C4F5A6D1-7C7D-4AD6-BD27-8157A9683462}" type="sibTrans" cxnId="{76C094BC-1565-474D-B5F6-78B9AC91695D}">
      <dgm:prSet/>
      <dgm:spPr/>
      <dgm:t>
        <a:bodyPr/>
        <a:lstStyle/>
        <a:p>
          <a:endParaRPr lang="pl-PL"/>
        </a:p>
      </dgm:t>
    </dgm:pt>
    <dgm:pt modelId="{AD6A236A-BD9C-4EA4-BC74-87F36CB9484E}">
      <dgm:prSet/>
      <dgm:spPr/>
      <dgm:t>
        <a:bodyPr/>
        <a:lstStyle/>
        <a:p>
          <a:r>
            <a:rPr lang="pl-PL" b="1" dirty="0" smtClean="0"/>
            <a:t>Ma służyć do wykonania grupy zadań, a nie pojedynczego problemu</a:t>
          </a:r>
          <a:endParaRPr lang="pl-PL" b="1" dirty="0"/>
        </a:p>
      </dgm:t>
    </dgm:pt>
    <dgm:pt modelId="{3EC370BD-DD66-4402-B268-B2D2EE1E7837}" type="parTrans" cxnId="{6BE65D26-0C0B-440D-955D-E763622C1E1D}">
      <dgm:prSet/>
      <dgm:spPr/>
      <dgm:t>
        <a:bodyPr/>
        <a:lstStyle/>
        <a:p>
          <a:endParaRPr lang="pl-PL"/>
        </a:p>
      </dgm:t>
    </dgm:pt>
    <dgm:pt modelId="{312B1212-01DD-4240-BE84-9164B48C9C03}" type="sibTrans" cxnId="{6BE65D26-0C0B-440D-955D-E763622C1E1D}">
      <dgm:prSet/>
      <dgm:spPr/>
      <dgm:t>
        <a:bodyPr/>
        <a:lstStyle/>
        <a:p>
          <a:endParaRPr lang="pl-PL"/>
        </a:p>
      </dgm:t>
    </dgm:pt>
    <dgm:pt modelId="{E4F41F04-1118-4713-BB0D-AC0F4C0943E2}" type="pres">
      <dgm:prSet presAssocID="{8ABD80F3-6F46-4B6A-A3D1-EFC39025B17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9D74427-EDC0-4651-A4C5-FE31285ED16B}" type="pres">
      <dgm:prSet presAssocID="{83A2B326-FA4A-4593-B238-2092B21645D1}" presName="linNode" presStyleCnt="0"/>
      <dgm:spPr/>
    </dgm:pt>
    <dgm:pt modelId="{D1AA3197-7613-4A95-9552-C58F3CA2054D}" type="pres">
      <dgm:prSet presAssocID="{83A2B326-FA4A-4593-B238-2092B21645D1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E646C4-A90A-4549-9799-F78F88AE61A8}" type="pres">
      <dgm:prSet presAssocID="{83A2B326-FA4A-4593-B238-2092B21645D1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B79075-355F-4935-BB98-F3BFABAD5319}" type="pres">
      <dgm:prSet presAssocID="{3707D786-ABA8-4937-9B3D-7F3CA76F0D38}" presName="spacing" presStyleCnt="0"/>
      <dgm:spPr/>
    </dgm:pt>
    <dgm:pt modelId="{051134FA-A22C-4C0D-8CA2-472B2F784E50}" type="pres">
      <dgm:prSet presAssocID="{43788CC8-6DC0-4F34-81FB-E2A75BA6B6CC}" presName="linNode" presStyleCnt="0"/>
      <dgm:spPr/>
    </dgm:pt>
    <dgm:pt modelId="{43AC2D79-5A93-43AD-BD8E-0F99E1064D40}" type="pres">
      <dgm:prSet presAssocID="{43788CC8-6DC0-4F34-81FB-E2A75BA6B6CC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4150C3-DEE6-4093-B6B1-CF6150DE8278}" type="pres">
      <dgm:prSet presAssocID="{43788CC8-6DC0-4F34-81FB-E2A75BA6B6CC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D4A878-A0DD-4C1F-9473-6558491113EF}" type="pres">
      <dgm:prSet presAssocID="{F4A3EE91-66A9-45DD-95DB-8DFAF831B73D}" presName="spacing" presStyleCnt="0"/>
      <dgm:spPr/>
    </dgm:pt>
    <dgm:pt modelId="{2BAA34DE-312E-4D33-8330-C29C9B39E6D0}" type="pres">
      <dgm:prSet presAssocID="{2CFA9932-4B61-4236-AF72-B8AC1DC61625}" presName="linNode" presStyleCnt="0"/>
      <dgm:spPr/>
    </dgm:pt>
    <dgm:pt modelId="{493054AF-E870-4C58-BA0A-8451E9EA02FD}" type="pres">
      <dgm:prSet presAssocID="{2CFA9932-4B61-4236-AF72-B8AC1DC6162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3ADDBA-4E70-4379-B6BF-2478D5581717}" type="pres">
      <dgm:prSet presAssocID="{2CFA9932-4B61-4236-AF72-B8AC1DC6162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E94756-3942-45EE-B5CB-1BE6A9D625C0}" type="pres">
      <dgm:prSet presAssocID="{9D67D2E7-13FF-4A84-B1B1-BD91ED2D257E}" presName="spacing" presStyleCnt="0"/>
      <dgm:spPr/>
    </dgm:pt>
    <dgm:pt modelId="{7BB17DBA-BFB5-44FD-A8B4-95DBB9B01330}" type="pres">
      <dgm:prSet presAssocID="{C198936A-470C-425D-8639-40653153EA1B}" presName="linNode" presStyleCnt="0"/>
      <dgm:spPr/>
    </dgm:pt>
    <dgm:pt modelId="{0D8CBBB9-69FF-4912-96A2-71FCAC55C3A7}" type="pres">
      <dgm:prSet presAssocID="{C198936A-470C-425D-8639-40653153EA1B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A0B4B5-CBDA-4E17-8556-F76BFBF2EFFF}" type="pres">
      <dgm:prSet presAssocID="{C198936A-470C-425D-8639-40653153EA1B}" presName="childShp" presStyleLbl="bgAccFollowNode1" presStyleIdx="3" presStyleCnt="4" custLinFactNeighborX="-901" custLinFactNeighborY="69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BE65D26-0C0B-440D-955D-E763622C1E1D}" srcId="{C198936A-470C-425D-8639-40653153EA1B}" destId="{AD6A236A-BD9C-4EA4-BC74-87F36CB9484E}" srcOrd="0" destOrd="0" parTransId="{3EC370BD-DD66-4402-B268-B2D2EE1E7837}" sibTransId="{312B1212-01DD-4240-BE84-9164B48C9C03}"/>
    <dgm:cxn modelId="{B6428EBC-734F-4ED5-A80A-2D02F407B40E}" srcId="{8ABD80F3-6F46-4B6A-A3D1-EFC39025B175}" destId="{83A2B326-FA4A-4593-B238-2092B21645D1}" srcOrd="0" destOrd="0" parTransId="{EA399C9D-2878-40AE-9701-4AD6FFE4809D}" sibTransId="{3707D786-ABA8-4937-9B3D-7F3CA76F0D38}"/>
    <dgm:cxn modelId="{4C50E339-E28E-4868-89D4-F2C22961643A}" type="presOf" srcId="{55801D88-23C2-4A18-A6FF-3B5AE1A89385}" destId="{ABE646C4-A90A-4549-9799-F78F88AE61A8}" srcOrd="0" destOrd="0" presId="urn:microsoft.com/office/officeart/2005/8/layout/vList6"/>
    <dgm:cxn modelId="{5DB94844-FA59-4214-AA8D-8B65FD0707AA}" type="presOf" srcId="{01A60842-2452-4BC9-9914-E18B1492EF51}" destId="{9E4150C3-DEE6-4093-B6B1-CF6150DE8278}" srcOrd="0" destOrd="0" presId="urn:microsoft.com/office/officeart/2005/8/layout/vList6"/>
    <dgm:cxn modelId="{D76A33C8-BDE3-4167-9442-97411AE2C225}" type="presOf" srcId="{83A2B326-FA4A-4593-B238-2092B21645D1}" destId="{D1AA3197-7613-4A95-9552-C58F3CA2054D}" srcOrd="0" destOrd="0" presId="urn:microsoft.com/office/officeart/2005/8/layout/vList6"/>
    <dgm:cxn modelId="{8301461E-BC4F-4FCF-8160-753B33317696}" type="presOf" srcId="{AD6A236A-BD9C-4EA4-BC74-87F36CB9484E}" destId="{11A0B4B5-CBDA-4E17-8556-F76BFBF2EFFF}" srcOrd="0" destOrd="0" presId="urn:microsoft.com/office/officeart/2005/8/layout/vList6"/>
    <dgm:cxn modelId="{5CECDE49-59F6-4002-898A-227B6B149931}" srcId="{8ABD80F3-6F46-4B6A-A3D1-EFC39025B175}" destId="{2CFA9932-4B61-4236-AF72-B8AC1DC61625}" srcOrd="2" destOrd="0" parTransId="{BF1A7662-5ED0-49E5-B662-A16C6E0378D7}" sibTransId="{9D67D2E7-13FF-4A84-B1B1-BD91ED2D257E}"/>
    <dgm:cxn modelId="{39FABBB9-ACD6-43C5-B2EB-B0219AFED0AF}" srcId="{8ABD80F3-6F46-4B6A-A3D1-EFC39025B175}" destId="{43788CC8-6DC0-4F34-81FB-E2A75BA6B6CC}" srcOrd="1" destOrd="0" parTransId="{CC27CB84-B31D-47BE-85DA-2824F22C445C}" sibTransId="{F4A3EE91-66A9-45DD-95DB-8DFAF831B73D}"/>
    <dgm:cxn modelId="{4C686E7F-6CE1-455D-A340-F5A69795450F}" type="presOf" srcId="{8ABD80F3-6F46-4B6A-A3D1-EFC39025B175}" destId="{E4F41F04-1118-4713-BB0D-AC0F4C0943E2}" srcOrd="0" destOrd="0" presId="urn:microsoft.com/office/officeart/2005/8/layout/vList6"/>
    <dgm:cxn modelId="{F1EE2D89-029C-4916-B3C1-FEAC2902A3E7}" srcId="{83A2B326-FA4A-4593-B238-2092B21645D1}" destId="{30190214-A6F8-46A7-963B-E22329F7CC66}" srcOrd="1" destOrd="0" parTransId="{E6C224FB-8CE4-49A7-80A4-039A3402F7CE}" sibTransId="{7B0C5839-A5D0-46D2-A082-84BCAEC7B0D7}"/>
    <dgm:cxn modelId="{76C094BC-1565-474D-B5F6-78B9AC91695D}" srcId="{2CFA9932-4B61-4236-AF72-B8AC1DC61625}" destId="{017F31A8-88BD-4C90-B49F-D00405E5829A}" srcOrd="0" destOrd="0" parTransId="{C3D8E1CB-9360-4674-BC86-4988F2AA3D88}" sibTransId="{C4F5A6D1-7C7D-4AD6-BD27-8157A9683462}"/>
    <dgm:cxn modelId="{E11FF273-FEAD-4DC8-BBF6-2EB6D787EB90}" srcId="{8ABD80F3-6F46-4B6A-A3D1-EFC39025B175}" destId="{C198936A-470C-425D-8639-40653153EA1B}" srcOrd="3" destOrd="0" parTransId="{A98983B5-2823-41DE-A321-94B8E8647814}" sibTransId="{F9C1FD11-DBC1-40F5-A419-9D66DFC23C47}"/>
    <dgm:cxn modelId="{65BDDF03-0017-4A48-B5A9-D319A1A6A4B3}" type="presOf" srcId="{2CFA9932-4B61-4236-AF72-B8AC1DC61625}" destId="{493054AF-E870-4C58-BA0A-8451E9EA02FD}" srcOrd="0" destOrd="0" presId="urn:microsoft.com/office/officeart/2005/8/layout/vList6"/>
    <dgm:cxn modelId="{CA484926-E22E-4483-B142-3E396DA984DA}" srcId="{43788CC8-6DC0-4F34-81FB-E2A75BA6B6CC}" destId="{01A60842-2452-4BC9-9914-E18B1492EF51}" srcOrd="0" destOrd="0" parTransId="{9662D703-2D03-4BE9-BEE2-577A97E7C3FB}" sibTransId="{CF2B7C6B-1F61-451C-A2D9-AEDFF7B8B342}"/>
    <dgm:cxn modelId="{AAA9E22C-5FB8-4F56-A55D-0A58E1EB340E}" type="presOf" srcId="{017F31A8-88BD-4C90-B49F-D00405E5829A}" destId="{143ADDBA-4E70-4379-B6BF-2478D5581717}" srcOrd="0" destOrd="0" presId="urn:microsoft.com/office/officeart/2005/8/layout/vList6"/>
    <dgm:cxn modelId="{FEEA9B70-757D-44D8-9E29-2194BDC93B31}" type="presOf" srcId="{43788CC8-6DC0-4F34-81FB-E2A75BA6B6CC}" destId="{43AC2D79-5A93-43AD-BD8E-0F99E1064D40}" srcOrd="0" destOrd="0" presId="urn:microsoft.com/office/officeart/2005/8/layout/vList6"/>
    <dgm:cxn modelId="{F181E817-973C-4A5E-8198-DDB0175BCE7A}" type="presOf" srcId="{C198936A-470C-425D-8639-40653153EA1B}" destId="{0D8CBBB9-69FF-4912-96A2-71FCAC55C3A7}" srcOrd="0" destOrd="0" presId="urn:microsoft.com/office/officeart/2005/8/layout/vList6"/>
    <dgm:cxn modelId="{9D3ED2DC-F0BC-46FA-9F43-D621ED0BF2A4}" type="presOf" srcId="{30190214-A6F8-46A7-963B-E22329F7CC66}" destId="{ABE646C4-A90A-4549-9799-F78F88AE61A8}" srcOrd="0" destOrd="1" presId="urn:microsoft.com/office/officeart/2005/8/layout/vList6"/>
    <dgm:cxn modelId="{8AC9F131-BA3D-475A-B39A-CEB1AFF1EF5D}" srcId="{83A2B326-FA4A-4593-B238-2092B21645D1}" destId="{55801D88-23C2-4A18-A6FF-3B5AE1A89385}" srcOrd="0" destOrd="0" parTransId="{07D7DB4C-990E-419C-A5D1-B378B5F5CBF0}" sibTransId="{6E2A98A8-C48D-48EE-8516-25109C22BB41}"/>
    <dgm:cxn modelId="{5FA2E643-5F5F-45CD-ACB3-4C53430E3B73}" type="presParOf" srcId="{E4F41F04-1118-4713-BB0D-AC0F4C0943E2}" destId="{49D74427-EDC0-4651-A4C5-FE31285ED16B}" srcOrd="0" destOrd="0" presId="urn:microsoft.com/office/officeart/2005/8/layout/vList6"/>
    <dgm:cxn modelId="{1F7151C5-E8BF-42FE-BC7D-C46BB624E41A}" type="presParOf" srcId="{49D74427-EDC0-4651-A4C5-FE31285ED16B}" destId="{D1AA3197-7613-4A95-9552-C58F3CA2054D}" srcOrd="0" destOrd="0" presId="urn:microsoft.com/office/officeart/2005/8/layout/vList6"/>
    <dgm:cxn modelId="{F7E8C2A5-0932-4767-9EDE-A344E6720C9C}" type="presParOf" srcId="{49D74427-EDC0-4651-A4C5-FE31285ED16B}" destId="{ABE646C4-A90A-4549-9799-F78F88AE61A8}" srcOrd="1" destOrd="0" presId="urn:microsoft.com/office/officeart/2005/8/layout/vList6"/>
    <dgm:cxn modelId="{2DF4642D-4CD3-446A-AE85-33E14C3D9549}" type="presParOf" srcId="{E4F41F04-1118-4713-BB0D-AC0F4C0943E2}" destId="{7DB79075-355F-4935-BB98-F3BFABAD5319}" srcOrd="1" destOrd="0" presId="urn:microsoft.com/office/officeart/2005/8/layout/vList6"/>
    <dgm:cxn modelId="{4D22572B-7A5C-4ECF-B599-8BD0C412D326}" type="presParOf" srcId="{E4F41F04-1118-4713-BB0D-AC0F4C0943E2}" destId="{051134FA-A22C-4C0D-8CA2-472B2F784E50}" srcOrd="2" destOrd="0" presId="urn:microsoft.com/office/officeart/2005/8/layout/vList6"/>
    <dgm:cxn modelId="{2DFA540D-67BA-4F7F-B4AB-0D0918EEE434}" type="presParOf" srcId="{051134FA-A22C-4C0D-8CA2-472B2F784E50}" destId="{43AC2D79-5A93-43AD-BD8E-0F99E1064D40}" srcOrd="0" destOrd="0" presId="urn:microsoft.com/office/officeart/2005/8/layout/vList6"/>
    <dgm:cxn modelId="{19B0704A-AB88-4F52-882F-D7A50BC28A4C}" type="presParOf" srcId="{051134FA-A22C-4C0D-8CA2-472B2F784E50}" destId="{9E4150C3-DEE6-4093-B6B1-CF6150DE8278}" srcOrd="1" destOrd="0" presId="urn:microsoft.com/office/officeart/2005/8/layout/vList6"/>
    <dgm:cxn modelId="{622E5077-4123-48B2-854B-34403DF12AA1}" type="presParOf" srcId="{E4F41F04-1118-4713-BB0D-AC0F4C0943E2}" destId="{76D4A878-A0DD-4C1F-9473-6558491113EF}" srcOrd="3" destOrd="0" presId="urn:microsoft.com/office/officeart/2005/8/layout/vList6"/>
    <dgm:cxn modelId="{701923CD-0CC6-4A88-A28D-F38843E80B26}" type="presParOf" srcId="{E4F41F04-1118-4713-BB0D-AC0F4C0943E2}" destId="{2BAA34DE-312E-4D33-8330-C29C9B39E6D0}" srcOrd="4" destOrd="0" presId="urn:microsoft.com/office/officeart/2005/8/layout/vList6"/>
    <dgm:cxn modelId="{E4113461-6413-490B-90A7-ED3B0F304B0A}" type="presParOf" srcId="{2BAA34DE-312E-4D33-8330-C29C9B39E6D0}" destId="{493054AF-E870-4C58-BA0A-8451E9EA02FD}" srcOrd="0" destOrd="0" presId="urn:microsoft.com/office/officeart/2005/8/layout/vList6"/>
    <dgm:cxn modelId="{8F279C28-0AB2-4E4E-A912-2871EA0EF720}" type="presParOf" srcId="{2BAA34DE-312E-4D33-8330-C29C9B39E6D0}" destId="{143ADDBA-4E70-4379-B6BF-2478D5581717}" srcOrd="1" destOrd="0" presId="urn:microsoft.com/office/officeart/2005/8/layout/vList6"/>
    <dgm:cxn modelId="{BBDFC9A8-6937-4B6E-B28D-41AABEB5EB45}" type="presParOf" srcId="{E4F41F04-1118-4713-BB0D-AC0F4C0943E2}" destId="{35E94756-3942-45EE-B5CB-1BE6A9D625C0}" srcOrd="5" destOrd="0" presId="urn:microsoft.com/office/officeart/2005/8/layout/vList6"/>
    <dgm:cxn modelId="{DEEEF91F-0A1F-48EC-8A9A-B2EF586BF188}" type="presParOf" srcId="{E4F41F04-1118-4713-BB0D-AC0F4C0943E2}" destId="{7BB17DBA-BFB5-44FD-A8B4-95DBB9B01330}" srcOrd="6" destOrd="0" presId="urn:microsoft.com/office/officeart/2005/8/layout/vList6"/>
    <dgm:cxn modelId="{3B0CB7BD-12ED-482B-9519-D62D9BEF90B0}" type="presParOf" srcId="{7BB17DBA-BFB5-44FD-A8B4-95DBB9B01330}" destId="{0D8CBBB9-69FF-4912-96A2-71FCAC55C3A7}" srcOrd="0" destOrd="0" presId="urn:microsoft.com/office/officeart/2005/8/layout/vList6"/>
    <dgm:cxn modelId="{7DE39F96-3F2B-4381-9079-52E49401DFC8}" type="presParOf" srcId="{7BB17DBA-BFB5-44FD-A8B4-95DBB9B01330}" destId="{11A0B4B5-CBDA-4E17-8556-F76BFBF2EFF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21423C-92E2-4FB0-B6C7-90FA69A7F5A2}" type="doc">
      <dgm:prSet loTypeId="urn:microsoft.com/office/officeart/2005/8/layout/process1" loCatId="process" qsTypeId="urn:microsoft.com/office/officeart/2005/8/quickstyle/simple5" qsCatId="simple" csTypeId="urn:microsoft.com/office/officeart/2005/8/colors/accent0_3" csCatId="mainScheme" phldr="1"/>
      <dgm:spPr/>
    </dgm:pt>
    <dgm:pt modelId="{93A81EBE-28A6-48C0-9CFD-F87F41922311}">
      <dgm:prSet phldrT="[Tekst]"/>
      <dgm:spPr/>
      <dgm:t>
        <a:bodyPr/>
        <a:lstStyle/>
        <a:p>
          <a:r>
            <a:rPr lang="pl-PL" b="1" dirty="0" smtClean="0"/>
            <a:t>Sformułowanie zadania</a:t>
          </a:r>
          <a:endParaRPr lang="pl-PL" b="1" dirty="0"/>
        </a:p>
      </dgm:t>
    </dgm:pt>
    <dgm:pt modelId="{C3A1BC57-8D1B-4690-9334-2B6473AAB37A}" type="parTrans" cxnId="{5C44C68B-97A6-4B10-A1C6-D6D04CBD0FD0}">
      <dgm:prSet/>
      <dgm:spPr/>
      <dgm:t>
        <a:bodyPr/>
        <a:lstStyle/>
        <a:p>
          <a:endParaRPr lang="pl-PL"/>
        </a:p>
      </dgm:t>
    </dgm:pt>
    <dgm:pt modelId="{3F831FF7-1FBA-4A05-9970-8B46A5B7881E}" type="sibTrans" cxnId="{5C44C68B-97A6-4B10-A1C6-D6D04CBD0FD0}">
      <dgm:prSet/>
      <dgm:spPr/>
      <dgm:t>
        <a:bodyPr/>
        <a:lstStyle/>
        <a:p>
          <a:endParaRPr lang="pl-PL"/>
        </a:p>
      </dgm:t>
    </dgm:pt>
    <dgm:pt modelId="{7C1285A5-2B2B-4D66-9A43-122AC6233F47}">
      <dgm:prSet phldrT="[Tekst]"/>
      <dgm:spPr/>
      <dgm:t>
        <a:bodyPr/>
        <a:lstStyle/>
        <a:p>
          <a:r>
            <a:rPr lang="pl-PL" b="1" dirty="0" smtClean="0"/>
            <a:t>Określenie danych wejściowych</a:t>
          </a:r>
          <a:endParaRPr lang="pl-PL" b="1" dirty="0"/>
        </a:p>
      </dgm:t>
    </dgm:pt>
    <dgm:pt modelId="{C28679D1-3EAE-47F6-9AC8-1483F258B184}" type="parTrans" cxnId="{A9885356-221B-4A68-A88A-4747A6F84BF4}">
      <dgm:prSet/>
      <dgm:spPr/>
      <dgm:t>
        <a:bodyPr/>
        <a:lstStyle/>
        <a:p>
          <a:endParaRPr lang="pl-PL"/>
        </a:p>
      </dgm:t>
    </dgm:pt>
    <dgm:pt modelId="{71341662-741E-4CB0-BCE4-5D448718356E}" type="sibTrans" cxnId="{A9885356-221B-4A68-A88A-4747A6F84BF4}">
      <dgm:prSet/>
      <dgm:spPr/>
      <dgm:t>
        <a:bodyPr/>
        <a:lstStyle/>
        <a:p>
          <a:endParaRPr lang="pl-PL"/>
        </a:p>
      </dgm:t>
    </dgm:pt>
    <dgm:pt modelId="{9FF825E9-7943-496D-9624-B09FB0C47746}">
      <dgm:prSet phldrT="[Tekst]"/>
      <dgm:spPr/>
      <dgm:t>
        <a:bodyPr/>
        <a:lstStyle/>
        <a:p>
          <a:r>
            <a:rPr lang="pl-PL" b="1" smtClean="0"/>
            <a:t>Określenie celu</a:t>
          </a:r>
          <a:endParaRPr lang="pl-PL" b="1" dirty="0"/>
        </a:p>
      </dgm:t>
    </dgm:pt>
    <dgm:pt modelId="{DA41E61B-C4F0-450D-8DEF-8B34037C0B35}" type="parTrans" cxnId="{5BCD93FC-F75D-4599-A16B-09AD753C3BA3}">
      <dgm:prSet/>
      <dgm:spPr/>
      <dgm:t>
        <a:bodyPr/>
        <a:lstStyle/>
        <a:p>
          <a:endParaRPr lang="pl-PL"/>
        </a:p>
      </dgm:t>
    </dgm:pt>
    <dgm:pt modelId="{60ED8F3F-6037-46B0-83E1-2E60090E501F}" type="sibTrans" cxnId="{5BCD93FC-F75D-4599-A16B-09AD753C3BA3}">
      <dgm:prSet/>
      <dgm:spPr/>
      <dgm:t>
        <a:bodyPr/>
        <a:lstStyle/>
        <a:p>
          <a:endParaRPr lang="pl-PL"/>
        </a:p>
      </dgm:t>
    </dgm:pt>
    <dgm:pt modelId="{B0EA8112-44F4-4102-9739-65B029E9626E}" type="pres">
      <dgm:prSet presAssocID="{A421423C-92E2-4FB0-B6C7-90FA69A7F5A2}" presName="Name0" presStyleCnt="0">
        <dgm:presLayoutVars>
          <dgm:dir/>
          <dgm:resizeHandles val="exact"/>
        </dgm:presLayoutVars>
      </dgm:prSet>
      <dgm:spPr/>
    </dgm:pt>
    <dgm:pt modelId="{6EFA2572-4F83-438D-982C-EA4DBF1726F7}" type="pres">
      <dgm:prSet presAssocID="{93A81EBE-28A6-48C0-9CFD-F87F419223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BC243E-F036-4F2D-B543-38E275F5EB63}" type="pres">
      <dgm:prSet presAssocID="{3F831FF7-1FBA-4A05-9970-8B46A5B7881E}" presName="sibTrans" presStyleLbl="sibTrans2D1" presStyleIdx="0" presStyleCnt="2"/>
      <dgm:spPr/>
      <dgm:t>
        <a:bodyPr/>
        <a:lstStyle/>
        <a:p>
          <a:endParaRPr lang="pl-PL"/>
        </a:p>
      </dgm:t>
    </dgm:pt>
    <dgm:pt modelId="{A090A2D3-101B-4FED-B726-34DD2E7B8E55}" type="pres">
      <dgm:prSet presAssocID="{3F831FF7-1FBA-4A05-9970-8B46A5B7881E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F201BFA3-BDB8-4A61-A014-6E064C06BD28}" type="pres">
      <dgm:prSet presAssocID="{7C1285A5-2B2B-4D66-9A43-122AC6233F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1F1BFF-D9BE-4A7D-9149-2FABEA82C00D}" type="pres">
      <dgm:prSet presAssocID="{71341662-741E-4CB0-BCE4-5D448718356E}" presName="sibTrans" presStyleLbl="sibTrans2D1" presStyleIdx="1" presStyleCnt="2"/>
      <dgm:spPr/>
      <dgm:t>
        <a:bodyPr/>
        <a:lstStyle/>
        <a:p>
          <a:endParaRPr lang="pl-PL"/>
        </a:p>
      </dgm:t>
    </dgm:pt>
    <dgm:pt modelId="{D1AA47F9-3A68-41CC-9ECF-EA11EAA1234E}" type="pres">
      <dgm:prSet presAssocID="{71341662-741E-4CB0-BCE4-5D448718356E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1F4F3061-DA12-46B2-949C-D16734237052}" type="pres">
      <dgm:prSet presAssocID="{9FF825E9-7943-496D-9624-B09FB0C477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B03500C-601B-47F7-943E-7DC63EC33DB6}" type="presOf" srcId="{7C1285A5-2B2B-4D66-9A43-122AC6233F47}" destId="{F201BFA3-BDB8-4A61-A014-6E064C06BD28}" srcOrd="0" destOrd="0" presId="urn:microsoft.com/office/officeart/2005/8/layout/process1"/>
    <dgm:cxn modelId="{8FDD61DE-6B86-4CB6-9961-BB86C40EC79B}" type="presOf" srcId="{3F831FF7-1FBA-4A05-9970-8B46A5B7881E}" destId="{A090A2D3-101B-4FED-B726-34DD2E7B8E55}" srcOrd="1" destOrd="0" presId="urn:microsoft.com/office/officeart/2005/8/layout/process1"/>
    <dgm:cxn modelId="{D36AD7D3-5E8F-4C35-8E2E-FF5BBF7A6509}" type="presOf" srcId="{71341662-741E-4CB0-BCE4-5D448718356E}" destId="{D1AA47F9-3A68-41CC-9ECF-EA11EAA1234E}" srcOrd="1" destOrd="0" presId="urn:microsoft.com/office/officeart/2005/8/layout/process1"/>
    <dgm:cxn modelId="{C197C8D6-72E6-4BA6-BAEC-CBB215000EC6}" type="presOf" srcId="{3F831FF7-1FBA-4A05-9970-8B46A5B7881E}" destId="{84BC243E-F036-4F2D-B543-38E275F5EB63}" srcOrd="0" destOrd="0" presId="urn:microsoft.com/office/officeart/2005/8/layout/process1"/>
    <dgm:cxn modelId="{86024D0B-3C78-425B-BF17-373419D3458A}" type="presOf" srcId="{93A81EBE-28A6-48C0-9CFD-F87F41922311}" destId="{6EFA2572-4F83-438D-982C-EA4DBF1726F7}" srcOrd="0" destOrd="0" presId="urn:microsoft.com/office/officeart/2005/8/layout/process1"/>
    <dgm:cxn modelId="{A9885356-221B-4A68-A88A-4747A6F84BF4}" srcId="{A421423C-92E2-4FB0-B6C7-90FA69A7F5A2}" destId="{7C1285A5-2B2B-4D66-9A43-122AC6233F47}" srcOrd="1" destOrd="0" parTransId="{C28679D1-3EAE-47F6-9AC8-1483F258B184}" sibTransId="{71341662-741E-4CB0-BCE4-5D448718356E}"/>
    <dgm:cxn modelId="{CBC952F3-6141-409C-B1A7-B78AF7A2DD16}" type="presOf" srcId="{71341662-741E-4CB0-BCE4-5D448718356E}" destId="{6D1F1BFF-D9BE-4A7D-9149-2FABEA82C00D}" srcOrd="0" destOrd="0" presId="urn:microsoft.com/office/officeart/2005/8/layout/process1"/>
    <dgm:cxn modelId="{5B9037B2-5B5B-450E-9BB1-FBB426BD25B4}" type="presOf" srcId="{9FF825E9-7943-496D-9624-B09FB0C47746}" destId="{1F4F3061-DA12-46B2-949C-D16734237052}" srcOrd="0" destOrd="0" presId="urn:microsoft.com/office/officeart/2005/8/layout/process1"/>
    <dgm:cxn modelId="{5C44C68B-97A6-4B10-A1C6-D6D04CBD0FD0}" srcId="{A421423C-92E2-4FB0-B6C7-90FA69A7F5A2}" destId="{93A81EBE-28A6-48C0-9CFD-F87F41922311}" srcOrd="0" destOrd="0" parTransId="{C3A1BC57-8D1B-4690-9334-2B6473AAB37A}" sibTransId="{3F831FF7-1FBA-4A05-9970-8B46A5B7881E}"/>
    <dgm:cxn modelId="{D9D32585-336C-4172-884A-2FA337002DC3}" type="presOf" srcId="{A421423C-92E2-4FB0-B6C7-90FA69A7F5A2}" destId="{B0EA8112-44F4-4102-9739-65B029E9626E}" srcOrd="0" destOrd="0" presId="urn:microsoft.com/office/officeart/2005/8/layout/process1"/>
    <dgm:cxn modelId="{5BCD93FC-F75D-4599-A16B-09AD753C3BA3}" srcId="{A421423C-92E2-4FB0-B6C7-90FA69A7F5A2}" destId="{9FF825E9-7943-496D-9624-B09FB0C47746}" srcOrd="2" destOrd="0" parTransId="{DA41E61B-C4F0-450D-8DEF-8B34037C0B35}" sibTransId="{60ED8F3F-6037-46B0-83E1-2E60090E501F}"/>
    <dgm:cxn modelId="{32C5520E-B517-496B-A54C-68972B4C9305}" type="presParOf" srcId="{B0EA8112-44F4-4102-9739-65B029E9626E}" destId="{6EFA2572-4F83-438D-982C-EA4DBF1726F7}" srcOrd="0" destOrd="0" presId="urn:microsoft.com/office/officeart/2005/8/layout/process1"/>
    <dgm:cxn modelId="{622FBF33-1EFC-4A36-B253-8077C4B75DFB}" type="presParOf" srcId="{B0EA8112-44F4-4102-9739-65B029E9626E}" destId="{84BC243E-F036-4F2D-B543-38E275F5EB63}" srcOrd="1" destOrd="0" presId="urn:microsoft.com/office/officeart/2005/8/layout/process1"/>
    <dgm:cxn modelId="{CD2A9284-BC23-446E-9BEE-47F272FF9DA6}" type="presParOf" srcId="{84BC243E-F036-4F2D-B543-38E275F5EB63}" destId="{A090A2D3-101B-4FED-B726-34DD2E7B8E55}" srcOrd="0" destOrd="0" presId="urn:microsoft.com/office/officeart/2005/8/layout/process1"/>
    <dgm:cxn modelId="{201B858A-F792-4508-A418-3FC4CB7C96C8}" type="presParOf" srcId="{B0EA8112-44F4-4102-9739-65B029E9626E}" destId="{F201BFA3-BDB8-4A61-A014-6E064C06BD28}" srcOrd="2" destOrd="0" presId="urn:microsoft.com/office/officeart/2005/8/layout/process1"/>
    <dgm:cxn modelId="{317EBAC5-068E-47F3-B6EB-8735E72864F1}" type="presParOf" srcId="{B0EA8112-44F4-4102-9739-65B029E9626E}" destId="{6D1F1BFF-D9BE-4A7D-9149-2FABEA82C00D}" srcOrd="3" destOrd="0" presId="urn:microsoft.com/office/officeart/2005/8/layout/process1"/>
    <dgm:cxn modelId="{51999058-A2B6-4829-BC82-E1A5B0882A54}" type="presParOf" srcId="{6D1F1BFF-D9BE-4A7D-9149-2FABEA82C00D}" destId="{D1AA47F9-3A68-41CC-9ECF-EA11EAA1234E}" srcOrd="0" destOrd="0" presId="urn:microsoft.com/office/officeart/2005/8/layout/process1"/>
    <dgm:cxn modelId="{0E8BF92B-8B20-42E2-838E-40B3899B7D33}" type="presParOf" srcId="{B0EA8112-44F4-4102-9739-65B029E9626E}" destId="{1F4F3061-DA12-46B2-949C-D1673423705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1423C-92E2-4FB0-B6C7-90FA69A7F5A2}" type="doc">
      <dgm:prSet loTypeId="urn:microsoft.com/office/officeart/2005/8/layout/process1" loCatId="process" qsTypeId="urn:microsoft.com/office/officeart/2005/8/quickstyle/simple5" qsCatId="simple" csTypeId="urn:microsoft.com/office/officeart/2005/8/colors/accent0_3" csCatId="mainScheme" phldr="1"/>
      <dgm:spPr/>
    </dgm:pt>
    <dgm:pt modelId="{93A81EBE-28A6-48C0-9CFD-F87F41922311}">
      <dgm:prSet phldrT="[Tekst]"/>
      <dgm:spPr/>
      <dgm:t>
        <a:bodyPr/>
        <a:lstStyle/>
        <a:p>
          <a:r>
            <a:rPr lang="pl-PL" b="1" dirty="0" smtClean="0"/>
            <a:t>Poszukiwanie algorytmu</a:t>
          </a:r>
          <a:endParaRPr lang="pl-PL" b="1" dirty="0"/>
        </a:p>
      </dgm:t>
    </dgm:pt>
    <dgm:pt modelId="{C3A1BC57-8D1B-4690-9334-2B6473AAB37A}" type="parTrans" cxnId="{5C44C68B-97A6-4B10-A1C6-D6D04CBD0FD0}">
      <dgm:prSet/>
      <dgm:spPr/>
      <dgm:t>
        <a:bodyPr/>
        <a:lstStyle/>
        <a:p>
          <a:endParaRPr lang="pl-PL"/>
        </a:p>
      </dgm:t>
    </dgm:pt>
    <dgm:pt modelId="{3F831FF7-1FBA-4A05-9970-8B46A5B7881E}" type="sibTrans" cxnId="{5C44C68B-97A6-4B10-A1C6-D6D04CBD0FD0}">
      <dgm:prSet/>
      <dgm:spPr/>
      <dgm:t>
        <a:bodyPr/>
        <a:lstStyle/>
        <a:p>
          <a:endParaRPr lang="pl-PL"/>
        </a:p>
      </dgm:t>
    </dgm:pt>
    <dgm:pt modelId="{7C1285A5-2B2B-4D66-9A43-122AC6233F47}">
      <dgm:prSet phldrT="[Tekst]"/>
      <dgm:spPr/>
      <dgm:t>
        <a:bodyPr/>
        <a:lstStyle/>
        <a:p>
          <a:r>
            <a:rPr lang="pl-PL" b="1" dirty="0" smtClean="0"/>
            <a:t>Przedstawienie algorytmu</a:t>
          </a:r>
          <a:endParaRPr lang="pl-PL" b="1" dirty="0"/>
        </a:p>
      </dgm:t>
    </dgm:pt>
    <dgm:pt modelId="{C28679D1-3EAE-47F6-9AC8-1483F258B184}" type="parTrans" cxnId="{A9885356-221B-4A68-A88A-4747A6F84BF4}">
      <dgm:prSet/>
      <dgm:spPr/>
      <dgm:t>
        <a:bodyPr/>
        <a:lstStyle/>
        <a:p>
          <a:endParaRPr lang="pl-PL"/>
        </a:p>
      </dgm:t>
    </dgm:pt>
    <dgm:pt modelId="{71341662-741E-4CB0-BCE4-5D448718356E}" type="sibTrans" cxnId="{A9885356-221B-4A68-A88A-4747A6F84BF4}">
      <dgm:prSet/>
      <dgm:spPr/>
      <dgm:t>
        <a:bodyPr/>
        <a:lstStyle/>
        <a:p>
          <a:endParaRPr lang="pl-PL"/>
        </a:p>
      </dgm:t>
    </dgm:pt>
    <dgm:pt modelId="{9FF825E9-7943-496D-9624-B09FB0C47746}">
      <dgm:prSet phldrT="[Tekst]"/>
      <dgm:spPr/>
      <dgm:t>
        <a:bodyPr/>
        <a:lstStyle/>
        <a:p>
          <a:r>
            <a:rPr lang="pl-PL" b="1" dirty="0" smtClean="0"/>
            <a:t>Analiza poprawności</a:t>
          </a:r>
          <a:endParaRPr lang="pl-PL" b="1" dirty="0"/>
        </a:p>
      </dgm:t>
    </dgm:pt>
    <dgm:pt modelId="{DA41E61B-C4F0-450D-8DEF-8B34037C0B35}" type="parTrans" cxnId="{5BCD93FC-F75D-4599-A16B-09AD753C3BA3}">
      <dgm:prSet/>
      <dgm:spPr/>
      <dgm:t>
        <a:bodyPr/>
        <a:lstStyle/>
        <a:p>
          <a:endParaRPr lang="pl-PL"/>
        </a:p>
      </dgm:t>
    </dgm:pt>
    <dgm:pt modelId="{60ED8F3F-6037-46B0-83E1-2E60090E501F}" type="sibTrans" cxnId="{5BCD93FC-F75D-4599-A16B-09AD753C3BA3}">
      <dgm:prSet/>
      <dgm:spPr/>
      <dgm:t>
        <a:bodyPr/>
        <a:lstStyle/>
        <a:p>
          <a:endParaRPr lang="pl-PL"/>
        </a:p>
      </dgm:t>
    </dgm:pt>
    <dgm:pt modelId="{B0EA8112-44F4-4102-9739-65B029E9626E}" type="pres">
      <dgm:prSet presAssocID="{A421423C-92E2-4FB0-B6C7-90FA69A7F5A2}" presName="Name0" presStyleCnt="0">
        <dgm:presLayoutVars>
          <dgm:dir/>
          <dgm:resizeHandles val="exact"/>
        </dgm:presLayoutVars>
      </dgm:prSet>
      <dgm:spPr/>
    </dgm:pt>
    <dgm:pt modelId="{6EFA2572-4F83-438D-982C-EA4DBF1726F7}" type="pres">
      <dgm:prSet presAssocID="{93A81EBE-28A6-48C0-9CFD-F87F419223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BC243E-F036-4F2D-B543-38E275F5EB63}" type="pres">
      <dgm:prSet presAssocID="{3F831FF7-1FBA-4A05-9970-8B46A5B7881E}" presName="sibTrans" presStyleLbl="sibTrans2D1" presStyleIdx="0" presStyleCnt="2"/>
      <dgm:spPr/>
      <dgm:t>
        <a:bodyPr/>
        <a:lstStyle/>
        <a:p>
          <a:endParaRPr lang="pl-PL"/>
        </a:p>
      </dgm:t>
    </dgm:pt>
    <dgm:pt modelId="{A090A2D3-101B-4FED-B726-34DD2E7B8E55}" type="pres">
      <dgm:prSet presAssocID="{3F831FF7-1FBA-4A05-9970-8B46A5B7881E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F201BFA3-BDB8-4A61-A014-6E064C06BD28}" type="pres">
      <dgm:prSet presAssocID="{7C1285A5-2B2B-4D66-9A43-122AC6233F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1F1BFF-D9BE-4A7D-9149-2FABEA82C00D}" type="pres">
      <dgm:prSet presAssocID="{71341662-741E-4CB0-BCE4-5D448718356E}" presName="sibTrans" presStyleLbl="sibTrans2D1" presStyleIdx="1" presStyleCnt="2"/>
      <dgm:spPr/>
      <dgm:t>
        <a:bodyPr/>
        <a:lstStyle/>
        <a:p>
          <a:endParaRPr lang="pl-PL"/>
        </a:p>
      </dgm:t>
    </dgm:pt>
    <dgm:pt modelId="{D1AA47F9-3A68-41CC-9ECF-EA11EAA1234E}" type="pres">
      <dgm:prSet presAssocID="{71341662-741E-4CB0-BCE4-5D448718356E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1F4F3061-DA12-46B2-949C-D16734237052}" type="pres">
      <dgm:prSet presAssocID="{9FF825E9-7943-496D-9624-B09FB0C47746}" presName="node" presStyleLbl="node1" presStyleIdx="2" presStyleCnt="3" custLinFactNeighborX="-67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771C69D-F29D-4928-A409-719B54A509F2}" type="presOf" srcId="{9FF825E9-7943-496D-9624-B09FB0C47746}" destId="{1F4F3061-DA12-46B2-949C-D16734237052}" srcOrd="0" destOrd="0" presId="urn:microsoft.com/office/officeart/2005/8/layout/process1"/>
    <dgm:cxn modelId="{4C3FA656-09A7-4E39-9CA6-6ACC25F096FF}" type="presOf" srcId="{93A81EBE-28A6-48C0-9CFD-F87F41922311}" destId="{6EFA2572-4F83-438D-982C-EA4DBF1726F7}" srcOrd="0" destOrd="0" presId="urn:microsoft.com/office/officeart/2005/8/layout/process1"/>
    <dgm:cxn modelId="{5F31D3FD-0ABA-45F1-9D9E-81A287188A72}" type="presOf" srcId="{71341662-741E-4CB0-BCE4-5D448718356E}" destId="{6D1F1BFF-D9BE-4A7D-9149-2FABEA82C00D}" srcOrd="0" destOrd="0" presId="urn:microsoft.com/office/officeart/2005/8/layout/process1"/>
    <dgm:cxn modelId="{E6CF4761-EA38-4CAD-81D2-305190427A34}" type="presOf" srcId="{A421423C-92E2-4FB0-B6C7-90FA69A7F5A2}" destId="{B0EA8112-44F4-4102-9739-65B029E9626E}" srcOrd="0" destOrd="0" presId="urn:microsoft.com/office/officeart/2005/8/layout/process1"/>
    <dgm:cxn modelId="{A9AC34D6-AC7A-4544-9C6A-6D889798360C}" type="presOf" srcId="{71341662-741E-4CB0-BCE4-5D448718356E}" destId="{D1AA47F9-3A68-41CC-9ECF-EA11EAA1234E}" srcOrd="1" destOrd="0" presId="urn:microsoft.com/office/officeart/2005/8/layout/process1"/>
    <dgm:cxn modelId="{7260F9AC-6860-4FA3-8E3A-EF71A33709CF}" type="presOf" srcId="{7C1285A5-2B2B-4D66-9A43-122AC6233F47}" destId="{F201BFA3-BDB8-4A61-A014-6E064C06BD28}" srcOrd="0" destOrd="0" presId="urn:microsoft.com/office/officeart/2005/8/layout/process1"/>
    <dgm:cxn modelId="{A9885356-221B-4A68-A88A-4747A6F84BF4}" srcId="{A421423C-92E2-4FB0-B6C7-90FA69A7F5A2}" destId="{7C1285A5-2B2B-4D66-9A43-122AC6233F47}" srcOrd="1" destOrd="0" parTransId="{C28679D1-3EAE-47F6-9AC8-1483F258B184}" sibTransId="{71341662-741E-4CB0-BCE4-5D448718356E}"/>
    <dgm:cxn modelId="{2DD9EBCC-AB7D-497C-AE43-907542A160AF}" type="presOf" srcId="{3F831FF7-1FBA-4A05-9970-8B46A5B7881E}" destId="{84BC243E-F036-4F2D-B543-38E275F5EB63}" srcOrd="0" destOrd="0" presId="urn:microsoft.com/office/officeart/2005/8/layout/process1"/>
    <dgm:cxn modelId="{5C44C68B-97A6-4B10-A1C6-D6D04CBD0FD0}" srcId="{A421423C-92E2-4FB0-B6C7-90FA69A7F5A2}" destId="{93A81EBE-28A6-48C0-9CFD-F87F41922311}" srcOrd="0" destOrd="0" parTransId="{C3A1BC57-8D1B-4690-9334-2B6473AAB37A}" sibTransId="{3F831FF7-1FBA-4A05-9970-8B46A5B7881E}"/>
    <dgm:cxn modelId="{A85EE8C9-176A-4064-B79F-0CE2909BE14B}" type="presOf" srcId="{3F831FF7-1FBA-4A05-9970-8B46A5B7881E}" destId="{A090A2D3-101B-4FED-B726-34DD2E7B8E55}" srcOrd="1" destOrd="0" presId="urn:microsoft.com/office/officeart/2005/8/layout/process1"/>
    <dgm:cxn modelId="{5BCD93FC-F75D-4599-A16B-09AD753C3BA3}" srcId="{A421423C-92E2-4FB0-B6C7-90FA69A7F5A2}" destId="{9FF825E9-7943-496D-9624-B09FB0C47746}" srcOrd="2" destOrd="0" parTransId="{DA41E61B-C4F0-450D-8DEF-8B34037C0B35}" sibTransId="{60ED8F3F-6037-46B0-83E1-2E60090E501F}"/>
    <dgm:cxn modelId="{95D9B4BD-709D-4C4B-A41C-60988E981ED5}" type="presParOf" srcId="{B0EA8112-44F4-4102-9739-65B029E9626E}" destId="{6EFA2572-4F83-438D-982C-EA4DBF1726F7}" srcOrd="0" destOrd="0" presId="urn:microsoft.com/office/officeart/2005/8/layout/process1"/>
    <dgm:cxn modelId="{9EC86D53-81D6-49BF-B302-430CBE636BAD}" type="presParOf" srcId="{B0EA8112-44F4-4102-9739-65B029E9626E}" destId="{84BC243E-F036-4F2D-B543-38E275F5EB63}" srcOrd="1" destOrd="0" presId="urn:microsoft.com/office/officeart/2005/8/layout/process1"/>
    <dgm:cxn modelId="{01703687-E129-4E67-AB43-6C0CCB14EE57}" type="presParOf" srcId="{84BC243E-F036-4F2D-B543-38E275F5EB63}" destId="{A090A2D3-101B-4FED-B726-34DD2E7B8E55}" srcOrd="0" destOrd="0" presId="urn:microsoft.com/office/officeart/2005/8/layout/process1"/>
    <dgm:cxn modelId="{63278E1B-493A-44E1-8582-76363AD1F618}" type="presParOf" srcId="{B0EA8112-44F4-4102-9739-65B029E9626E}" destId="{F201BFA3-BDB8-4A61-A014-6E064C06BD28}" srcOrd="2" destOrd="0" presId="urn:microsoft.com/office/officeart/2005/8/layout/process1"/>
    <dgm:cxn modelId="{37D29DA2-448B-4876-89A5-A6092C9570C6}" type="presParOf" srcId="{B0EA8112-44F4-4102-9739-65B029E9626E}" destId="{6D1F1BFF-D9BE-4A7D-9149-2FABEA82C00D}" srcOrd="3" destOrd="0" presId="urn:microsoft.com/office/officeart/2005/8/layout/process1"/>
    <dgm:cxn modelId="{39F13FBC-B963-4522-8273-2C8081D87E46}" type="presParOf" srcId="{6D1F1BFF-D9BE-4A7D-9149-2FABEA82C00D}" destId="{D1AA47F9-3A68-41CC-9ECF-EA11EAA1234E}" srcOrd="0" destOrd="0" presId="urn:microsoft.com/office/officeart/2005/8/layout/process1"/>
    <dgm:cxn modelId="{B01D8D9E-38EE-42B2-9C02-4B021FE8A9A0}" type="presParOf" srcId="{B0EA8112-44F4-4102-9739-65B029E9626E}" destId="{1F4F3061-DA12-46B2-949C-D1673423705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1423C-92E2-4FB0-B6C7-90FA69A7F5A2}" type="doc">
      <dgm:prSet loTypeId="urn:microsoft.com/office/officeart/2005/8/layout/process1" loCatId="process" qsTypeId="urn:microsoft.com/office/officeart/2005/8/quickstyle/simple5" qsCatId="simple" csTypeId="urn:microsoft.com/office/officeart/2005/8/colors/accent0_3" csCatId="mainScheme" phldr="1"/>
      <dgm:spPr/>
    </dgm:pt>
    <dgm:pt modelId="{93A81EBE-28A6-48C0-9CFD-F87F41922311}">
      <dgm:prSet phldrT="[Tekst]" custT="1"/>
      <dgm:spPr/>
      <dgm:t>
        <a:bodyPr/>
        <a:lstStyle/>
        <a:p>
          <a:r>
            <a:rPr lang="pl-PL" sz="2000" b="1" dirty="0" smtClean="0"/>
            <a:t>Testowanie rozwiązania</a:t>
          </a:r>
          <a:endParaRPr lang="pl-PL" sz="2000" b="1" dirty="0"/>
        </a:p>
      </dgm:t>
    </dgm:pt>
    <dgm:pt modelId="{C3A1BC57-8D1B-4690-9334-2B6473AAB37A}" type="parTrans" cxnId="{5C44C68B-97A6-4B10-A1C6-D6D04CBD0FD0}">
      <dgm:prSet/>
      <dgm:spPr/>
      <dgm:t>
        <a:bodyPr/>
        <a:lstStyle/>
        <a:p>
          <a:endParaRPr lang="pl-PL"/>
        </a:p>
      </dgm:t>
    </dgm:pt>
    <dgm:pt modelId="{3F831FF7-1FBA-4A05-9970-8B46A5B7881E}" type="sibTrans" cxnId="{5C44C68B-97A6-4B10-A1C6-D6D04CBD0FD0}">
      <dgm:prSet/>
      <dgm:spPr/>
      <dgm:t>
        <a:bodyPr/>
        <a:lstStyle/>
        <a:p>
          <a:endParaRPr lang="pl-PL"/>
        </a:p>
      </dgm:t>
    </dgm:pt>
    <dgm:pt modelId="{7C1285A5-2B2B-4D66-9A43-122AC6233F47}">
      <dgm:prSet phldrT="[Tekst]" custT="1"/>
      <dgm:spPr/>
      <dgm:t>
        <a:bodyPr/>
        <a:lstStyle/>
        <a:p>
          <a:r>
            <a:rPr lang="pl-PL" sz="2000" b="1" dirty="0" smtClean="0"/>
            <a:t>Ocena efektywności</a:t>
          </a:r>
          <a:endParaRPr lang="pl-PL" sz="2000" b="1" dirty="0"/>
        </a:p>
      </dgm:t>
    </dgm:pt>
    <dgm:pt modelId="{C28679D1-3EAE-47F6-9AC8-1483F258B184}" type="parTrans" cxnId="{A9885356-221B-4A68-A88A-4747A6F84BF4}">
      <dgm:prSet/>
      <dgm:spPr/>
      <dgm:t>
        <a:bodyPr/>
        <a:lstStyle/>
        <a:p>
          <a:endParaRPr lang="pl-PL"/>
        </a:p>
      </dgm:t>
    </dgm:pt>
    <dgm:pt modelId="{71341662-741E-4CB0-BCE4-5D448718356E}" type="sibTrans" cxnId="{A9885356-221B-4A68-A88A-4747A6F84BF4}">
      <dgm:prSet/>
      <dgm:spPr/>
      <dgm:t>
        <a:bodyPr/>
        <a:lstStyle/>
        <a:p>
          <a:endParaRPr lang="pl-PL"/>
        </a:p>
      </dgm:t>
    </dgm:pt>
    <dgm:pt modelId="{B0EA8112-44F4-4102-9739-65B029E9626E}" type="pres">
      <dgm:prSet presAssocID="{A421423C-92E2-4FB0-B6C7-90FA69A7F5A2}" presName="Name0" presStyleCnt="0">
        <dgm:presLayoutVars>
          <dgm:dir/>
          <dgm:resizeHandles val="exact"/>
        </dgm:presLayoutVars>
      </dgm:prSet>
      <dgm:spPr/>
    </dgm:pt>
    <dgm:pt modelId="{6EFA2572-4F83-438D-982C-EA4DBF1726F7}" type="pres">
      <dgm:prSet presAssocID="{93A81EBE-28A6-48C0-9CFD-F87F4192231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BC243E-F036-4F2D-B543-38E275F5EB63}" type="pres">
      <dgm:prSet presAssocID="{3F831FF7-1FBA-4A05-9970-8B46A5B7881E}" presName="sibTrans" presStyleLbl="sibTrans2D1" presStyleIdx="0" presStyleCnt="1"/>
      <dgm:spPr/>
      <dgm:t>
        <a:bodyPr/>
        <a:lstStyle/>
        <a:p>
          <a:endParaRPr lang="pl-PL"/>
        </a:p>
      </dgm:t>
    </dgm:pt>
    <dgm:pt modelId="{A090A2D3-101B-4FED-B726-34DD2E7B8E55}" type="pres">
      <dgm:prSet presAssocID="{3F831FF7-1FBA-4A05-9970-8B46A5B7881E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F201BFA3-BDB8-4A61-A014-6E064C06BD28}" type="pres">
      <dgm:prSet presAssocID="{7C1285A5-2B2B-4D66-9A43-122AC6233F4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08AB4A0-877B-4460-8C7F-59166E566162}" type="presOf" srcId="{3F831FF7-1FBA-4A05-9970-8B46A5B7881E}" destId="{A090A2D3-101B-4FED-B726-34DD2E7B8E55}" srcOrd="1" destOrd="0" presId="urn:microsoft.com/office/officeart/2005/8/layout/process1"/>
    <dgm:cxn modelId="{35044165-FC30-4EF5-9640-077496D84114}" type="presOf" srcId="{7C1285A5-2B2B-4D66-9A43-122AC6233F47}" destId="{F201BFA3-BDB8-4A61-A014-6E064C06BD28}" srcOrd="0" destOrd="0" presId="urn:microsoft.com/office/officeart/2005/8/layout/process1"/>
    <dgm:cxn modelId="{76A43E4F-D888-469F-91A5-DF414387B05E}" type="presOf" srcId="{3F831FF7-1FBA-4A05-9970-8B46A5B7881E}" destId="{84BC243E-F036-4F2D-B543-38E275F5EB63}" srcOrd="0" destOrd="0" presId="urn:microsoft.com/office/officeart/2005/8/layout/process1"/>
    <dgm:cxn modelId="{34C2B174-FF07-46D3-988C-64D7A6C748D9}" type="presOf" srcId="{93A81EBE-28A6-48C0-9CFD-F87F41922311}" destId="{6EFA2572-4F83-438D-982C-EA4DBF1726F7}" srcOrd="0" destOrd="0" presId="urn:microsoft.com/office/officeart/2005/8/layout/process1"/>
    <dgm:cxn modelId="{D9C1466C-C0F1-4FF7-84E8-7359AD7E27C2}" type="presOf" srcId="{A421423C-92E2-4FB0-B6C7-90FA69A7F5A2}" destId="{B0EA8112-44F4-4102-9739-65B029E9626E}" srcOrd="0" destOrd="0" presId="urn:microsoft.com/office/officeart/2005/8/layout/process1"/>
    <dgm:cxn modelId="{5C44C68B-97A6-4B10-A1C6-D6D04CBD0FD0}" srcId="{A421423C-92E2-4FB0-B6C7-90FA69A7F5A2}" destId="{93A81EBE-28A6-48C0-9CFD-F87F41922311}" srcOrd="0" destOrd="0" parTransId="{C3A1BC57-8D1B-4690-9334-2B6473AAB37A}" sibTransId="{3F831FF7-1FBA-4A05-9970-8B46A5B7881E}"/>
    <dgm:cxn modelId="{A9885356-221B-4A68-A88A-4747A6F84BF4}" srcId="{A421423C-92E2-4FB0-B6C7-90FA69A7F5A2}" destId="{7C1285A5-2B2B-4D66-9A43-122AC6233F47}" srcOrd="1" destOrd="0" parTransId="{C28679D1-3EAE-47F6-9AC8-1483F258B184}" sibTransId="{71341662-741E-4CB0-BCE4-5D448718356E}"/>
    <dgm:cxn modelId="{E7EB56E5-028F-40B8-ADF8-99489DBD143C}" type="presParOf" srcId="{B0EA8112-44F4-4102-9739-65B029E9626E}" destId="{6EFA2572-4F83-438D-982C-EA4DBF1726F7}" srcOrd="0" destOrd="0" presId="urn:microsoft.com/office/officeart/2005/8/layout/process1"/>
    <dgm:cxn modelId="{0E94CE38-83F2-4922-93CA-21BD7A52ECDF}" type="presParOf" srcId="{B0EA8112-44F4-4102-9739-65B029E9626E}" destId="{84BC243E-F036-4F2D-B543-38E275F5EB63}" srcOrd="1" destOrd="0" presId="urn:microsoft.com/office/officeart/2005/8/layout/process1"/>
    <dgm:cxn modelId="{55BA1E5B-7003-404F-87E9-2A62901D28B4}" type="presParOf" srcId="{84BC243E-F036-4F2D-B543-38E275F5EB63}" destId="{A090A2D3-101B-4FED-B726-34DD2E7B8E55}" srcOrd="0" destOrd="0" presId="urn:microsoft.com/office/officeart/2005/8/layout/process1"/>
    <dgm:cxn modelId="{33BCBE74-D94F-4705-8D49-9CDAB93953D4}" type="presParOf" srcId="{B0EA8112-44F4-4102-9739-65B029E9626E}" destId="{F201BFA3-BDB8-4A61-A014-6E064C06BD2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21423C-92E2-4FB0-B6C7-90FA69A7F5A2}" type="doc">
      <dgm:prSet loTypeId="urn:microsoft.com/office/officeart/2005/8/layout/process1" loCatId="process" qsTypeId="urn:microsoft.com/office/officeart/2005/8/quickstyle/simple5" qsCatId="simple" csTypeId="urn:microsoft.com/office/officeart/2005/8/colors/accent0_3" csCatId="mainScheme" phldr="1"/>
      <dgm:spPr/>
    </dgm:pt>
    <dgm:pt modelId="{B0EA8112-44F4-4102-9739-65B029E9626E}" type="pres">
      <dgm:prSet presAssocID="{A421423C-92E2-4FB0-B6C7-90FA69A7F5A2}" presName="Name0" presStyleCnt="0">
        <dgm:presLayoutVars>
          <dgm:dir/>
          <dgm:resizeHandles val="exact"/>
        </dgm:presLayoutVars>
      </dgm:prSet>
      <dgm:spPr/>
    </dgm:pt>
  </dgm:ptLst>
  <dgm:cxnLst>
    <dgm:cxn modelId="{2BC5A044-BF59-4FBB-BDF1-03EF075BF1BC}" type="presOf" srcId="{A421423C-92E2-4FB0-B6C7-90FA69A7F5A2}" destId="{B0EA8112-44F4-4102-9739-65B029E962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21423C-92E2-4FB0-B6C7-90FA69A7F5A2}" type="doc">
      <dgm:prSet loTypeId="urn:microsoft.com/office/officeart/2005/8/layout/process1" loCatId="process" qsTypeId="urn:microsoft.com/office/officeart/2005/8/quickstyle/simple5" qsCatId="simple" csTypeId="urn:microsoft.com/office/officeart/2005/8/colors/accent0_3" csCatId="mainScheme" phldr="1"/>
      <dgm:spPr/>
    </dgm:pt>
    <dgm:pt modelId="{B0EA8112-44F4-4102-9739-65B029E9626E}" type="pres">
      <dgm:prSet presAssocID="{A421423C-92E2-4FB0-B6C7-90FA69A7F5A2}" presName="Name0" presStyleCnt="0">
        <dgm:presLayoutVars>
          <dgm:dir/>
          <dgm:resizeHandles val="exact"/>
        </dgm:presLayoutVars>
      </dgm:prSet>
      <dgm:spPr/>
    </dgm:pt>
  </dgm:ptLst>
  <dgm:cxnLst>
    <dgm:cxn modelId="{6C361F63-2A35-4CFE-94AC-7DF6FBDA7F0A}" type="presOf" srcId="{A421423C-92E2-4FB0-B6C7-90FA69A7F5A2}" destId="{B0EA8112-44F4-4102-9739-65B029E962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21423C-92E2-4FB0-B6C7-90FA69A7F5A2}" type="doc">
      <dgm:prSet loTypeId="urn:microsoft.com/office/officeart/2005/8/layout/process1" loCatId="process" qsTypeId="urn:microsoft.com/office/officeart/2005/8/quickstyle/simple5" qsCatId="simple" csTypeId="urn:microsoft.com/office/officeart/2005/8/colors/accent0_3" csCatId="mainScheme" phldr="1"/>
      <dgm:spPr/>
    </dgm:pt>
    <dgm:pt modelId="{B0EA8112-44F4-4102-9739-65B029E9626E}" type="pres">
      <dgm:prSet presAssocID="{A421423C-92E2-4FB0-B6C7-90FA69A7F5A2}" presName="Name0" presStyleCnt="0">
        <dgm:presLayoutVars>
          <dgm:dir/>
          <dgm:resizeHandles val="exact"/>
        </dgm:presLayoutVars>
      </dgm:prSet>
      <dgm:spPr/>
    </dgm:pt>
  </dgm:ptLst>
  <dgm:cxnLst>
    <dgm:cxn modelId="{E3CAA5E9-A8C3-4369-B32C-12B9AB70431B}" type="presOf" srcId="{A421423C-92E2-4FB0-B6C7-90FA69A7F5A2}" destId="{B0EA8112-44F4-4102-9739-65B029E962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646C4-A90A-4549-9799-F78F88AE61A8}">
      <dsp:nvSpPr>
        <dsp:cNvPr id="0" name=""/>
        <dsp:cNvSpPr/>
      </dsp:nvSpPr>
      <dsp:spPr>
        <a:xfrm>
          <a:off x="3197155" y="1190"/>
          <a:ext cx="4795732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Zawiera poprawne dane i wyniki</a:t>
          </a:r>
          <a:endParaRPr lang="pl-PL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Skończona liczba czynności</a:t>
          </a:r>
          <a:endParaRPr lang="pl-PL" sz="1700" b="1" kern="1200" dirty="0"/>
        </a:p>
      </dsp:txBody>
      <dsp:txXfrm>
        <a:off x="3197155" y="119260"/>
        <a:ext cx="4441521" cy="708422"/>
      </dsp:txXfrm>
    </dsp:sp>
    <dsp:sp modelId="{D1AA3197-7613-4A95-9552-C58F3CA2054D}">
      <dsp:nvSpPr>
        <dsp:cNvPr id="0" name=""/>
        <dsp:cNvSpPr/>
      </dsp:nvSpPr>
      <dsp:spPr>
        <a:xfrm>
          <a:off x="0" y="1190"/>
          <a:ext cx="3197155" cy="94456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rgbClr val="FFFF00"/>
              </a:solidFill>
            </a:rPr>
            <a:t>poprawny</a:t>
          </a:r>
          <a:endParaRPr lang="pl-PL" sz="3100" b="1" kern="1200" dirty="0">
            <a:solidFill>
              <a:srgbClr val="FFFF00"/>
            </a:solidFill>
          </a:endParaRPr>
        </a:p>
      </dsp:txBody>
      <dsp:txXfrm>
        <a:off x="46110" y="47300"/>
        <a:ext cx="3104935" cy="852342"/>
      </dsp:txXfrm>
    </dsp:sp>
    <dsp:sp modelId="{9E4150C3-DEE6-4093-B6B1-CF6150DE8278}">
      <dsp:nvSpPr>
        <dsp:cNvPr id="0" name=""/>
        <dsp:cNvSpPr/>
      </dsp:nvSpPr>
      <dsp:spPr>
        <a:xfrm>
          <a:off x="3197155" y="1040209"/>
          <a:ext cx="4795732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W każdym wypadku wykonania dla tych samych danych otrzymamy te same wyniki</a:t>
          </a:r>
          <a:endParaRPr lang="pl-PL" sz="1700" b="1" kern="1200" dirty="0"/>
        </a:p>
      </dsp:txBody>
      <dsp:txXfrm>
        <a:off x="3197155" y="1158279"/>
        <a:ext cx="4441521" cy="708422"/>
      </dsp:txXfrm>
    </dsp:sp>
    <dsp:sp modelId="{43AC2D79-5A93-43AD-BD8E-0F99E1064D40}">
      <dsp:nvSpPr>
        <dsp:cNvPr id="0" name=""/>
        <dsp:cNvSpPr/>
      </dsp:nvSpPr>
      <dsp:spPr>
        <a:xfrm>
          <a:off x="0" y="1040209"/>
          <a:ext cx="3197155" cy="94456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rgbClr val="FFFF00"/>
              </a:solidFill>
            </a:rPr>
            <a:t>jednoznaczny</a:t>
          </a:r>
          <a:endParaRPr lang="pl-PL" sz="3100" b="1" kern="1200" dirty="0">
            <a:solidFill>
              <a:srgbClr val="FFFF00"/>
            </a:solidFill>
          </a:endParaRPr>
        </a:p>
      </dsp:txBody>
      <dsp:txXfrm>
        <a:off x="46110" y="1086319"/>
        <a:ext cx="3104935" cy="852342"/>
      </dsp:txXfrm>
    </dsp:sp>
    <dsp:sp modelId="{143ADDBA-4E70-4379-B6BF-2478D5581717}">
      <dsp:nvSpPr>
        <dsp:cNvPr id="0" name=""/>
        <dsp:cNvSpPr/>
      </dsp:nvSpPr>
      <dsp:spPr>
        <a:xfrm>
          <a:off x="3197155" y="2079228"/>
          <a:ext cx="4795732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Jasny i zrozumiały opis wykonania</a:t>
          </a:r>
          <a:endParaRPr lang="pl-PL" sz="1700" b="1" kern="1200" dirty="0"/>
        </a:p>
      </dsp:txBody>
      <dsp:txXfrm>
        <a:off x="3197155" y="2197298"/>
        <a:ext cx="4441521" cy="708422"/>
      </dsp:txXfrm>
    </dsp:sp>
    <dsp:sp modelId="{493054AF-E870-4C58-BA0A-8451E9EA02FD}">
      <dsp:nvSpPr>
        <dsp:cNvPr id="0" name=""/>
        <dsp:cNvSpPr/>
      </dsp:nvSpPr>
      <dsp:spPr>
        <a:xfrm>
          <a:off x="0" y="2079228"/>
          <a:ext cx="3197155" cy="94456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rgbClr val="FFFF00"/>
              </a:solidFill>
            </a:rPr>
            <a:t>szczegółowy</a:t>
          </a:r>
          <a:endParaRPr lang="pl-PL" sz="3100" b="1" kern="1200" dirty="0">
            <a:solidFill>
              <a:srgbClr val="FFFF00"/>
            </a:solidFill>
          </a:endParaRPr>
        </a:p>
      </dsp:txBody>
      <dsp:txXfrm>
        <a:off x="46110" y="2125338"/>
        <a:ext cx="3104935" cy="852342"/>
      </dsp:txXfrm>
    </dsp:sp>
    <dsp:sp modelId="{11A0B4B5-CBDA-4E17-8556-F76BFBF2EFFF}">
      <dsp:nvSpPr>
        <dsp:cNvPr id="0" name=""/>
        <dsp:cNvSpPr/>
      </dsp:nvSpPr>
      <dsp:spPr>
        <a:xfrm>
          <a:off x="3168348" y="3119437"/>
          <a:ext cx="4795732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Ma służyć do wykonania grupy zadań, a nie pojedynczego problemu</a:t>
          </a:r>
          <a:endParaRPr lang="pl-PL" sz="1700" b="1" kern="1200" dirty="0"/>
        </a:p>
      </dsp:txBody>
      <dsp:txXfrm>
        <a:off x="3168348" y="3237507"/>
        <a:ext cx="4441521" cy="708422"/>
      </dsp:txXfrm>
    </dsp:sp>
    <dsp:sp modelId="{0D8CBBB9-69FF-4912-96A2-71FCAC55C3A7}">
      <dsp:nvSpPr>
        <dsp:cNvPr id="0" name=""/>
        <dsp:cNvSpPr/>
      </dsp:nvSpPr>
      <dsp:spPr>
        <a:xfrm>
          <a:off x="0" y="3118246"/>
          <a:ext cx="3197155" cy="94456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rgbClr val="FFFF00"/>
              </a:solidFill>
            </a:rPr>
            <a:t>uniwersalny</a:t>
          </a:r>
          <a:endParaRPr lang="pl-PL" sz="3100" b="1" kern="1200" dirty="0">
            <a:solidFill>
              <a:srgbClr val="FFFF00"/>
            </a:solidFill>
          </a:endParaRPr>
        </a:p>
      </dsp:txBody>
      <dsp:txXfrm>
        <a:off x="46110" y="3164356"/>
        <a:ext cx="3104935" cy="852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A2572-4F83-438D-982C-EA4DBF1726F7}">
      <dsp:nvSpPr>
        <dsp:cNvPr id="0" name=""/>
        <dsp:cNvSpPr/>
      </dsp:nvSpPr>
      <dsp:spPr>
        <a:xfrm>
          <a:off x="6898" y="577461"/>
          <a:ext cx="2061861" cy="1237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Sformułowanie zadania</a:t>
          </a:r>
          <a:endParaRPr lang="pl-PL" sz="2000" b="1" kern="1200" dirty="0"/>
        </a:p>
      </dsp:txBody>
      <dsp:txXfrm>
        <a:off x="43132" y="613695"/>
        <a:ext cx="1989393" cy="1164649"/>
      </dsp:txXfrm>
    </dsp:sp>
    <dsp:sp modelId="{84BC243E-F036-4F2D-B543-38E275F5EB63}">
      <dsp:nvSpPr>
        <dsp:cNvPr id="0" name=""/>
        <dsp:cNvSpPr/>
      </dsp:nvSpPr>
      <dsp:spPr>
        <a:xfrm>
          <a:off x="2274946" y="940349"/>
          <a:ext cx="437114" cy="5113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2274946" y="1042617"/>
        <a:ext cx="305980" cy="306805"/>
      </dsp:txXfrm>
    </dsp:sp>
    <dsp:sp modelId="{F201BFA3-BDB8-4A61-A014-6E064C06BD28}">
      <dsp:nvSpPr>
        <dsp:cNvPr id="0" name=""/>
        <dsp:cNvSpPr/>
      </dsp:nvSpPr>
      <dsp:spPr>
        <a:xfrm>
          <a:off x="2893505" y="577461"/>
          <a:ext cx="2061861" cy="1237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Określenie danych wejściowych</a:t>
          </a:r>
          <a:endParaRPr lang="pl-PL" sz="2000" b="1" kern="1200" dirty="0"/>
        </a:p>
      </dsp:txBody>
      <dsp:txXfrm>
        <a:off x="2929739" y="613695"/>
        <a:ext cx="1989393" cy="1164649"/>
      </dsp:txXfrm>
    </dsp:sp>
    <dsp:sp modelId="{6D1F1BFF-D9BE-4A7D-9149-2FABEA82C00D}">
      <dsp:nvSpPr>
        <dsp:cNvPr id="0" name=""/>
        <dsp:cNvSpPr/>
      </dsp:nvSpPr>
      <dsp:spPr>
        <a:xfrm>
          <a:off x="5161553" y="940349"/>
          <a:ext cx="437114" cy="5113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5161553" y="1042617"/>
        <a:ext cx="305980" cy="306805"/>
      </dsp:txXfrm>
    </dsp:sp>
    <dsp:sp modelId="{1F4F3061-DA12-46B2-949C-D16734237052}">
      <dsp:nvSpPr>
        <dsp:cNvPr id="0" name=""/>
        <dsp:cNvSpPr/>
      </dsp:nvSpPr>
      <dsp:spPr>
        <a:xfrm>
          <a:off x="5780111" y="577461"/>
          <a:ext cx="2061861" cy="1237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/>
            <a:t>Określenie celu</a:t>
          </a:r>
          <a:endParaRPr lang="pl-PL" sz="2000" b="1" kern="1200" dirty="0"/>
        </a:p>
      </dsp:txBody>
      <dsp:txXfrm>
        <a:off x="5816345" y="613695"/>
        <a:ext cx="1989393" cy="1164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A2572-4F83-438D-982C-EA4DBF1726F7}">
      <dsp:nvSpPr>
        <dsp:cNvPr id="0" name=""/>
        <dsp:cNvSpPr/>
      </dsp:nvSpPr>
      <dsp:spPr>
        <a:xfrm>
          <a:off x="6898" y="793485"/>
          <a:ext cx="2061861" cy="1237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Poszukiwanie algorytmu</a:t>
          </a:r>
          <a:endParaRPr lang="pl-PL" sz="2000" b="1" kern="1200" dirty="0"/>
        </a:p>
      </dsp:txBody>
      <dsp:txXfrm>
        <a:off x="43132" y="829719"/>
        <a:ext cx="1989393" cy="1164649"/>
      </dsp:txXfrm>
    </dsp:sp>
    <dsp:sp modelId="{84BC243E-F036-4F2D-B543-38E275F5EB63}">
      <dsp:nvSpPr>
        <dsp:cNvPr id="0" name=""/>
        <dsp:cNvSpPr/>
      </dsp:nvSpPr>
      <dsp:spPr>
        <a:xfrm>
          <a:off x="2274946" y="1156373"/>
          <a:ext cx="437114" cy="5113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2274946" y="1258641"/>
        <a:ext cx="305980" cy="306805"/>
      </dsp:txXfrm>
    </dsp:sp>
    <dsp:sp modelId="{F201BFA3-BDB8-4A61-A014-6E064C06BD28}">
      <dsp:nvSpPr>
        <dsp:cNvPr id="0" name=""/>
        <dsp:cNvSpPr/>
      </dsp:nvSpPr>
      <dsp:spPr>
        <a:xfrm>
          <a:off x="2893505" y="793485"/>
          <a:ext cx="2061861" cy="1237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Przedstawienie algorytmu</a:t>
          </a:r>
          <a:endParaRPr lang="pl-PL" sz="2000" b="1" kern="1200" dirty="0"/>
        </a:p>
      </dsp:txBody>
      <dsp:txXfrm>
        <a:off x="2929739" y="829719"/>
        <a:ext cx="1989393" cy="1164649"/>
      </dsp:txXfrm>
    </dsp:sp>
    <dsp:sp modelId="{6D1F1BFF-D9BE-4A7D-9149-2FABEA82C00D}">
      <dsp:nvSpPr>
        <dsp:cNvPr id="0" name=""/>
        <dsp:cNvSpPr/>
      </dsp:nvSpPr>
      <dsp:spPr>
        <a:xfrm>
          <a:off x="5147685" y="1156373"/>
          <a:ext cx="407714" cy="5113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5147685" y="1258641"/>
        <a:ext cx="285400" cy="306805"/>
      </dsp:txXfrm>
    </dsp:sp>
    <dsp:sp modelId="{1F4F3061-DA12-46B2-949C-D16734237052}">
      <dsp:nvSpPr>
        <dsp:cNvPr id="0" name=""/>
        <dsp:cNvSpPr/>
      </dsp:nvSpPr>
      <dsp:spPr>
        <a:xfrm>
          <a:off x="5724639" y="793485"/>
          <a:ext cx="2061861" cy="1237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Analiza poprawności</a:t>
          </a:r>
          <a:endParaRPr lang="pl-PL" sz="2000" b="1" kern="1200" dirty="0"/>
        </a:p>
      </dsp:txBody>
      <dsp:txXfrm>
        <a:off x="5760873" y="829719"/>
        <a:ext cx="1989393" cy="1164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A2572-4F83-438D-982C-EA4DBF1726F7}">
      <dsp:nvSpPr>
        <dsp:cNvPr id="0" name=""/>
        <dsp:cNvSpPr/>
      </dsp:nvSpPr>
      <dsp:spPr>
        <a:xfrm>
          <a:off x="984" y="170152"/>
          <a:ext cx="2099412" cy="1259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Testowanie rozwiązania</a:t>
          </a:r>
          <a:endParaRPr lang="pl-PL" sz="2000" b="1" kern="1200" dirty="0"/>
        </a:p>
      </dsp:txBody>
      <dsp:txXfrm>
        <a:off x="37878" y="207046"/>
        <a:ext cx="2025624" cy="1185859"/>
      </dsp:txXfrm>
    </dsp:sp>
    <dsp:sp modelId="{84BC243E-F036-4F2D-B543-38E275F5EB63}">
      <dsp:nvSpPr>
        <dsp:cNvPr id="0" name=""/>
        <dsp:cNvSpPr/>
      </dsp:nvSpPr>
      <dsp:spPr>
        <a:xfrm>
          <a:off x="2310338" y="539648"/>
          <a:ext cx="445075" cy="520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300" kern="1200"/>
        </a:p>
      </dsp:txBody>
      <dsp:txXfrm>
        <a:off x="2310338" y="643779"/>
        <a:ext cx="311553" cy="312392"/>
      </dsp:txXfrm>
    </dsp:sp>
    <dsp:sp modelId="{F201BFA3-BDB8-4A61-A014-6E064C06BD28}">
      <dsp:nvSpPr>
        <dsp:cNvPr id="0" name=""/>
        <dsp:cNvSpPr/>
      </dsp:nvSpPr>
      <dsp:spPr>
        <a:xfrm>
          <a:off x="2940162" y="170152"/>
          <a:ext cx="2099412" cy="1259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Ocena efektywności</a:t>
          </a:r>
          <a:endParaRPr lang="pl-PL" sz="2000" b="1" kern="1200" dirty="0"/>
        </a:p>
      </dsp:txBody>
      <dsp:txXfrm>
        <a:off x="2977056" y="207046"/>
        <a:ext cx="2025624" cy="1185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3361648" cy="750981"/>
          </a:xfrm>
        </p:spPr>
        <p:txBody>
          <a:bodyPr/>
          <a:lstStyle/>
          <a:p>
            <a:r>
              <a:rPr lang="pl-PL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Informatyka </a:t>
            </a:r>
          </a:p>
          <a:p>
            <a:r>
              <a:rPr lang="pl-PL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Zakres rozszerzony</a:t>
            </a:r>
            <a:endParaRPr lang="en-US" sz="16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1789" y="321770"/>
            <a:ext cx="8280920" cy="6192688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86000">
                <a:srgbClr val="181CC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Box 4"/>
          <p:cNvSpPr txBox="1"/>
          <p:nvPr/>
        </p:nvSpPr>
        <p:spPr>
          <a:xfrm>
            <a:off x="3228515" y="3418114"/>
            <a:ext cx="36731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 </a:t>
            </a:r>
          </a:p>
          <a:p>
            <a:r>
              <a:rPr lang="pl-PL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Algorytmy</a:t>
            </a:r>
            <a:endParaRPr lang="pl-PL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57218" y="5624429"/>
            <a:ext cx="33871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chemeClr val="bg1"/>
                </a:solidFill>
                <a:latin typeface="Arial Black" pitchFamily="34" charset="0"/>
              </a:rPr>
              <a:t>Zebrał i opracował : Maciej Belcarz</a:t>
            </a:r>
          </a:p>
        </p:txBody>
      </p:sp>
      <p:pic>
        <p:nvPicPr>
          <p:cNvPr id="8" name="Picture 10" descr="smoczek do joi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08" y="5542756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/>
        </p:nvSpPr>
        <p:spPr bwMode="auto">
          <a:xfrm>
            <a:off x="490603" y="5465989"/>
            <a:ext cx="3079151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l-PL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Informatyka</a:t>
            </a:r>
            <a:endParaRPr lang="en-US" sz="32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Picture 2" descr="http://www.pwsbcapital.com/pwsbdatabase/pwsbdatabase_files/pwsbdatabase%20-%20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0492"/>
            <a:ext cx="8280920" cy="222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/>
        </p:nvSpPr>
        <p:spPr bwMode="auto">
          <a:xfrm>
            <a:off x="4284653" y="2361660"/>
            <a:ext cx="432048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l-PL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ALGORYTMY</a:t>
            </a:r>
            <a:endParaRPr lang="en-US" sz="44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53" y="3231560"/>
            <a:ext cx="3577156" cy="2225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6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zapisu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20743" y="242088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</a:rPr>
              <a:t>2. Lista kroków  </a:t>
            </a:r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1" y="1052736"/>
            <a:ext cx="1216221" cy="12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891662" y="1411922"/>
            <a:ext cx="692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Oblicz średnią </a:t>
            </a:r>
            <a:r>
              <a:rPr lang="pl-PL" sz="2400" b="1" dirty="0"/>
              <a:t>arytmetyczną dwóch liczb</a:t>
            </a:r>
            <a:endParaRPr lang="pl-P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20743" y="3284984"/>
            <a:ext cx="8015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Krok 1. Pobierz pierwszą liczbę.</a:t>
            </a:r>
            <a:b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Krok 2. Pobierz drugą liczbę.</a:t>
            </a:r>
            <a:b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Krok 3. Dodaj liczby do siebie.</a:t>
            </a:r>
            <a:b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Krok 4. Wynik sumowania podziel przez 2.</a:t>
            </a:r>
            <a:b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Krok 5. Wyświetl wynik.</a:t>
            </a:r>
            <a:b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Krok 6. Zakończ</a:t>
            </a:r>
          </a:p>
        </p:txBody>
      </p:sp>
    </p:spTree>
    <p:extLst>
      <p:ext uri="{BB962C8B-B14F-4D97-AF65-F5344CB8AC3E}">
        <p14:creationId xmlns:p14="http://schemas.microsoft.com/office/powerpoint/2010/main" val="140621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zapisu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20743" y="242088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476000"/>
                </a:solidFill>
              </a:rPr>
              <a:t>3. pseudokod</a:t>
            </a:r>
            <a:endParaRPr lang="pl-PL" sz="2800" b="1" dirty="0">
              <a:solidFill>
                <a:srgbClr val="476000"/>
              </a:solidFill>
            </a:endParaRPr>
          </a:p>
          <a:p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1" y="1052736"/>
            <a:ext cx="1216221" cy="12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891662" y="1411922"/>
            <a:ext cx="692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Oblicz średnią </a:t>
            </a:r>
            <a:r>
              <a:rPr lang="pl-PL" sz="2400" b="1" dirty="0"/>
              <a:t>arytmetyczną dwóch liczb</a:t>
            </a:r>
            <a:endParaRPr lang="pl-P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87714" y="3374995"/>
            <a:ext cx="6888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Początek</a:t>
            </a:r>
          </a:p>
          <a:p>
            <a:r>
              <a:rPr lang="pl-PL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Rzeczywiste </a:t>
            </a:r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 </a:t>
            </a:r>
            <a:endParaRPr lang="pl-PL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l-PL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Rzeczywiste </a:t>
            </a:r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b </a:t>
            </a:r>
            <a:endParaRPr lang="pl-PL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l-PL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suma</a:t>
            </a:r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:= </a:t>
            </a:r>
            <a:r>
              <a:rPr lang="pl-PL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a+b</a:t>
            </a:r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pl-PL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l-PL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średnia</a:t>
            </a:r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:= suma/2 </a:t>
            </a:r>
            <a:endParaRPr lang="pl-PL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l-PL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Wypisz(średnia</a:t>
            </a:r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 Koniec</a:t>
            </a:r>
          </a:p>
        </p:txBody>
      </p:sp>
    </p:spTree>
    <p:extLst>
      <p:ext uri="{BB962C8B-B14F-4D97-AF65-F5344CB8AC3E}">
        <p14:creationId xmlns:p14="http://schemas.microsoft.com/office/powerpoint/2010/main" val="18774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zapisu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20743" y="2132856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476000"/>
                </a:solidFill>
              </a:rPr>
              <a:t>4.Schemat blokowy</a:t>
            </a:r>
            <a:endParaRPr lang="pl-PL" sz="2800" b="1" dirty="0">
              <a:solidFill>
                <a:srgbClr val="476000"/>
              </a:solidFill>
            </a:endParaRPr>
          </a:p>
          <a:p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1" y="662771"/>
            <a:ext cx="1216221" cy="12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891662" y="970107"/>
            <a:ext cx="692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Oblicz średnią </a:t>
            </a:r>
            <a:r>
              <a:rPr lang="pl-PL" sz="2400" b="1" dirty="0"/>
              <a:t>arytmetyczną dwóch liczb</a:t>
            </a:r>
            <a:endParaRPr lang="pl-P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77" y="2132856"/>
            <a:ext cx="2313045" cy="370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7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zapisu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59723" y="1883502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476000"/>
                </a:solidFill>
              </a:rPr>
              <a:t>5. Program  C ++</a:t>
            </a:r>
            <a:endParaRPr lang="pl-PL" sz="2800" b="1" dirty="0">
              <a:solidFill>
                <a:srgbClr val="476000"/>
              </a:solidFill>
            </a:endParaRPr>
          </a:p>
          <a:p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1" y="662771"/>
            <a:ext cx="1216221" cy="12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891662" y="970107"/>
            <a:ext cx="692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Oblicz średnią </a:t>
            </a:r>
            <a:r>
              <a:rPr lang="pl-PL" sz="2400" b="1" dirty="0"/>
              <a:t>arytmetyczną dwóch liczb</a:t>
            </a:r>
            <a:endParaRPr lang="pl-P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40126" y="2492896"/>
            <a:ext cx="598420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Courier New" pitchFamily="49" charset="0"/>
                <a:cs typeface="Courier New" pitchFamily="49" charset="0"/>
              </a:rPr>
              <a:t>#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include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&lt;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iostream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&gt; </a:t>
            </a:r>
            <a:endParaRPr lang="pl-PL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pl-PL" b="1" dirty="0" err="1" smtClean="0">
                <a:latin typeface="Courier New" pitchFamily="49" charset="0"/>
                <a:cs typeface="Courier New" pitchFamily="49" charset="0"/>
              </a:rPr>
              <a:t>using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b="1" dirty="0" err="1">
                <a:latin typeface="Courier New" pitchFamily="49" charset="0"/>
                <a:cs typeface="Courier New" pitchFamily="49" charset="0"/>
              </a:rPr>
              <a:t>namespace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l-PL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main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pl-PL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ocena1, 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ocena2;</a:t>
            </a:r>
          </a:p>
          <a:p>
            <a:pPr>
              <a:lnSpc>
                <a:spcPct val="150000"/>
              </a:lnSpc>
            </a:pPr>
            <a:r>
              <a:rPr lang="pl-PL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&lt;&lt;"Podaj 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oceny\n"; </a:t>
            </a:r>
          </a:p>
          <a:p>
            <a:pPr>
              <a:lnSpc>
                <a:spcPct val="150000"/>
              </a:lnSpc>
            </a:pPr>
            <a:r>
              <a:rPr lang="pl-PL" dirty="0" err="1" smtClean="0">
                <a:latin typeface="Courier New" pitchFamily="49" charset="0"/>
                <a:cs typeface="Courier New" pitchFamily="49" charset="0"/>
              </a:rPr>
              <a:t>cin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&gt;&gt;ocena1&gt;&gt;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ocena2;</a:t>
            </a:r>
          </a:p>
          <a:p>
            <a:pPr>
              <a:lnSpc>
                <a:spcPct val="150000"/>
              </a:lnSpc>
            </a:pPr>
            <a:r>
              <a:rPr lang="pl-PL" dirty="0" err="1" smtClean="0">
                <a:latin typeface="Courier New" pitchFamily="49" charset="0"/>
                <a:cs typeface="Courier New" pitchFamily="49" charset="0"/>
              </a:rPr>
              <a:t>cin.ignore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(); </a:t>
            </a:r>
            <a:endParaRPr lang="pl-PL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pl-PL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srednia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srednia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= (ocena1 + 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ocena2/ 2; 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&lt;&lt;"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Srednia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wynosi: "&lt;&lt;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srednia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0; }</a:t>
            </a:r>
          </a:p>
        </p:txBody>
      </p:sp>
    </p:spTree>
    <p:extLst>
      <p:ext uri="{BB962C8B-B14F-4D97-AF65-F5344CB8AC3E}">
        <p14:creationId xmlns:p14="http://schemas.microsoft.com/office/powerpoint/2010/main" val="31305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algorytmów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619672" y="943153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Algorytmy liniowe (sekwencyjne)</a:t>
            </a:r>
          </a:p>
          <a:p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7584" y="1628507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To </a:t>
            </a:r>
            <a:r>
              <a:rPr lang="pl-PL" dirty="0"/>
              <a:t>algorytm mający prostą postać. Składa się z ciągu instrukcji, które są wykonywane jedna po drugiej w kolejności, jaka wynika z ich następstwa w zapisie </a:t>
            </a:r>
            <a:r>
              <a:rPr lang="pl-PL" dirty="0" smtClean="0"/>
              <a:t>algorytmu.</a:t>
            </a:r>
            <a:endParaRPr lang="pl-P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3" y="2636912"/>
            <a:ext cx="1216221" cy="12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827584" y="4221088"/>
            <a:ext cx="198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Zaproszenie</a:t>
            </a:r>
          </a:p>
          <a:p>
            <a:r>
              <a:rPr lang="pl-PL" sz="2400" b="1" dirty="0" smtClean="0"/>
              <a:t> telefoniczne</a:t>
            </a:r>
            <a:endParaRPr lang="pl-P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067944" y="2789927"/>
            <a:ext cx="32581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Courier New" pitchFamily="49" charset="0"/>
                <a:cs typeface="Courier New" pitchFamily="49" charset="0"/>
              </a:rPr>
              <a:t>Podnieś słuchawkę.</a:t>
            </a:r>
          </a:p>
          <a:p>
            <a:r>
              <a:rPr lang="pl-PL" sz="2000" b="1" dirty="0">
                <a:latin typeface="Courier New" pitchFamily="49" charset="0"/>
                <a:cs typeface="Courier New" pitchFamily="49" charset="0"/>
              </a:rPr>
              <a:t>Wybierz cyfrę 6.</a:t>
            </a:r>
          </a:p>
          <a:p>
            <a:r>
              <a:rPr lang="pl-PL" sz="2000" b="1" dirty="0">
                <a:latin typeface="Courier New" pitchFamily="49" charset="0"/>
                <a:cs typeface="Courier New" pitchFamily="49" charset="0"/>
              </a:rPr>
              <a:t>Wybierz cyfrę 1.</a:t>
            </a:r>
          </a:p>
          <a:p>
            <a:r>
              <a:rPr lang="pl-PL" sz="2000" b="1" dirty="0">
                <a:latin typeface="Courier New" pitchFamily="49" charset="0"/>
                <a:cs typeface="Courier New" pitchFamily="49" charset="0"/>
              </a:rPr>
              <a:t>Wybierz cyfrę 6.</a:t>
            </a:r>
          </a:p>
          <a:p>
            <a:r>
              <a:rPr lang="pl-PL" sz="2000" b="1" dirty="0">
                <a:latin typeface="Courier New" pitchFamily="49" charset="0"/>
                <a:cs typeface="Courier New" pitchFamily="49" charset="0"/>
              </a:rPr>
              <a:t>Wybierz cyfrę 2.</a:t>
            </a:r>
          </a:p>
          <a:p>
            <a:r>
              <a:rPr lang="pl-PL" sz="2000" b="1" dirty="0">
                <a:latin typeface="Courier New" pitchFamily="49" charset="0"/>
                <a:cs typeface="Courier New" pitchFamily="49" charset="0"/>
              </a:rPr>
              <a:t>Wybierz cyfrę 2.</a:t>
            </a:r>
          </a:p>
          <a:p>
            <a:r>
              <a:rPr lang="pl-PL" sz="2000" b="1" dirty="0">
                <a:latin typeface="Courier New" pitchFamily="49" charset="0"/>
                <a:cs typeface="Courier New" pitchFamily="49" charset="0"/>
              </a:rPr>
              <a:t>Wybierz cyfrę 2.</a:t>
            </a:r>
          </a:p>
          <a:p>
            <a:r>
              <a:rPr lang="pl-PL" sz="2000" b="1" dirty="0">
                <a:latin typeface="Courier New" pitchFamily="49" charset="0"/>
                <a:cs typeface="Courier New" pitchFamily="49" charset="0"/>
              </a:rPr>
              <a:t>Wybierz cyfrę 2.</a:t>
            </a:r>
          </a:p>
          <a:p>
            <a:r>
              <a:rPr lang="pl-PL" sz="2000" b="1" dirty="0">
                <a:latin typeface="Courier New" pitchFamily="49" charset="0"/>
                <a:cs typeface="Courier New" pitchFamily="49" charset="0"/>
              </a:rPr>
              <a:t>Przekaż informacje.</a:t>
            </a:r>
          </a:p>
          <a:p>
            <a:r>
              <a:rPr lang="pl-PL" sz="2000" b="1" dirty="0">
                <a:latin typeface="Courier New" pitchFamily="49" charset="0"/>
                <a:cs typeface="Courier New" pitchFamily="49" charset="0"/>
              </a:rPr>
              <a:t>Odłóż słuchawkę.</a:t>
            </a:r>
          </a:p>
        </p:txBody>
      </p:sp>
    </p:spTree>
    <p:extLst>
      <p:ext uri="{BB962C8B-B14F-4D97-AF65-F5344CB8AC3E}">
        <p14:creationId xmlns:p14="http://schemas.microsoft.com/office/powerpoint/2010/main" val="25082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algorytmów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49842" y="3326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Algorytmy </a:t>
            </a:r>
            <a:r>
              <a:rPr lang="pl-PL" sz="2400" b="1" dirty="0" smtClean="0"/>
              <a:t>warunkowe</a:t>
            </a:r>
            <a:endParaRPr lang="pl-PL" sz="2400" b="1" dirty="0"/>
          </a:p>
        </p:txBody>
      </p:sp>
      <p:sp>
        <p:nvSpPr>
          <p:cNvPr id="5" name="Prostokąt 4"/>
          <p:cNvSpPr/>
          <p:nvPr/>
        </p:nvSpPr>
        <p:spPr>
          <a:xfrm>
            <a:off x="665189" y="792285"/>
            <a:ext cx="79546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Większość </a:t>
            </a:r>
            <a:r>
              <a:rPr lang="pl-PL" dirty="0"/>
              <a:t>algorytmów nie jest liniowa, ma bardziej rozbudowaną strukturę. Często występują w nich instrukcje, których wykonanie uzależnione jest od spełnienia pewnego </a:t>
            </a:r>
            <a:r>
              <a:rPr lang="pl-PL" b="1" dirty="0">
                <a:solidFill>
                  <a:srgbClr val="FF0000"/>
                </a:solidFill>
              </a:rPr>
              <a:t>warunku</a:t>
            </a:r>
            <a:r>
              <a:rPr lang="pl-PL" dirty="0"/>
              <a:t> lub też spełnienie pewnego warunku powoduje wykonanie jednej instrukcji, a niespełnienie go innej. Taką instrukcję nazywamy </a:t>
            </a:r>
            <a:r>
              <a:rPr lang="pl-PL" b="1" dirty="0">
                <a:solidFill>
                  <a:srgbClr val="FF0000"/>
                </a:solidFill>
              </a:rPr>
              <a:t>instrukcją warunkową</a:t>
            </a:r>
            <a:r>
              <a:rPr lang="pl-PL" dirty="0"/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3" y="2636912"/>
            <a:ext cx="1216221" cy="12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699792" y="2314785"/>
            <a:ext cx="62646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b="1" dirty="0">
                <a:latin typeface="Courier New" pitchFamily="49" charset="0"/>
                <a:cs typeface="Courier New" pitchFamily="49" charset="0"/>
              </a:rPr>
              <a:t>Podnieś słuchawkę. </a:t>
            </a:r>
            <a:endParaRPr lang="pl-PL" sz="2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Wybierz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cyfrę 6. </a:t>
            </a:r>
            <a:endParaRPr lang="pl-PL" sz="2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Wybierz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cyfrę 1. </a:t>
            </a:r>
            <a:endParaRPr lang="pl-PL" sz="2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Wybierz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cyfrę 6. </a:t>
            </a:r>
            <a:endParaRPr lang="pl-PL" sz="2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Wybierz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cyfrę 2. </a:t>
            </a:r>
            <a:endParaRPr lang="pl-PL" sz="2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Wybierz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cyfrę 2. </a:t>
            </a:r>
            <a:endParaRPr lang="pl-PL" sz="2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Wybierz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cyfrę 2. </a:t>
            </a:r>
            <a:endParaRPr lang="pl-PL" sz="2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Wybierz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cyfrę 2. </a:t>
            </a:r>
            <a:endParaRPr lang="pl-PL" sz="2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Czy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połączyłeś się </a:t>
            </a:r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z koleżanką?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 </a:t>
            </a:r>
            <a:endParaRPr lang="pl-PL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   Jeśli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TAK, to przejdź do kroku </a:t>
            </a:r>
            <a:endParaRPr lang="pl-PL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  10 Jeśli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NIE, to przejdź do kroku </a:t>
            </a:r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11 </a:t>
            </a:r>
          </a:p>
          <a:p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10.Zaproś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koleżankę. </a:t>
            </a:r>
            <a:endParaRPr lang="pl-PL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2000" b="1" dirty="0" smtClean="0">
                <a:latin typeface="Courier New" pitchFamily="49" charset="0"/>
                <a:cs typeface="Courier New" pitchFamily="49" charset="0"/>
              </a:rPr>
              <a:t>11.Odłóż </a:t>
            </a:r>
            <a:r>
              <a:rPr lang="pl-PL" sz="2000" b="1" dirty="0">
                <a:latin typeface="Courier New" pitchFamily="49" charset="0"/>
                <a:cs typeface="Courier New" pitchFamily="49" charset="0"/>
              </a:rPr>
              <a:t>słuchawkę.</a:t>
            </a:r>
          </a:p>
        </p:txBody>
      </p:sp>
    </p:spTree>
    <p:extLst>
      <p:ext uri="{BB962C8B-B14F-4D97-AF65-F5344CB8AC3E}">
        <p14:creationId xmlns:p14="http://schemas.microsoft.com/office/powerpoint/2010/main" val="340718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algorytmów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71600" y="6926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Algorytmy iteracyjne </a:t>
            </a:r>
            <a:r>
              <a:rPr lang="pl-PL" sz="2400" b="1" dirty="0" smtClean="0"/>
              <a:t>(cykliczny, algorytm z pętlą)</a:t>
            </a:r>
            <a:endParaRPr lang="pl-PL" sz="2400" b="1" dirty="0"/>
          </a:p>
        </p:txBody>
      </p:sp>
      <p:sp>
        <p:nvSpPr>
          <p:cNvPr id="5" name="Prostokąt 4"/>
          <p:cNvSpPr/>
          <p:nvPr/>
        </p:nvSpPr>
        <p:spPr>
          <a:xfrm>
            <a:off x="792429" y="1340768"/>
            <a:ext cx="7954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Kolejny rodzaj algorytmów to algorytm iteracyjny, inaczej algorytm cykliczny lub </a:t>
            </a:r>
            <a:r>
              <a:rPr lang="pl-PL" b="1" dirty="0"/>
              <a:t>algorytm z pętlą</a:t>
            </a:r>
            <a:r>
              <a:rPr lang="pl-PL" dirty="0" smtClean="0"/>
              <a:t>.</a:t>
            </a:r>
          </a:p>
          <a:p>
            <a:r>
              <a:rPr lang="pl-PL" dirty="0" smtClean="0"/>
              <a:t>Wielokrotne </a:t>
            </a:r>
            <a:r>
              <a:rPr lang="pl-PL" dirty="0"/>
              <a:t>powtarzanie niektórych instrukcji jest cechą charakterystyczną wielu </a:t>
            </a:r>
            <a:r>
              <a:rPr lang="pl-PL" dirty="0" smtClean="0"/>
              <a:t>algorytmów .Wielokrotne </a:t>
            </a:r>
            <a:r>
              <a:rPr lang="pl-PL" dirty="0"/>
              <a:t>powtarzanie instrukcji umożliwiają </a:t>
            </a:r>
            <a:r>
              <a:rPr lang="pl-PL" b="1" dirty="0">
                <a:solidFill>
                  <a:srgbClr val="FF0000"/>
                </a:solidFill>
              </a:rPr>
              <a:t>instrukcje iteracyjne (pętle) 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843808" y="3390293"/>
            <a:ext cx="55446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Podnieś słuchawkę.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Wybierz cyfrę 6.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Wybierz cyfrę 1.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Wybierz cyfrę 6.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Wykonaj czynność cztery razy: Wybierz cyfrę 2.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Czy połączyłeś się z koleżanką ? Jeśli tak, to przejdź do kroku 7. Jeśli nie, to przejdź do kroku 8.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Zaproś koleżankę.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Odłóż słuchawkę</a:t>
            </a:r>
            <a:r>
              <a:rPr lang="pl-PL" b="1" dirty="0"/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03848" y="256490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Instrukcja iteracyjna</a:t>
            </a:r>
            <a:r>
              <a:rPr lang="pl-PL" dirty="0"/>
              <a:t> – </a:t>
            </a:r>
            <a:endParaRPr lang="pl-PL" dirty="0" smtClean="0"/>
          </a:p>
          <a:p>
            <a:r>
              <a:rPr lang="pl-PL" b="1" dirty="0" smtClean="0">
                <a:solidFill>
                  <a:srgbClr val="1E40D2"/>
                </a:solidFill>
              </a:rPr>
              <a:t>ze </a:t>
            </a:r>
            <a:r>
              <a:rPr lang="pl-PL" b="1" dirty="0">
                <a:solidFill>
                  <a:srgbClr val="1E40D2"/>
                </a:solidFill>
              </a:rPr>
              <a:t>znaną ilością powtórzeń</a:t>
            </a:r>
          </a:p>
        </p:txBody>
      </p:sp>
    </p:spTree>
    <p:extLst>
      <p:ext uri="{BB962C8B-B14F-4D97-AF65-F5344CB8AC3E}">
        <p14:creationId xmlns:p14="http://schemas.microsoft.com/office/powerpoint/2010/main" val="109663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algorytmów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27584" y="116640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Instrukcja iteracyjna</a:t>
            </a:r>
            <a:r>
              <a:rPr lang="pl-PL" sz="2400" dirty="0"/>
              <a:t> – </a:t>
            </a:r>
            <a:r>
              <a:rPr lang="pl-PL" sz="2400" b="1" dirty="0">
                <a:solidFill>
                  <a:srgbClr val="1E40D2"/>
                </a:solidFill>
              </a:rPr>
              <a:t>z</a:t>
            </a:r>
            <a:r>
              <a:rPr lang="pl-PL" sz="2400" b="1" dirty="0" smtClean="0">
                <a:solidFill>
                  <a:srgbClr val="1E40D2"/>
                </a:solidFill>
              </a:rPr>
              <a:t>e spełnieniem warunku</a:t>
            </a:r>
            <a:endParaRPr lang="pl-PL" sz="2400" b="1" dirty="0">
              <a:solidFill>
                <a:srgbClr val="1E40D2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608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Algorytm będzie wybierał numer </a:t>
            </a:r>
            <a:r>
              <a:rPr lang="pl-PL" dirty="0"/>
              <a:t>aż do </a:t>
            </a:r>
            <a:r>
              <a:rPr lang="pl-PL" dirty="0" smtClean="0"/>
              <a:t>uzyskania połączenia. 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15616" y="4437112"/>
            <a:ext cx="6190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1E40D2"/>
                </a:solidFill>
              </a:rPr>
              <a:t>Instrukcja A</a:t>
            </a:r>
            <a:r>
              <a:rPr lang="pl-PL" dirty="0"/>
              <a:t> – podniesienie słuchawki, wybranie </a:t>
            </a:r>
            <a:r>
              <a:rPr lang="pl-PL" dirty="0" smtClean="0"/>
              <a:t>numeru</a:t>
            </a:r>
          </a:p>
          <a:p>
            <a:r>
              <a:rPr lang="pl-PL" dirty="0"/>
              <a:t/>
            </a:r>
            <a:br>
              <a:rPr lang="pl-PL" dirty="0"/>
            </a:br>
            <a:r>
              <a:rPr lang="pl-PL" b="1" dirty="0">
                <a:solidFill>
                  <a:srgbClr val="1E40D2"/>
                </a:solidFill>
              </a:rPr>
              <a:t>Warunek W</a:t>
            </a:r>
            <a:r>
              <a:rPr lang="pl-PL" dirty="0"/>
              <a:t> – uzyskanie połączenia z wybranym numerem</a:t>
            </a:r>
          </a:p>
        </p:txBody>
      </p:sp>
      <p:sp>
        <p:nvSpPr>
          <p:cNvPr id="9" name="Prostokąt 8"/>
          <p:cNvSpPr/>
          <p:nvPr/>
        </p:nvSpPr>
        <p:spPr>
          <a:xfrm>
            <a:off x="971600" y="3140968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i="1" dirty="0">
                <a:solidFill>
                  <a:srgbClr val="FF0000"/>
                </a:solidFill>
              </a:rPr>
              <a:t>Powtarzaj </a:t>
            </a:r>
            <a:r>
              <a:rPr lang="pl-PL" sz="2000" b="1" i="1" dirty="0" smtClean="0">
                <a:solidFill>
                  <a:srgbClr val="FF0000"/>
                </a:solidFill>
              </a:rPr>
              <a:t> wykonywanie  instrukcji  A </a:t>
            </a:r>
          </a:p>
          <a:p>
            <a:r>
              <a:rPr lang="pl-PL" sz="2000" b="1" i="1" dirty="0" smtClean="0">
                <a:solidFill>
                  <a:srgbClr val="FF0000"/>
                </a:solidFill>
              </a:rPr>
              <a:t>aż </a:t>
            </a:r>
            <a:r>
              <a:rPr lang="pl-PL" sz="2000" b="1" i="1" dirty="0">
                <a:solidFill>
                  <a:srgbClr val="FF0000"/>
                </a:solidFill>
              </a:rPr>
              <a:t>do spełnienia </a:t>
            </a:r>
            <a:r>
              <a:rPr lang="pl-PL" sz="2000" b="1" i="1" dirty="0" smtClean="0">
                <a:solidFill>
                  <a:srgbClr val="FF0000"/>
                </a:solidFill>
              </a:rPr>
              <a:t> warunku  W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6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algorytmów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980220" y="6926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Czy słuchawka jest odłożona ? Jeśli tak, to przejdź do kroku 2. Jeśli nie, to odłóż słuchawkę.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Podnieś słuchawkę.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Wybierz cyfrę 6.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Wybierz cyfrę 1.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Wybierz cyfrę 6.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Wykonaj czynność cztery razy: Wybierz cyfrę 2.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Czy połączyłeś się z koleżanką ? Jeśli tak, to przejdź do kroku 8. Jeśli nie, to przejdź do kroku 9.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Zaproś koleżankę.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Odłóż słuchawkę.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9946" y="554017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 </a:t>
            </a:r>
            <a:r>
              <a:rPr lang="pl-PL" dirty="0"/>
              <a:t>nieudanej próbie </a:t>
            </a:r>
            <a:r>
              <a:rPr lang="pl-PL" dirty="0" smtClean="0"/>
              <a:t>uzyskania </a:t>
            </a:r>
            <a:r>
              <a:rPr lang="pl-PL" dirty="0"/>
              <a:t>połączenia należy odłożyć słuchawkę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dopiero później ponownie ją podnieść i spróbować raz jeszcze. 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869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algorytmów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3568" y="461665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Linia zajęta : 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86000" y="1028343"/>
            <a:ext cx="6246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Czy słuchawka jest odłożona ?Jeśli tak, to przejdź do kroku 2. Jeśli nie, to odłóż słuchawkę.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Podnieś słuchawkę.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Czy linia jest zajęta ? Jeśli Tak, to: Odłóż słuchawkę. Podnieś słuchawkę. Przejdź do kroku 3. Jeśli Nie, to przejdź do kroku 4.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Wybierz cyfrę 6.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Wybierz cyfrę 1.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Wybierz cyfrę 6.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Wykonaj czynność cztery razy: Wybierz cyfrę 2.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Czy połączyłeś się z koleżanką ? Jeśli tak, to przejdź do kroku 9.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>
                <a:latin typeface="Courier New" pitchFamily="49" charset="0"/>
                <a:cs typeface="Courier New" pitchFamily="49" charset="0"/>
              </a:rPr>
              <a:t>Jeśli nie, to przejdź do kroku 1.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Zaproś koleżankę.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ourier New" pitchFamily="49" charset="0"/>
                <a:cs typeface="Courier New" pitchFamily="49" charset="0"/>
              </a:rPr>
              <a:t>Odłóż słuchawkę.</a:t>
            </a:r>
          </a:p>
        </p:txBody>
      </p:sp>
    </p:spTree>
    <p:extLst>
      <p:ext uri="{BB962C8B-B14F-4D97-AF65-F5344CB8AC3E}">
        <p14:creationId xmlns:p14="http://schemas.microsoft.com/office/powerpoint/2010/main" val="50783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algorytmy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4285" y="1340768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7030A0"/>
                </a:solidFill>
              </a:rPr>
              <a:t>Algorytm </a:t>
            </a:r>
            <a:r>
              <a:rPr lang="pl-PL" sz="2800" b="1" dirty="0" smtClean="0">
                <a:solidFill>
                  <a:srgbClr val="7030A0"/>
                </a:solidFill>
              </a:rPr>
              <a:t>:</a:t>
            </a:r>
            <a:r>
              <a:rPr lang="pl-PL" sz="2000" b="1" dirty="0" smtClean="0">
                <a:solidFill>
                  <a:srgbClr val="7030A0"/>
                </a:solidFill>
              </a:rPr>
              <a:t> </a:t>
            </a:r>
            <a:r>
              <a:rPr lang="pl-PL" b="1" dirty="0" smtClean="0"/>
              <a:t> </a:t>
            </a:r>
            <a:r>
              <a:rPr lang="pl-PL" dirty="0" smtClean="0"/>
              <a:t>to skończony</a:t>
            </a:r>
            <a:r>
              <a:rPr lang="pl-PL" dirty="0"/>
              <a:t>, </a:t>
            </a:r>
            <a:r>
              <a:rPr lang="pl-PL" dirty="0" smtClean="0"/>
              <a:t>uporządkowany ciąg </a:t>
            </a:r>
            <a:r>
              <a:rPr lang="pl-PL" dirty="0"/>
              <a:t>jasno zdefiniowanych czynności, koniecznych do wykonania pewnego rodzaju zadań.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Słowo </a:t>
            </a:r>
            <a:r>
              <a:rPr lang="pl-PL" dirty="0"/>
              <a:t>„algorytm” pochodzi od starego angielskiego słowa </a:t>
            </a:r>
            <a:r>
              <a:rPr lang="pl-PL" b="1" i="1" dirty="0" err="1">
                <a:solidFill>
                  <a:srgbClr val="FF0000"/>
                </a:solidFill>
              </a:rPr>
              <a:t>algorism</a:t>
            </a:r>
            <a:r>
              <a:rPr lang="pl-PL" dirty="0"/>
              <a:t>, oznaczającego wykonywanie działań przy pomocy liczb </a:t>
            </a:r>
            <a:r>
              <a:rPr lang="pl-PL" dirty="0" smtClean="0"/>
              <a:t>które </a:t>
            </a:r>
            <a:r>
              <a:rPr lang="pl-PL" dirty="0"/>
              <a:t>z kolei wzięło się od nazwiska</a:t>
            </a:r>
            <a:r>
              <a:rPr lang="pl-PL" b="1" dirty="0"/>
              <a:t> Muhammed ibn </a:t>
            </a:r>
            <a:r>
              <a:rPr lang="pl-PL" b="1" dirty="0" err="1"/>
              <a:t>Musa</a:t>
            </a:r>
            <a:r>
              <a:rPr lang="pl-PL" b="1" dirty="0"/>
              <a:t> al-</a:t>
            </a:r>
            <a:r>
              <a:rPr lang="pl-PL" b="1" dirty="0" err="1"/>
              <a:t>Chuwarizmi</a:t>
            </a:r>
            <a:r>
              <a:rPr lang="pl-PL" dirty="0"/>
              <a:t> matematyka perskiego z IX wieku.</a:t>
            </a:r>
          </a:p>
          <a:p>
            <a:endParaRPr lang="pl-PL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64" y="1124744"/>
            <a:ext cx="34575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817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algorytmów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764704"/>
            <a:ext cx="4011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/>
              <a:t>ALGORYTMY REKURENCYJNE</a:t>
            </a:r>
          </a:p>
        </p:txBody>
      </p:sp>
      <p:sp>
        <p:nvSpPr>
          <p:cNvPr id="5" name="Prostokąt 4"/>
          <p:cNvSpPr/>
          <p:nvPr/>
        </p:nvSpPr>
        <p:spPr>
          <a:xfrm>
            <a:off x="75557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Rekurencja</a:t>
            </a:r>
            <a:r>
              <a:rPr lang="pl-PL" dirty="0"/>
              <a:t> zwana </a:t>
            </a:r>
            <a:r>
              <a:rPr lang="pl-PL" b="1" dirty="0"/>
              <a:t>rekursją</a:t>
            </a:r>
            <a:r>
              <a:rPr lang="pl-PL" dirty="0"/>
              <a:t>, polega na wywołaniu przez funkcję samej </a:t>
            </a:r>
            <a:r>
              <a:rPr lang="pl-PL" dirty="0" smtClean="0"/>
              <a:t>siebie. Tworzenie kopię samej siebie aż do napotkanie </a:t>
            </a:r>
            <a:r>
              <a:rPr lang="pl-PL" dirty="0" err="1" smtClean="0"/>
              <a:t>taz</a:t>
            </a:r>
            <a:r>
              <a:rPr lang="pl-PL" dirty="0" smtClean="0"/>
              <a:t>. Przypadku podstawowego dla którego może wyznaczyć wynik.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51" y="2564904"/>
            <a:ext cx="3583971" cy="322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583971" cy="322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71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algorytmu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467941"/>
            <a:ext cx="43204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Algorytm </a:t>
            </a:r>
            <a:r>
              <a:rPr lang="pl-PL" sz="2400" b="1" dirty="0" smtClean="0">
                <a:solidFill>
                  <a:srgbClr val="7030A0"/>
                </a:solidFill>
              </a:rPr>
              <a:t>:</a:t>
            </a:r>
            <a:r>
              <a:rPr lang="pl-PL" b="1" dirty="0" smtClean="0">
                <a:solidFill>
                  <a:srgbClr val="7030A0"/>
                </a:solidFill>
              </a:rPr>
              <a:t> </a:t>
            </a:r>
            <a:r>
              <a:rPr lang="pl-PL" sz="1600" b="1" dirty="0"/>
              <a:t>jest precyzyjnym przepisem opisującym krok po kroku rozwiązanie problemu lub osiągnięcie jakiegoś celu (pierwszy powstał ok. 300 lat p.n.e.)</a:t>
            </a:r>
            <a:r>
              <a:rPr lang="pl-PL" sz="1600" b="1" dirty="0" smtClean="0">
                <a:solidFill>
                  <a:srgbClr val="7030A0"/>
                </a:solidFill>
              </a:rPr>
              <a:t>  </a:t>
            </a:r>
            <a:endParaRPr lang="pl-PL" sz="1600" b="1" dirty="0"/>
          </a:p>
          <a:p>
            <a:endParaRPr lang="pl-PL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24000" y="2924944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Schemat </a:t>
            </a:r>
            <a:r>
              <a:rPr lang="pl-PL" b="1" dirty="0">
                <a:solidFill>
                  <a:srgbClr val="7030A0"/>
                </a:solidFill>
              </a:rPr>
              <a:t>blokowy </a:t>
            </a:r>
            <a:r>
              <a:rPr lang="pl-PL" b="1" dirty="0"/>
              <a:t>jest to układ figur geometrycznych (nazywanych skrzynkami lub blokami) połączonych ze sobą odcinkami prostymi lub łamanymi (ścieżki sterujące). </a:t>
            </a:r>
            <a:endParaRPr lang="pl-PL" b="1" dirty="0" smtClean="0"/>
          </a:p>
          <a:p>
            <a:endParaRPr lang="pl-PL" b="1" dirty="0"/>
          </a:p>
          <a:p>
            <a:r>
              <a:rPr lang="pl-PL" b="1" dirty="0" smtClean="0">
                <a:solidFill>
                  <a:srgbClr val="7030A0"/>
                </a:solidFill>
              </a:rPr>
              <a:t>Bloki</a:t>
            </a:r>
            <a:r>
              <a:rPr lang="pl-PL" b="1" dirty="0" smtClean="0"/>
              <a:t> </a:t>
            </a:r>
            <a:r>
              <a:rPr lang="pl-PL" b="1" dirty="0"/>
              <a:t>służą do przedstawiania rodzaju działań zaprojektowanych w algorytmie, natomiast </a:t>
            </a:r>
            <a:r>
              <a:rPr lang="pl-PL" b="1" dirty="0">
                <a:solidFill>
                  <a:srgbClr val="7030A0"/>
                </a:solidFill>
              </a:rPr>
              <a:t>strzałki </a:t>
            </a:r>
            <a:r>
              <a:rPr lang="pl-PL" b="1" dirty="0"/>
              <a:t>wskazują kolejność wykonywania tych działań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25640"/>
            <a:ext cx="3240360" cy="44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Schematy blokowe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1600" y="764704"/>
            <a:ext cx="144016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99592" y="1556792"/>
            <a:ext cx="1656184" cy="86409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iamond 5"/>
          <p:cNvSpPr/>
          <p:nvPr/>
        </p:nvSpPr>
        <p:spPr>
          <a:xfrm>
            <a:off x="755576" y="2852936"/>
            <a:ext cx="1872208" cy="1080120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99592" y="4293096"/>
            <a:ext cx="1584176" cy="864096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Box 7"/>
          <p:cNvSpPr txBox="1"/>
          <p:nvPr/>
        </p:nvSpPr>
        <p:spPr>
          <a:xfrm>
            <a:off x="3131840" y="685145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strzałka</a:t>
            </a:r>
            <a:r>
              <a:rPr lang="pl-PL" sz="2000" dirty="0"/>
              <a:t> - wskazuje jednoznacznie powiązania i ich kierunek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1556792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operand</a:t>
            </a:r>
            <a:r>
              <a:rPr lang="pl-PL" sz="2000" dirty="0"/>
              <a:t> - prostokąt, do którego wpisywane są wszystkie operacje z wyjątkiem instrukcji wyboru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2924944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predykat</a:t>
            </a:r>
            <a:r>
              <a:rPr lang="pl-PL" sz="2000" dirty="0"/>
              <a:t> - romb, do którego wpisywane są wyłącznie instrukcje wyboru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4221088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etykieta</a:t>
            </a:r>
            <a:r>
              <a:rPr lang="pl-PL" sz="2000" dirty="0"/>
              <a:t> - owal służący do oznaczania początku bądź końca sekwencji schematu </a:t>
            </a:r>
            <a:r>
              <a:rPr lang="pl-PL" sz="2000" b="1" dirty="0" smtClean="0"/>
              <a:t>(start/stop)</a:t>
            </a:r>
            <a:endParaRPr lang="pl-PL" sz="2000" b="1" dirty="0"/>
          </a:p>
        </p:txBody>
      </p:sp>
      <p:sp>
        <p:nvSpPr>
          <p:cNvPr id="12" name="Parallelogram 11"/>
          <p:cNvSpPr/>
          <p:nvPr/>
        </p:nvSpPr>
        <p:spPr>
          <a:xfrm>
            <a:off x="683568" y="5589240"/>
            <a:ext cx="1872208" cy="720080"/>
          </a:xfrm>
          <a:prstGeom prst="parallelogram">
            <a:avLst>
              <a:gd name="adj" fmla="val 7653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3116184" y="5493712"/>
            <a:ext cx="5560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Blok wejścia/wyjścia</a:t>
            </a:r>
            <a:r>
              <a:rPr lang="pl-PL" sz="2000" dirty="0"/>
              <a:t> - jest to blok, który wykonuje operacje odczytywania danych oraz wprowadzania wyników. </a:t>
            </a:r>
            <a:br>
              <a:rPr lang="pl-PL" sz="2000" dirty="0"/>
            </a:b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52532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2880320" cy="929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3717032"/>
            <a:ext cx="1368152" cy="792088"/>
          </a:xfrm>
          <a:prstGeom prst="rect">
            <a:avLst/>
          </a:prstGeom>
          <a:gradFill flip="none" rotWithShape="1">
            <a:gsLst>
              <a:gs pos="0">
                <a:srgbClr val="2669A0">
                  <a:tint val="66000"/>
                  <a:satMod val="160000"/>
                </a:srgbClr>
              </a:gs>
              <a:gs pos="50000">
                <a:srgbClr val="2669A0">
                  <a:tint val="44500"/>
                  <a:satMod val="160000"/>
                </a:srgbClr>
              </a:gs>
              <a:gs pos="100000">
                <a:srgbClr val="2669A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899592" y="1484784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Blok decyzyjny, warunkowy</a:t>
            </a:r>
            <a:r>
              <a:rPr lang="pl-PL" sz="1600" dirty="0"/>
              <a:t> wykonuje operacje warunkową JEŻELI. Oznacza się go za pomocą rombu. </a:t>
            </a:r>
            <a:br>
              <a:rPr lang="pl-PL" sz="1600" dirty="0"/>
            </a:br>
            <a:r>
              <a:rPr lang="pl-PL" sz="1600" dirty="0" smtClean="0"/>
              <a:t>Wewnątrz </a:t>
            </a:r>
            <a:r>
              <a:rPr lang="pl-PL" sz="1600" dirty="0"/>
              <a:t>rombu znajduje się odpowiedni warunek. </a:t>
            </a:r>
            <a:r>
              <a:rPr lang="pl-PL" sz="1600" dirty="0" smtClean="0"/>
              <a:t>Operacje </a:t>
            </a:r>
            <a:r>
              <a:rPr lang="pl-PL" sz="1600" dirty="0"/>
              <a:t>warunkowe zawsze prowadza do konieczności rozważenia dwóch dróg: </a:t>
            </a:r>
            <a:endParaRPr lang="pl-PL" sz="1600" dirty="0" smtClean="0"/>
          </a:p>
          <a:p>
            <a:endParaRPr lang="pl-PL" sz="1600" b="1" dirty="0"/>
          </a:p>
          <a:p>
            <a:r>
              <a:rPr lang="pl-PL" sz="1600" b="1" dirty="0" smtClean="0"/>
              <a:t>TAK </a:t>
            </a:r>
            <a:r>
              <a:rPr lang="pl-PL" sz="1600" dirty="0"/>
              <a:t>- kiedy rozpatrywany warunek jest spełniony </a:t>
            </a:r>
          </a:p>
          <a:p>
            <a:r>
              <a:rPr lang="pl-PL" sz="1600" b="1" dirty="0"/>
              <a:t>NIE</a:t>
            </a:r>
            <a:r>
              <a:rPr lang="pl-PL" sz="1600" dirty="0"/>
              <a:t> - kiedy rozpatrywany warunek nie jest spełniony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7784" y="3429000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Blok operacji - obliczeniowy</a:t>
            </a:r>
            <a:r>
              <a:rPr lang="pl-PL" sz="1600" dirty="0"/>
              <a:t> -jest oznaczany za pomocą prostokąta, w którym wpisuje się komentarz określający daną operację. </a:t>
            </a:r>
            <a:br>
              <a:rPr lang="pl-PL" sz="1600" dirty="0"/>
            </a:br>
            <a:r>
              <a:rPr lang="pl-PL" sz="1600" dirty="0" smtClean="0"/>
              <a:t>Jeśli </a:t>
            </a:r>
            <a:r>
              <a:rPr lang="pl-PL" sz="1600" dirty="0"/>
              <a:t>kilka operacji tworzy logiczną całość, to wszystkie one mogą być umieszczone w jednym bloku.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45224"/>
            <a:ext cx="1512168" cy="8760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7784" y="4752439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Blok proceduralny - fragmentu</a:t>
            </a:r>
            <a:r>
              <a:rPr lang="pl-PL" sz="1600" dirty="0"/>
              <a:t> jest to część programu zdefiniowanego odrębnie. </a:t>
            </a:r>
            <a:br>
              <a:rPr lang="pl-PL" sz="1600" dirty="0"/>
            </a:br>
            <a:r>
              <a:rPr lang="pl-PL" sz="1600" dirty="0" smtClean="0"/>
              <a:t>Proces </a:t>
            </a:r>
            <a:r>
              <a:rPr lang="pl-PL" sz="1600" dirty="0"/>
              <a:t>ten jest określony poza programem, dlatego nie wymaga zdefiniowania w rozpatrywanym programie. Jest to podprogram. </a:t>
            </a:r>
            <a:br>
              <a:rPr lang="pl-PL" sz="1600" dirty="0"/>
            </a:b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94295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628650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09600" cy="133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9205" y="980728"/>
            <a:ext cx="5958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7030A0"/>
                </a:solidFill>
              </a:rPr>
              <a:t>Łącznik stronicowy </a:t>
            </a:r>
            <a:r>
              <a:rPr lang="pl-PL" sz="1600" b="1" dirty="0"/>
              <a:t>- </a:t>
            </a:r>
            <a:r>
              <a:rPr lang="pl-PL" sz="1600" b="1" dirty="0">
                <a:solidFill>
                  <a:srgbClr val="7030A0"/>
                </a:solidFill>
              </a:rPr>
              <a:t>wewnętrzny </a:t>
            </a:r>
            <a:r>
              <a:rPr lang="pl-PL" sz="1600" b="1" dirty="0"/>
              <a:t>- taki blok oznacza łączenie części schematu w obrębie jednej strony. </a:t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Używamy go w przypadku, gdy użycie strzałki znacząco zmniejszyłoby czytelność schematu. </a:t>
            </a:r>
            <a:br>
              <a:rPr lang="pl-PL" sz="1600" b="1" dirty="0"/>
            </a:br>
            <a:r>
              <a:rPr lang="pl-PL" sz="1600" b="1" dirty="0"/>
              <a:t>Poszczególne łączniki oznacza się liczbami całkowitymi. </a:t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Zawsze istnieją dwa łączniki oznaczone tym samym numerem: </a:t>
            </a:r>
            <a:r>
              <a:rPr lang="pl-PL" sz="1600" b="1" dirty="0">
                <a:solidFill>
                  <a:srgbClr val="7030A0"/>
                </a:solidFill>
              </a:rPr>
              <a:t>jeden źródłowy, drugi — docelowy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8" y="4149080"/>
            <a:ext cx="55245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10" y="4149080"/>
            <a:ext cx="552450" cy="1238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90056" y="3645024"/>
            <a:ext cx="6246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7030A0"/>
                </a:solidFill>
              </a:rPr>
              <a:t>Łącznik </a:t>
            </a:r>
            <a:r>
              <a:rPr lang="pl-PL" sz="1600" b="1" dirty="0">
                <a:solidFill>
                  <a:srgbClr val="7030A0"/>
                </a:solidFill>
              </a:rPr>
              <a:t>międzystronicowy - zewnętrzny </a:t>
            </a:r>
            <a:r>
              <a:rPr lang="pl-PL" sz="1600" b="1" dirty="0"/>
              <a:t>— blok tego typu używany jest w przypadku, kiedy konieczne jest przeniesienie sterowania między stronami - arkuszami papieru - schematu. </a:t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Zasady użycia tego typu bloku są analogiczne do zasad użycia łącznika stronicowego. </a:t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Poszczególne łączniki oznacza się liczbami całkowitymi. </a:t>
            </a:r>
            <a:br>
              <a:rPr lang="pl-PL" sz="1600" b="1" dirty="0"/>
            </a:b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53871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91683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każda operacja, relacja lub informacja jest umieszczana w skrzynce </a:t>
            </a:r>
          </a:p>
          <a:p>
            <a:r>
              <a:rPr lang="pl-PL" dirty="0" smtClean="0"/>
              <a:t>     kolejność </a:t>
            </a:r>
            <a:r>
              <a:rPr lang="pl-PL" dirty="0"/>
              <a:t>wykonywania operacji wyznaczają połączenia między </a:t>
            </a:r>
            <a:r>
              <a:rPr lang="pl-PL" dirty="0" smtClean="0"/>
              <a:t>  </a:t>
            </a:r>
          </a:p>
          <a:p>
            <a:r>
              <a:rPr lang="pl-PL" dirty="0"/>
              <a:t> </a:t>
            </a:r>
            <a:r>
              <a:rPr lang="pl-PL" dirty="0" smtClean="0"/>
              <a:t>    skrzynkami </a:t>
            </a: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każde połączenie jest zaczepione początkiem do skrzynki, a końcem do innej skrzynki lub innego połączenia, żadne połączenie nie rozdziela się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rozgałęzienie sieci działań możliwe jest tylko dzięki skrzynkom warunkowym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schemat posiada jedną skrzynkę START i co najmniej jedną skrzynkę STOP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ze skrzynki START można przejść do skrzynki STOP poruszając się po sieci działań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ze skrzynki START można dotrzeć wzdłuż połączeń do dowolnej innej skrzynki schematu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 każdej skrzynki istnieje przejście wzdłuż połączeń do jednej ze skrzynek STOP </a:t>
            </a:r>
            <a:endParaRPr lang="pl-PL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1052736"/>
            <a:ext cx="730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budowania schematów blokowych</a:t>
            </a:r>
            <a:endParaRPr lang="pl-PL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379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88024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Schematy blokowe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7"/>
            <a:ext cx="1512168" cy="4086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980727"/>
            <a:ext cx="3492388" cy="40609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80727"/>
            <a:ext cx="1498545" cy="40869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5616" y="551723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LINIOWY</a:t>
            </a:r>
            <a:endParaRPr lang="pl-P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551723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LINIOWY Z PĘTLĄ</a:t>
            </a:r>
            <a:endParaRPr lang="pl-P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17811" y="5373216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SCHEMAT Z PĘTLĄ</a:t>
            </a:r>
          </a:p>
          <a:p>
            <a:pPr algn="ctr"/>
            <a:r>
              <a:rPr lang="pl-PL" b="1" dirty="0" smtClean="0"/>
              <a:t> I ROZGAŁĘZIENIAMI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9867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2966442" cy="524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2636912"/>
            <a:ext cx="1980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Algorytm</a:t>
            </a:r>
          </a:p>
          <a:p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arzenia</a:t>
            </a:r>
          </a:p>
          <a:p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herbaty</a:t>
            </a:r>
          </a:p>
          <a:p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178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2997727"/>
            <a:ext cx="419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Niektórzy  </a:t>
            </a:r>
            <a:r>
              <a:rPr lang="pl-PL" sz="2400" b="1" dirty="0" smtClean="0"/>
              <a:t>lubią</a:t>
            </a:r>
            <a:endParaRPr lang="pl-PL" sz="2400" b="1" dirty="0"/>
          </a:p>
          <a:p>
            <a:r>
              <a:rPr lang="pl-PL" sz="2400" b="1" dirty="0"/>
              <a:t>słodką herbatę</a:t>
            </a:r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84" y="621335"/>
            <a:ext cx="3844323" cy="554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13" y="5976633"/>
            <a:ext cx="424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Wykorzystanie instrukcji warunkowej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95736" y="4365104"/>
            <a:ext cx="2448272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44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299695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Niektórzy  </a:t>
            </a:r>
            <a:r>
              <a:rPr lang="pl-PL" sz="2400" b="1" dirty="0" smtClean="0"/>
              <a:t> lubią</a:t>
            </a:r>
            <a:endParaRPr lang="pl-PL" sz="2400" b="1" dirty="0"/>
          </a:p>
          <a:p>
            <a:r>
              <a:rPr lang="pl-PL" sz="2400" b="1" dirty="0" smtClean="0"/>
              <a:t>mocną</a:t>
            </a:r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smtClean="0"/>
              <a:t>herbatę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5949280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Zastosowanie pętli w algorytmie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08775"/>
            <a:ext cx="3400516" cy="574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195736" y="4365104"/>
            <a:ext cx="3456384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4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Algorytmy w życiu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2696"/>
            <a:ext cx="316070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334515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72" y="980728"/>
            <a:ext cx="3311860" cy="2205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94" y="3861048"/>
            <a:ext cx="3299606" cy="2255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114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032448" cy="602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6016" y="414908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Kompletny algortym</a:t>
            </a:r>
          </a:p>
          <a:p>
            <a:r>
              <a:rPr lang="pl-PL" sz="2400" b="1" dirty="0"/>
              <a:t>p</a:t>
            </a:r>
            <a:r>
              <a:rPr lang="pl-PL" sz="2400" b="1" dirty="0" smtClean="0"/>
              <a:t>arzenia herbaty</a:t>
            </a:r>
          </a:p>
          <a:p>
            <a:endParaRPr lang="pl-PL" sz="2400" b="1" dirty="0"/>
          </a:p>
          <a:p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: HERBATA</a:t>
            </a:r>
          </a:p>
        </p:txBody>
      </p:sp>
    </p:spTree>
    <p:extLst>
      <p:ext uri="{BB962C8B-B14F-4D97-AF65-F5344CB8AC3E}">
        <p14:creationId xmlns:p14="http://schemas.microsoft.com/office/powerpoint/2010/main" val="3770662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056" y="1988840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Algortym</a:t>
            </a:r>
          </a:p>
          <a:p>
            <a:r>
              <a:rPr lang="pl-PL" sz="2400" b="1" dirty="0" smtClean="0"/>
              <a:t>londyńskiego gentelmena</a:t>
            </a:r>
          </a:p>
          <a:p>
            <a:endParaRPr lang="pl-PL" sz="2400" b="1" dirty="0"/>
          </a:p>
          <a:p>
            <a:r>
              <a:rPr lang="pl-PL" sz="2400" b="1" dirty="0" smtClean="0"/>
              <a:t>Wykorzystanie podprogramu</a:t>
            </a:r>
          </a:p>
          <a:p>
            <a:r>
              <a:rPr lang="pl-PL" sz="2400" b="1" dirty="0" smtClean="0"/>
              <a:t>„HERBATA”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288269" cy="540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0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00192" y="198884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Algortym</a:t>
            </a:r>
          </a:p>
          <a:p>
            <a:r>
              <a:rPr lang="pl-PL" sz="2400" b="1" dirty="0"/>
              <a:t>b</a:t>
            </a:r>
            <a:r>
              <a:rPr lang="pl-PL" sz="2400" b="1" dirty="0" smtClean="0"/>
              <a:t>lokowy</a:t>
            </a:r>
          </a:p>
          <a:p>
            <a:endParaRPr lang="pl-PL" sz="2400" b="1" dirty="0"/>
          </a:p>
          <a:p>
            <a:r>
              <a:rPr lang="pl-PL" sz="2400" b="1" dirty="0" smtClean="0"/>
              <a:t>Zaproszenia telefonicznego</a:t>
            </a:r>
            <a:endParaRPr lang="pl-PL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8650"/>
            <a:ext cx="39147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22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algorytmu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66517573"/>
              </p:ext>
            </p:extLst>
          </p:nvPr>
        </p:nvGraphicFramePr>
        <p:xfrm>
          <a:off x="539552" y="1397000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11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016" y="169277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Etapy rozwiązywania problemów</a:t>
            </a:r>
            <a:endParaRPr lang="pl-PL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1007839"/>
              </p:ext>
            </p:extLst>
          </p:nvPr>
        </p:nvGraphicFramePr>
        <p:xfrm>
          <a:off x="611560" y="620688"/>
          <a:ext cx="7848872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8195117"/>
              </p:ext>
            </p:extLst>
          </p:nvPr>
        </p:nvGraphicFramePr>
        <p:xfrm>
          <a:off x="611560" y="2204864"/>
          <a:ext cx="7848872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98385652"/>
              </p:ext>
            </p:extLst>
          </p:nvPr>
        </p:nvGraphicFramePr>
        <p:xfrm>
          <a:off x="611560" y="4581128"/>
          <a:ext cx="504056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9764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0451036"/>
              </p:ext>
            </p:extLst>
          </p:nvPr>
        </p:nvGraphicFramePr>
        <p:xfrm>
          <a:off x="611560" y="4581128"/>
          <a:ext cx="504056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310">
            <a:off x="780893" y="1757652"/>
            <a:ext cx="420825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852">
            <a:off x="4022112" y="3501177"/>
            <a:ext cx="422447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691680" y="90872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</a:rPr>
              <a:t>Działania niealgorytmiczne</a:t>
            </a:r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6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16156258"/>
              </p:ext>
            </p:extLst>
          </p:nvPr>
        </p:nvGraphicFramePr>
        <p:xfrm>
          <a:off x="611560" y="4581128"/>
          <a:ext cx="504056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91680" y="90872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</a:rPr>
              <a:t>Algorytmy z życia codziennego : </a:t>
            </a:r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46650"/>
            <a:ext cx="3341047" cy="222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283968" y="2204864"/>
            <a:ext cx="4248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/>
              <a:t>Wlać do garnka zimną wodę</a:t>
            </a:r>
            <a:r>
              <a:rPr lang="pl-PL" sz="2000" b="1" dirty="0" smtClean="0"/>
              <a:t>.</a:t>
            </a:r>
            <a:endParaRPr lang="pl-PL" sz="20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/>
              <a:t>Zapalić gaz.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/>
              <a:t>Gotować wodę do wrzenia</a:t>
            </a:r>
            <a:r>
              <a:rPr lang="pl-PL" sz="2000" b="1" dirty="0" smtClean="0"/>
              <a:t>.</a:t>
            </a:r>
            <a:endParaRPr lang="pl-PL" sz="20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/>
              <a:t>Włożyć jajko.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/>
              <a:t>Odczekać trzy minuty.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/>
              <a:t>Zgasić gaz.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/>
              <a:t>Wyjąć jajko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973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06291246"/>
              </p:ext>
            </p:extLst>
          </p:nvPr>
        </p:nvGraphicFramePr>
        <p:xfrm>
          <a:off x="611560" y="4581128"/>
          <a:ext cx="504056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4932040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Budowa algorytmu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10928" y="2636912"/>
            <a:ext cx="7549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Aby zapisać algorytm potrzebujemy: </a:t>
            </a:r>
          </a:p>
          <a:p>
            <a:r>
              <a:rPr lang="pl-PL" sz="2400" b="1" dirty="0" smtClean="0">
                <a:solidFill>
                  <a:srgbClr val="1E40D2"/>
                </a:solidFill>
              </a:rPr>
              <a:t>plan </a:t>
            </a:r>
            <a:r>
              <a:rPr lang="pl-PL" sz="2400" b="1" dirty="0">
                <a:solidFill>
                  <a:srgbClr val="1E40D2"/>
                </a:solidFill>
              </a:rPr>
              <a:t>działania, przetworzenia danych</a:t>
            </a:r>
            <a:r>
              <a:rPr lang="pl-PL" sz="2400" b="1" dirty="0"/>
              <a:t>. </a:t>
            </a:r>
            <a:endParaRPr lang="pl-PL" sz="2400" b="1" dirty="0" smtClean="0"/>
          </a:p>
          <a:p>
            <a:endParaRPr lang="pl-PL" sz="2400" b="1" dirty="0"/>
          </a:p>
          <a:p>
            <a:r>
              <a:rPr lang="pl-PL" sz="2400" b="1" dirty="0" smtClean="0"/>
              <a:t>Robimy to poprzez </a:t>
            </a:r>
            <a:r>
              <a:rPr lang="pl-PL" sz="2400" b="1" dirty="0"/>
              <a:t>ciąg czynności (działań), które muszą być wykonane w określonej kolejności. </a:t>
            </a:r>
            <a:endParaRPr lang="pl-PL" sz="2400" b="1" dirty="0" smtClean="0"/>
          </a:p>
          <a:p>
            <a:endParaRPr lang="pl-PL" sz="2400" b="1" dirty="0" smtClean="0"/>
          </a:p>
          <a:p>
            <a:r>
              <a:rPr lang="pl-PL" sz="2400" b="1" dirty="0" smtClean="0"/>
              <a:t>Opis czynności występujących </a:t>
            </a:r>
            <a:r>
              <a:rPr lang="pl-PL" sz="2400" b="1" dirty="0"/>
              <a:t>w algorytmie nazywamy </a:t>
            </a:r>
            <a:r>
              <a:rPr lang="pl-PL" sz="2400" b="1" dirty="0">
                <a:solidFill>
                  <a:srgbClr val="1E40D2"/>
                </a:solidFill>
              </a:rPr>
              <a:t>instrukcjami.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39552" y="1088740"/>
            <a:ext cx="1656184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</a:rPr>
              <a:t>ALGORYTM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987824" y="1074800"/>
            <a:ext cx="1440160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OPIS DANYCH</a:t>
            </a:r>
            <a:endParaRPr lang="pl-PL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4973712" y="1074800"/>
            <a:ext cx="1440160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OPIS WYNIKÓW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6948264" y="1074800"/>
            <a:ext cx="1512168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PLAN DZIAŁANIA</a:t>
            </a:r>
            <a:endParaRPr lang="pl-PL" dirty="0"/>
          </a:p>
        </p:txBody>
      </p:sp>
      <p:sp>
        <p:nvSpPr>
          <p:cNvPr id="8" name="Krzyż 7"/>
          <p:cNvSpPr/>
          <p:nvPr/>
        </p:nvSpPr>
        <p:spPr>
          <a:xfrm>
            <a:off x="4505660" y="1290824"/>
            <a:ext cx="360040" cy="360040"/>
          </a:xfrm>
          <a:prstGeom prst="plus">
            <a:avLst>
              <a:gd name="adj" fmla="val 3911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E40D2"/>
              </a:solidFill>
            </a:endParaRPr>
          </a:p>
        </p:txBody>
      </p:sp>
      <p:sp>
        <p:nvSpPr>
          <p:cNvPr id="13" name="Krzyż 12"/>
          <p:cNvSpPr/>
          <p:nvPr/>
        </p:nvSpPr>
        <p:spPr>
          <a:xfrm>
            <a:off x="6516216" y="1288468"/>
            <a:ext cx="360040" cy="360040"/>
          </a:xfrm>
          <a:prstGeom prst="plus">
            <a:avLst>
              <a:gd name="adj" fmla="val 3911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E40D2"/>
              </a:solidFill>
            </a:endParaRPr>
          </a:p>
        </p:txBody>
      </p:sp>
      <p:sp>
        <p:nvSpPr>
          <p:cNvPr id="12" name="Równa się 11"/>
          <p:cNvSpPr/>
          <p:nvPr/>
        </p:nvSpPr>
        <p:spPr>
          <a:xfrm>
            <a:off x="2339752" y="1324472"/>
            <a:ext cx="432048" cy="28803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5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zapisu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7463" y="301611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</a:rPr>
              <a:t>1. Opis słowny  </a:t>
            </a:r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1" y="1052736"/>
            <a:ext cx="1216221" cy="12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891662" y="1411922"/>
            <a:ext cx="692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Oblicz średnią </a:t>
            </a:r>
            <a:r>
              <a:rPr lang="pl-PL" sz="2400" b="1" dirty="0"/>
              <a:t>arytmetyczną dwóch liczb</a:t>
            </a:r>
            <a:endParaRPr lang="pl-P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32390" y="4149080"/>
            <a:ext cx="5603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Weź dwie liczby i dodaj je do siebie. Otrzymany wynik  podziel przez </a:t>
            </a:r>
            <a:r>
              <a:rPr lang="pl-PL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2.</a:t>
            </a:r>
            <a:endParaRPr lang="pl-PL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0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1657</TotalTime>
  <Words>1144</Words>
  <Application>Microsoft Office PowerPoint</Application>
  <PresentationFormat>Pokaz na ekranie (4:3)</PresentationFormat>
  <Paragraphs>217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Austin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USŁUGI ELEKTRONICZNE</dc:title>
  <dc:creator>Maciek</dc:creator>
  <cp:lastModifiedBy>Balcerek</cp:lastModifiedBy>
  <cp:revision>126</cp:revision>
  <dcterms:created xsi:type="dcterms:W3CDTF">2013-07-12T07:57:31Z</dcterms:created>
  <dcterms:modified xsi:type="dcterms:W3CDTF">2021-01-06T12:14:28Z</dcterms:modified>
</cp:coreProperties>
</file>