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40D2"/>
    <a:srgbClr val="00FF00"/>
    <a:srgbClr val="695898"/>
    <a:srgbClr val="476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68" autoAdjust="0"/>
    <p:restoredTop sz="94590" autoAdjust="0"/>
  </p:normalViewPr>
  <p:slideViewPr>
    <p:cSldViewPr>
      <p:cViewPr>
        <p:scale>
          <a:sx n="80" d="100"/>
          <a:sy n="80" d="100"/>
        </p:scale>
        <p:origin x="-1296" y="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DA2099-E259-438D-A8B6-21F58F525DAA}" type="doc">
      <dgm:prSet loTypeId="urn:microsoft.com/office/officeart/2005/8/layout/vList6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6226376-446C-4099-9C43-DD940446004A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WIRUS</a:t>
          </a:r>
          <a:endParaRPr lang="pl-P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0763D42-16EC-4E43-B6D0-722C2E372855}" type="parTrans" cxnId="{48504896-834E-428A-B135-8558A23913F1}">
      <dgm:prSet/>
      <dgm:spPr/>
      <dgm:t>
        <a:bodyPr/>
        <a:lstStyle/>
        <a:p>
          <a:endParaRPr lang="pl-PL" b="1"/>
        </a:p>
      </dgm:t>
    </dgm:pt>
    <dgm:pt modelId="{B72AC83E-2BFE-458F-A1C8-EB881561D111}" type="sibTrans" cxnId="{48504896-834E-428A-B135-8558A23913F1}">
      <dgm:prSet/>
      <dgm:spPr/>
      <dgm:t>
        <a:bodyPr/>
        <a:lstStyle/>
        <a:p>
          <a:endParaRPr lang="pl-PL" b="1"/>
        </a:p>
      </dgm:t>
    </dgm:pt>
    <dgm:pt modelId="{4D59E91F-734B-4167-BBD6-FB0F45FFF28D}">
      <dgm:prSet phldrT="[Text]"/>
      <dgm:spPr/>
      <dgm:t>
        <a:bodyPr/>
        <a:lstStyle/>
        <a:p>
          <a:r>
            <a:rPr lang="pl-PL" b="1" dirty="0" smtClean="0"/>
            <a:t>Program, który bez zgody użytkownika zmienia zainfekowany program w celu reprodukcji</a:t>
          </a:r>
          <a:endParaRPr lang="pl-PL" b="1" dirty="0"/>
        </a:p>
      </dgm:t>
    </dgm:pt>
    <dgm:pt modelId="{8FFB4EF9-4E42-4D37-BD07-B7EC3877A036}" type="parTrans" cxnId="{00D07EE7-D189-4B3E-AE6C-2DC56F9932BE}">
      <dgm:prSet/>
      <dgm:spPr/>
      <dgm:t>
        <a:bodyPr/>
        <a:lstStyle/>
        <a:p>
          <a:endParaRPr lang="pl-PL" b="1"/>
        </a:p>
      </dgm:t>
    </dgm:pt>
    <dgm:pt modelId="{0560E2BC-0638-4BBA-8416-F1DA452FA471}" type="sibTrans" cxnId="{00D07EE7-D189-4B3E-AE6C-2DC56F9932BE}">
      <dgm:prSet/>
      <dgm:spPr/>
      <dgm:t>
        <a:bodyPr/>
        <a:lstStyle/>
        <a:p>
          <a:endParaRPr lang="pl-PL" b="1"/>
        </a:p>
      </dgm:t>
    </dgm:pt>
    <dgm:pt modelId="{2C5AC976-D1EF-429D-BAC4-FB0E4CCC7E40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robak</a:t>
          </a:r>
          <a:endParaRPr lang="pl-P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730B04-8378-4BBF-85F7-111451DB24F0}" type="parTrans" cxnId="{FA993DBE-7B60-41A9-9036-C675D53ACF46}">
      <dgm:prSet/>
      <dgm:spPr/>
      <dgm:t>
        <a:bodyPr/>
        <a:lstStyle/>
        <a:p>
          <a:endParaRPr lang="pl-PL" b="1"/>
        </a:p>
      </dgm:t>
    </dgm:pt>
    <dgm:pt modelId="{4BF25CA5-3BC9-4B64-9EC2-EC109CAB4B4C}" type="sibTrans" cxnId="{FA993DBE-7B60-41A9-9036-C675D53ACF46}">
      <dgm:prSet/>
      <dgm:spPr/>
      <dgm:t>
        <a:bodyPr/>
        <a:lstStyle/>
        <a:p>
          <a:endParaRPr lang="pl-PL" b="1"/>
        </a:p>
      </dgm:t>
    </dgm:pt>
    <dgm:pt modelId="{2A896527-935E-4FD4-BE05-03F6BA63380D}">
      <dgm:prSet phldrT="[Text]"/>
      <dgm:spPr/>
      <dgm:t>
        <a:bodyPr/>
        <a:lstStyle/>
        <a:p>
          <a:r>
            <a:rPr lang="pl-PL" b="1" dirty="0" smtClean="0"/>
            <a:t>Wirus roznazający się tylko w sieci</a:t>
          </a:r>
          <a:endParaRPr lang="pl-PL" b="1" dirty="0"/>
        </a:p>
      </dgm:t>
    </dgm:pt>
    <dgm:pt modelId="{94E7918D-06A9-41D2-8919-00CF32010AB9}" type="parTrans" cxnId="{294F4CCE-67C0-45B0-A1CA-F81B28011D97}">
      <dgm:prSet/>
      <dgm:spPr/>
      <dgm:t>
        <a:bodyPr/>
        <a:lstStyle/>
        <a:p>
          <a:endParaRPr lang="pl-PL" b="1"/>
        </a:p>
      </dgm:t>
    </dgm:pt>
    <dgm:pt modelId="{D8D05760-394C-497A-AC24-B24FB9B3419F}" type="sibTrans" cxnId="{294F4CCE-67C0-45B0-A1CA-F81B28011D97}">
      <dgm:prSet/>
      <dgm:spPr/>
      <dgm:t>
        <a:bodyPr/>
        <a:lstStyle/>
        <a:p>
          <a:endParaRPr lang="pl-PL" b="1"/>
        </a:p>
      </dgm:t>
    </dgm:pt>
    <dgm:pt modelId="{E5D2D6BB-DB6E-45DD-B791-E3ED9A16C83F}">
      <dgm:prSet phldrT="[Text]"/>
      <dgm:spPr/>
      <dgm:t>
        <a:bodyPr/>
        <a:lstStyle/>
        <a:p>
          <a:r>
            <a:rPr lang="pl-PL" b="1" dirty="0" smtClean="0"/>
            <a:t>Powielane prz pocztę elektroniczną</a:t>
          </a:r>
          <a:endParaRPr lang="pl-PL" b="1" dirty="0"/>
        </a:p>
      </dgm:t>
    </dgm:pt>
    <dgm:pt modelId="{0FDEEF15-5729-4D80-8813-7D6324BCBEFD}" type="parTrans" cxnId="{CB558F47-D732-4843-AB11-8E5CDFB7487B}">
      <dgm:prSet/>
      <dgm:spPr/>
      <dgm:t>
        <a:bodyPr/>
        <a:lstStyle/>
        <a:p>
          <a:endParaRPr lang="pl-PL" b="1"/>
        </a:p>
      </dgm:t>
    </dgm:pt>
    <dgm:pt modelId="{F89FABFA-79CA-4C7C-BF9C-7EFA9B05F0A4}" type="sibTrans" cxnId="{CB558F47-D732-4843-AB11-8E5CDFB7487B}">
      <dgm:prSet/>
      <dgm:spPr/>
      <dgm:t>
        <a:bodyPr/>
        <a:lstStyle/>
        <a:p>
          <a:endParaRPr lang="pl-PL" b="1"/>
        </a:p>
      </dgm:t>
    </dgm:pt>
    <dgm:pt modelId="{2261995F-5C4A-4880-8922-908B4A143736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trojan</a:t>
          </a:r>
          <a:endParaRPr lang="pl-P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0A0A176-5BB3-42F5-B13E-0C964CB35EC5}" type="parTrans" cxnId="{A1F6F55A-B5E9-4B1B-BC38-91C7DF0500E4}">
      <dgm:prSet/>
      <dgm:spPr/>
      <dgm:t>
        <a:bodyPr/>
        <a:lstStyle/>
        <a:p>
          <a:endParaRPr lang="pl-PL" b="1"/>
        </a:p>
      </dgm:t>
    </dgm:pt>
    <dgm:pt modelId="{56D81D78-D95E-4199-AF8C-C0EF072A66B7}" type="sibTrans" cxnId="{A1F6F55A-B5E9-4B1B-BC38-91C7DF0500E4}">
      <dgm:prSet/>
      <dgm:spPr/>
      <dgm:t>
        <a:bodyPr/>
        <a:lstStyle/>
        <a:p>
          <a:endParaRPr lang="pl-PL" b="1"/>
        </a:p>
      </dgm:t>
    </dgm:pt>
    <dgm:pt modelId="{8C5D46D9-C261-4CB2-A301-6C99BDA22F83}">
      <dgm:prSet/>
      <dgm:spPr/>
      <dgm:t>
        <a:bodyPr/>
        <a:lstStyle/>
        <a:p>
          <a:r>
            <a:rPr lang="pl-PL" b="1" dirty="0" smtClean="0"/>
            <a:t>Program podszywający się pod aplikacje</a:t>
          </a:r>
          <a:endParaRPr lang="pl-PL" b="1" dirty="0"/>
        </a:p>
      </dgm:t>
    </dgm:pt>
    <dgm:pt modelId="{A734F62D-C751-49E0-BBB2-069401520CBD}" type="parTrans" cxnId="{1CAD9B86-EC55-4A95-BF82-3A0656C6F6B8}">
      <dgm:prSet/>
      <dgm:spPr/>
      <dgm:t>
        <a:bodyPr/>
        <a:lstStyle/>
        <a:p>
          <a:endParaRPr lang="pl-PL" b="1"/>
        </a:p>
      </dgm:t>
    </dgm:pt>
    <dgm:pt modelId="{A5A3788A-4EAF-4306-BDB0-DA424D7F1861}" type="sibTrans" cxnId="{1CAD9B86-EC55-4A95-BF82-3A0656C6F6B8}">
      <dgm:prSet/>
      <dgm:spPr/>
      <dgm:t>
        <a:bodyPr/>
        <a:lstStyle/>
        <a:p>
          <a:endParaRPr lang="pl-PL" b="1"/>
        </a:p>
      </dgm:t>
    </dgm:pt>
    <dgm:pt modelId="{9A8424AF-046B-4CD9-A81C-B976915F0719}">
      <dgm:prSet/>
      <dgm:spPr/>
      <dgm:t>
        <a:bodyPr/>
        <a:lstStyle/>
        <a:p>
          <a:r>
            <a:rPr lang="pl-PL" b="1" dirty="0" smtClean="0"/>
            <a:t>Uruchamia niepożądaną działalność</a:t>
          </a:r>
          <a:endParaRPr lang="pl-PL" b="1" dirty="0"/>
        </a:p>
      </dgm:t>
    </dgm:pt>
    <dgm:pt modelId="{42A33860-7BBE-479F-B106-0F5CC9E9AEA2}" type="parTrans" cxnId="{E9EC9DF4-79C6-4B7E-8B8C-0ECA6BA8CD20}">
      <dgm:prSet/>
      <dgm:spPr/>
      <dgm:t>
        <a:bodyPr/>
        <a:lstStyle/>
        <a:p>
          <a:endParaRPr lang="pl-PL" b="1"/>
        </a:p>
      </dgm:t>
    </dgm:pt>
    <dgm:pt modelId="{4E45E8B9-F101-4C36-AED3-E79A7E3A422E}" type="sibTrans" cxnId="{E9EC9DF4-79C6-4B7E-8B8C-0ECA6BA8CD20}">
      <dgm:prSet/>
      <dgm:spPr/>
      <dgm:t>
        <a:bodyPr/>
        <a:lstStyle/>
        <a:p>
          <a:endParaRPr lang="pl-PL" b="1"/>
        </a:p>
      </dgm:t>
    </dgm:pt>
    <dgm:pt modelId="{7719341B-D71E-4E37-B7E7-B58AC4F2AF6D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exploit</a:t>
          </a:r>
          <a:endParaRPr lang="pl-P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1C225C6-88C6-4AAD-821A-9C076D351718}" type="parTrans" cxnId="{D7913475-8EB8-441B-B808-5093A1256439}">
      <dgm:prSet/>
      <dgm:spPr/>
      <dgm:t>
        <a:bodyPr/>
        <a:lstStyle/>
        <a:p>
          <a:endParaRPr lang="pl-PL" b="1"/>
        </a:p>
      </dgm:t>
    </dgm:pt>
    <dgm:pt modelId="{F53E4B27-C579-4EE0-8A03-03BDFE7A692B}" type="sibTrans" cxnId="{D7913475-8EB8-441B-B808-5093A1256439}">
      <dgm:prSet/>
      <dgm:spPr/>
      <dgm:t>
        <a:bodyPr/>
        <a:lstStyle/>
        <a:p>
          <a:endParaRPr lang="pl-PL" b="1"/>
        </a:p>
      </dgm:t>
    </dgm:pt>
    <dgm:pt modelId="{802743A4-69FB-45A7-91EA-6CD0689C4A95}">
      <dgm:prSet/>
      <dgm:spPr/>
      <dgm:t>
        <a:bodyPr/>
        <a:lstStyle/>
        <a:p>
          <a:r>
            <a:rPr lang="pl-PL" b="1" dirty="0" smtClean="0"/>
            <a:t>Progra przejmujący kontrolę nad atakowanym systemem</a:t>
          </a:r>
          <a:endParaRPr lang="pl-PL" b="1" dirty="0"/>
        </a:p>
      </dgm:t>
    </dgm:pt>
    <dgm:pt modelId="{5CB36FE9-CF57-4434-86FA-FC34948AFE52}" type="parTrans" cxnId="{CA6573F9-E1DF-4632-B58B-DC4E39B40F17}">
      <dgm:prSet/>
      <dgm:spPr/>
      <dgm:t>
        <a:bodyPr/>
        <a:lstStyle/>
        <a:p>
          <a:endParaRPr lang="pl-PL" b="1"/>
        </a:p>
      </dgm:t>
    </dgm:pt>
    <dgm:pt modelId="{BA8940DA-A349-4D9E-8CB4-CA93153A47E5}" type="sibTrans" cxnId="{CA6573F9-E1DF-4632-B58B-DC4E39B40F17}">
      <dgm:prSet/>
      <dgm:spPr/>
      <dgm:t>
        <a:bodyPr/>
        <a:lstStyle/>
        <a:p>
          <a:endParaRPr lang="pl-PL" b="1"/>
        </a:p>
      </dgm:t>
    </dgm:pt>
    <dgm:pt modelId="{6902992B-CAD9-48B1-835C-7CC644F2D086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skaner</a:t>
          </a:r>
          <a:endParaRPr lang="pl-P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20EC7C-8F2B-45FA-8759-2A847585D9F5}" type="parTrans" cxnId="{4D29AFF3-E1E0-4756-AD05-A091399AC57C}">
      <dgm:prSet/>
      <dgm:spPr/>
      <dgm:t>
        <a:bodyPr/>
        <a:lstStyle/>
        <a:p>
          <a:endParaRPr lang="pl-PL" b="1"/>
        </a:p>
      </dgm:t>
    </dgm:pt>
    <dgm:pt modelId="{F75D56F4-EC2D-4542-A494-B3B9530F4353}" type="sibTrans" cxnId="{4D29AFF3-E1E0-4756-AD05-A091399AC57C}">
      <dgm:prSet/>
      <dgm:spPr/>
      <dgm:t>
        <a:bodyPr/>
        <a:lstStyle/>
        <a:p>
          <a:endParaRPr lang="pl-PL" b="1"/>
        </a:p>
      </dgm:t>
    </dgm:pt>
    <dgm:pt modelId="{8D08409A-9CD6-46F5-B8EB-67A52AD3C4F1}">
      <dgm:prSet/>
      <dgm:spPr/>
      <dgm:t>
        <a:bodyPr/>
        <a:lstStyle/>
        <a:p>
          <a:r>
            <a:rPr lang="pl-PL" b="1" dirty="0" smtClean="0"/>
            <a:t>Oprogramowanie służącve do testowania systemów/komputerów</a:t>
          </a:r>
          <a:endParaRPr lang="pl-PL" b="1" dirty="0"/>
        </a:p>
      </dgm:t>
    </dgm:pt>
    <dgm:pt modelId="{8940376C-EFAF-44CF-9B36-B3C7AB0A421A}" type="parTrans" cxnId="{A6229CB8-CA08-459A-80ED-C2474DAAABB3}">
      <dgm:prSet/>
      <dgm:spPr/>
      <dgm:t>
        <a:bodyPr/>
        <a:lstStyle/>
        <a:p>
          <a:endParaRPr lang="pl-PL" b="1"/>
        </a:p>
      </dgm:t>
    </dgm:pt>
    <dgm:pt modelId="{94087927-CD07-46E7-9611-ABA993405995}" type="sibTrans" cxnId="{A6229CB8-CA08-459A-80ED-C2474DAAABB3}">
      <dgm:prSet/>
      <dgm:spPr/>
      <dgm:t>
        <a:bodyPr/>
        <a:lstStyle/>
        <a:p>
          <a:endParaRPr lang="pl-PL" b="1"/>
        </a:p>
      </dgm:t>
    </dgm:pt>
    <dgm:pt modelId="{1B3C6661-E8FF-4A83-8D13-DB48B0814F05}">
      <dgm:prSet/>
      <dgm:spPr/>
      <dgm:t>
        <a:bodyPr/>
        <a:lstStyle/>
        <a:p>
          <a:r>
            <a:rPr lang="pl-PL" b="1" dirty="0" smtClean="0"/>
            <a:t>Słuzy do ataków i przjęcia danych</a:t>
          </a:r>
          <a:endParaRPr lang="pl-PL" b="1" dirty="0"/>
        </a:p>
      </dgm:t>
    </dgm:pt>
    <dgm:pt modelId="{E0D356C2-412E-4BFD-B668-0894CED73FA3}" type="parTrans" cxnId="{341911A8-1DD7-4C69-8B2A-C7F0078A322C}">
      <dgm:prSet/>
      <dgm:spPr/>
      <dgm:t>
        <a:bodyPr/>
        <a:lstStyle/>
        <a:p>
          <a:endParaRPr lang="pl-PL" b="1"/>
        </a:p>
      </dgm:t>
    </dgm:pt>
    <dgm:pt modelId="{E5BEAF85-3AEA-4247-B624-EED0688DC350}" type="sibTrans" cxnId="{341911A8-1DD7-4C69-8B2A-C7F0078A322C}">
      <dgm:prSet/>
      <dgm:spPr/>
      <dgm:t>
        <a:bodyPr/>
        <a:lstStyle/>
        <a:p>
          <a:endParaRPr lang="pl-PL" b="1"/>
        </a:p>
      </dgm:t>
    </dgm:pt>
    <dgm:pt modelId="{D5E6AFBC-EDC8-4739-AD81-8290B317C225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rootkit</a:t>
          </a:r>
          <a:endParaRPr lang="pl-PL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30F8D95-05A1-4083-A045-55E0FBEEFE46}" type="parTrans" cxnId="{5D93694A-824A-492A-BE8F-23CDC4E0D005}">
      <dgm:prSet/>
      <dgm:spPr/>
      <dgm:t>
        <a:bodyPr/>
        <a:lstStyle/>
        <a:p>
          <a:endParaRPr lang="pl-PL" b="1"/>
        </a:p>
      </dgm:t>
    </dgm:pt>
    <dgm:pt modelId="{E204728C-1A47-4A86-BE3E-497C1DB75500}" type="sibTrans" cxnId="{5D93694A-824A-492A-BE8F-23CDC4E0D005}">
      <dgm:prSet/>
      <dgm:spPr/>
      <dgm:t>
        <a:bodyPr/>
        <a:lstStyle/>
        <a:p>
          <a:endParaRPr lang="pl-PL" b="1"/>
        </a:p>
      </dgm:t>
    </dgm:pt>
    <dgm:pt modelId="{91939852-3FB2-4AD9-A390-9C229B8D04C6}">
      <dgm:prSet/>
      <dgm:spPr/>
      <dgm:t>
        <a:bodyPr/>
        <a:lstStyle/>
        <a:p>
          <a:r>
            <a:rPr lang="pl-PL" b="1" dirty="0" smtClean="0"/>
            <a:t>Programy które po istalacji w systemie modyfikują go aby stać się niewykrywalne</a:t>
          </a:r>
          <a:endParaRPr lang="pl-PL" b="1" dirty="0"/>
        </a:p>
      </dgm:t>
    </dgm:pt>
    <dgm:pt modelId="{0C95232A-EC1F-4F9D-8F87-43A71DE6163B}" type="parTrans" cxnId="{5B2D13E1-07AA-4BDC-ABBC-AAC5BF148E05}">
      <dgm:prSet/>
      <dgm:spPr/>
      <dgm:t>
        <a:bodyPr/>
        <a:lstStyle/>
        <a:p>
          <a:endParaRPr lang="pl-PL" b="1"/>
        </a:p>
      </dgm:t>
    </dgm:pt>
    <dgm:pt modelId="{5B668C73-2815-4102-A342-503BAA12AA05}" type="sibTrans" cxnId="{5B2D13E1-07AA-4BDC-ABBC-AAC5BF148E05}">
      <dgm:prSet/>
      <dgm:spPr/>
      <dgm:t>
        <a:bodyPr/>
        <a:lstStyle/>
        <a:p>
          <a:endParaRPr lang="pl-PL" b="1"/>
        </a:p>
      </dgm:t>
    </dgm:pt>
    <dgm:pt modelId="{28FBA890-86F9-4051-9625-E6E3192E346D}">
      <dgm:prSet/>
      <dgm:spPr/>
      <dgm:t>
        <a:bodyPr/>
        <a:lstStyle/>
        <a:p>
          <a:r>
            <a:rPr lang="pl-PL" b="1" dirty="0" smtClean="0"/>
            <a:t>Maskuje błedy systemu dają mozliwosć innych ataków</a:t>
          </a:r>
          <a:endParaRPr lang="pl-PL" b="1" dirty="0"/>
        </a:p>
      </dgm:t>
    </dgm:pt>
    <dgm:pt modelId="{471F605B-E280-4524-98D4-CEE0444D1D23}" type="parTrans" cxnId="{5E350C91-3E46-4D26-93CD-1EA802AABA08}">
      <dgm:prSet/>
      <dgm:spPr/>
      <dgm:t>
        <a:bodyPr/>
        <a:lstStyle/>
        <a:p>
          <a:endParaRPr lang="pl-PL" b="1"/>
        </a:p>
      </dgm:t>
    </dgm:pt>
    <dgm:pt modelId="{7612A57E-5E18-4CFF-AB2D-E2EE9F591A82}" type="sibTrans" cxnId="{5E350C91-3E46-4D26-93CD-1EA802AABA08}">
      <dgm:prSet/>
      <dgm:spPr/>
      <dgm:t>
        <a:bodyPr/>
        <a:lstStyle/>
        <a:p>
          <a:endParaRPr lang="pl-PL" b="1"/>
        </a:p>
      </dgm:t>
    </dgm:pt>
    <dgm:pt modelId="{F76F5195-BDDF-49DA-AC34-20F7FE512A64}" type="pres">
      <dgm:prSet presAssocID="{70DA2099-E259-438D-A8B6-21F58F525DA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52ECD226-2BEE-4D94-8100-F0B7DA4DE313}" type="pres">
      <dgm:prSet presAssocID="{96226376-446C-4099-9C43-DD940446004A}" presName="linNode" presStyleCnt="0"/>
      <dgm:spPr/>
    </dgm:pt>
    <dgm:pt modelId="{D9374B79-1EC5-44C2-AED6-86DEB6D5C858}" type="pres">
      <dgm:prSet presAssocID="{96226376-446C-4099-9C43-DD940446004A}" presName="parent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675D10C-EECE-459D-B885-426062A91F8C}" type="pres">
      <dgm:prSet presAssocID="{96226376-446C-4099-9C43-DD940446004A}" presName="childShp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AF57072-22E1-4587-85F6-9D49CF1E8481}" type="pres">
      <dgm:prSet presAssocID="{B72AC83E-2BFE-458F-A1C8-EB881561D111}" presName="spacing" presStyleCnt="0"/>
      <dgm:spPr/>
    </dgm:pt>
    <dgm:pt modelId="{CB305182-6428-4A5D-AC5E-B32365E3FA52}" type="pres">
      <dgm:prSet presAssocID="{2C5AC976-D1EF-429D-BAC4-FB0E4CCC7E40}" presName="linNode" presStyleCnt="0"/>
      <dgm:spPr/>
    </dgm:pt>
    <dgm:pt modelId="{6DFD8679-040F-4074-BC5D-3B07DF2146F0}" type="pres">
      <dgm:prSet presAssocID="{2C5AC976-D1EF-429D-BAC4-FB0E4CCC7E40}" presName="parent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4FE2851-A944-41C8-B9B0-BCC92919D3A0}" type="pres">
      <dgm:prSet presAssocID="{2C5AC976-D1EF-429D-BAC4-FB0E4CCC7E40}" presName="childShp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C6D0D51-6FB5-4523-B3CE-4539601A4DF0}" type="pres">
      <dgm:prSet presAssocID="{4BF25CA5-3BC9-4B64-9EC2-EC109CAB4B4C}" presName="spacing" presStyleCnt="0"/>
      <dgm:spPr/>
    </dgm:pt>
    <dgm:pt modelId="{2137775D-F355-4F4F-AEC8-F6DB51327ADF}" type="pres">
      <dgm:prSet presAssocID="{2261995F-5C4A-4880-8922-908B4A143736}" presName="linNode" presStyleCnt="0"/>
      <dgm:spPr/>
    </dgm:pt>
    <dgm:pt modelId="{C0F07950-375E-4C56-8A88-219320730603}" type="pres">
      <dgm:prSet presAssocID="{2261995F-5C4A-4880-8922-908B4A143736}" presName="parent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E08A6DD-349C-4C7D-9860-18086FFD3160}" type="pres">
      <dgm:prSet presAssocID="{2261995F-5C4A-4880-8922-908B4A143736}" presName="childShp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6782714-AFFE-41AB-8867-C1AA5070DA10}" type="pres">
      <dgm:prSet presAssocID="{56D81D78-D95E-4199-AF8C-C0EF072A66B7}" presName="spacing" presStyleCnt="0"/>
      <dgm:spPr/>
    </dgm:pt>
    <dgm:pt modelId="{8817847D-C3A3-47ED-B167-4642654411D5}" type="pres">
      <dgm:prSet presAssocID="{7719341B-D71E-4E37-B7E7-B58AC4F2AF6D}" presName="linNode" presStyleCnt="0"/>
      <dgm:spPr/>
    </dgm:pt>
    <dgm:pt modelId="{0720ACA1-C4CD-45D5-A746-848C7BCEE532}" type="pres">
      <dgm:prSet presAssocID="{7719341B-D71E-4E37-B7E7-B58AC4F2AF6D}" presName="parent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04DC565-7E25-4B29-AE76-C716E7DDAE85}" type="pres">
      <dgm:prSet presAssocID="{7719341B-D71E-4E37-B7E7-B58AC4F2AF6D}" presName="childShp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8608428-8DDB-4CFD-BD8B-80978845E837}" type="pres">
      <dgm:prSet presAssocID="{F53E4B27-C579-4EE0-8A03-03BDFE7A692B}" presName="spacing" presStyleCnt="0"/>
      <dgm:spPr/>
    </dgm:pt>
    <dgm:pt modelId="{6256D2A2-1F85-47BC-8226-493D5068B98F}" type="pres">
      <dgm:prSet presAssocID="{6902992B-CAD9-48B1-835C-7CC644F2D086}" presName="linNode" presStyleCnt="0"/>
      <dgm:spPr/>
    </dgm:pt>
    <dgm:pt modelId="{9A9190A3-1236-4CCB-A075-46A6A9E56AC6}" type="pres">
      <dgm:prSet presAssocID="{6902992B-CAD9-48B1-835C-7CC644F2D086}" presName="parent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CCE8C3E-1F6A-4C5D-8EB1-7C9BA8B2F6DF}" type="pres">
      <dgm:prSet presAssocID="{6902992B-CAD9-48B1-835C-7CC644F2D086}" presName="childShp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F502CC1-57FE-4F67-B09B-7E4F108A1320}" type="pres">
      <dgm:prSet presAssocID="{F75D56F4-EC2D-4542-A494-B3B9530F4353}" presName="spacing" presStyleCnt="0"/>
      <dgm:spPr/>
    </dgm:pt>
    <dgm:pt modelId="{880B7348-17B5-40F6-97E7-48734CEA1568}" type="pres">
      <dgm:prSet presAssocID="{D5E6AFBC-EDC8-4739-AD81-8290B317C225}" presName="linNode" presStyleCnt="0"/>
      <dgm:spPr/>
    </dgm:pt>
    <dgm:pt modelId="{DD7417A3-5D2D-4192-BC0A-6B52BA243B27}" type="pres">
      <dgm:prSet presAssocID="{D5E6AFBC-EDC8-4739-AD81-8290B317C225}" presName="parent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DDFA7A3-F792-424D-9E0C-E8A4F98CD9E8}" type="pres">
      <dgm:prSet presAssocID="{D5E6AFBC-EDC8-4739-AD81-8290B317C225}" presName="childShp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CB558F47-D732-4843-AB11-8E5CDFB7487B}" srcId="{2C5AC976-D1EF-429D-BAC4-FB0E4CCC7E40}" destId="{E5D2D6BB-DB6E-45DD-B791-E3ED9A16C83F}" srcOrd="1" destOrd="0" parTransId="{0FDEEF15-5729-4D80-8813-7D6324BCBEFD}" sibTransId="{F89FABFA-79CA-4C7C-BF9C-7EFA9B05F0A4}"/>
    <dgm:cxn modelId="{4D29AFF3-E1E0-4756-AD05-A091399AC57C}" srcId="{70DA2099-E259-438D-A8B6-21F58F525DAA}" destId="{6902992B-CAD9-48B1-835C-7CC644F2D086}" srcOrd="4" destOrd="0" parTransId="{F020EC7C-8F2B-45FA-8759-2A847585D9F5}" sibTransId="{F75D56F4-EC2D-4542-A494-B3B9530F4353}"/>
    <dgm:cxn modelId="{4A43D7B9-5F9D-4856-987A-71D92C832921}" type="presOf" srcId="{6902992B-CAD9-48B1-835C-7CC644F2D086}" destId="{9A9190A3-1236-4CCB-A075-46A6A9E56AC6}" srcOrd="0" destOrd="0" presId="urn:microsoft.com/office/officeart/2005/8/layout/vList6"/>
    <dgm:cxn modelId="{A6229CB8-CA08-459A-80ED-C2474DAAABB3}" srcId="{6902992B-CAD9-48B1-835C-7CC644F2D086}" destId="{8D08409A-9CD6-46F5-B8EB-67A52AD3C4F1}" srcOrd="0" destOrd="0" parTransId="{8940376C-EFAF-44CF-9B36-B3C7AB0A421A}" sibTransId="{94087927-CD07-46E7-9611-ABA993405995}"/>
    <dgm:cxn modelId="{42467C0D-1ACB-41E7-800C-CB77F8A55A1E}" type="presOf" srcId="{9A8424AF-046B-4CD9-A81C-B976915F0719}" destId="{4E08A6DD-349C-4C7D-9860-18086FFD3160}" srcOrd="0" destOrd="1" presId="urn:microsoft.com/office/officeart/2005/8/layout/vList6"/>
    <dgm:cxn modelId="{52ECCD92-41E6-4A1E-9596-6EF5AED88F06}" type="presOf" srcId="{28FBA890-86F9-4051-9625-E6E3192E346D}" destId="{2DDFA7A3-F792-424D-9E0C-E8A4F98CD9E8}" srcOrd="0" destOrd="1" presId="urn:microsoft.com/office/officeart/2005/8/layout/vList6"/>
    <dgm:cxn modelId="{3A328743-F45F-4B30-A651-26A70628EE52}" type="presOf" srcId="{2261995F-5C4A-4880-8922-908B4A143736}" destId="{C0F07950-375E-4C56-8A88-219320730603}" srcOrd="0" destOrd="0" presId="urn:microsoft.com/office/officeart/2005/8/layout/vList6"/>
    <dgm:cxn modelId="{341911A8-1DD7-4C69-8B2A-C7F0078A322C}" srcId="{6902992B-CAD9-48B1-835C-7CC644F2D086}" destId="{1B3C6661-E8FF-4A83-8D13-DB48B0814F05}" srcOrd="1" destOrd="0" parTransId="{E0D356C2-412E-4BFD-B668-0894CED73FA3}" sibTransId="{E5BEAF85-3AEA-4247-B624-EED0688DC350}"/>
    <dgm:cxn modelId="{7A7DCD4E-0ABE-4503-B22F-AFEEC7DCFD6A}" type="presOf" srcId="{2A896527-935E-4FD4-BE05-03F6BA63380D}" destId="{44FE2851-A944-41C8-B9B0-BCC92919D3A0}" srcOrd="0" destOrd="0" presId="urn:microsoft.com/office/officeart/2005/8/layout/vList6"/>
    <dgm:cxn modelId="{FA993DBE-7B60-41A9-9036-C675D53ACF46}" srcId="{70DA2099-E259-438D-A8B6-21F58F525DAA}" destId="{2C5AC976-D1EF-429D-BAC4-FB0E4CCC7E40}" srcOrd="1" destOrd="0" parTransId="{CF730B04-8378-4BBF-85F7-111451DB24F0}" sibTransId="{4BF25CA5-3BC9-4B64-9EC2-EC109CAB4B4C}"/>
    <dgm:cxn modelId="{5E350C91-3E46-4D26-93CD-1EA802AABA08}" srcId="{D5E6AFBC-EDC8-4739-AD81-8290B317C225}" destId="{28FBA890-86F9-4051-9625-E6E3192E346D}" srcOrd="1" destOrd="0" parTransId="{471F605B-E280-4524-98D4-CEE0444D1D23}" sibTransId="{7612A57E-5E18-4CFF-AB2D-E2EE9F591A82}"/>
    <dgm:cxn modelId="{00D07EE7-D189-4B3E-AE6C-2DC56F9932BE}" srcId="{96226376-446C-4099-9C43-DD940446004A}" destId="{4D59E91F-734B-4167-BBD6-FB0F45FFF28D}" srcOrd="0" destOrd="0" parTransId="{8FFB4EF9-4E42-4D37-BD07-B7EC3877A036}" sibTransId="{0560E2BC-0638-4BBA-8416-F1DA452FA471}"/>
    <dgm:cxn modelId="{4D5F7C19-D7D7-404F-BB9F-D93354D2C2EE}" type="presOf" srcId="{D5E6AFBC-EDC8-4739-AD81-8290B317C225}" destId="{DD7417A3-5D2D-4192-BC0A-6B52BA243B27}" srcOrd="0" destOrd="0" presId="urn:microsoft.com/office/officeart/2005/8/layout/vList6"/>
    <dgm:cxn modelId="{F1AB9976-A937-45DC-AE4D-74A761E312EC}" type="presOf" srcId="{4D59E91F-734B-4167-BBD6-FB0F45FFF28D}" destId="{7675D10C-EECE-459D-B885-426062A91F8C}" srcOrd="0" destOrd="0" presId="urn:microsoft.com/office/officeart/2005/8/layout/vList6"/>
    <dgm:cxn modelId="{CA6573F9-E1DF-4632-B58B-DC4E39B40F17}" srcId="{7719341B-D71E-4E37-B7E7-B58AC4F2AF6D}" destId="{802743A4-69FB-45A7-91EA-6CD0689C4A95}" srcOrd="0" destOrd="0" parTransId="{5CB36FE9-CF57-4434-86FA-FC34948AFE52}" sibTransId="{BA8940DA-A349-4D9E-8CB4-CA93153A47E5}"/>
    <dgm:cxn modelId="{D68EFAEA-F5EA-4AB4-923C-E09A1BE19925}" type="presOf" srcId="{E5D2D6BB-DB6E-45DD-B791-E3ED9A16C83F}" destId="{44FE2851-A944-41C8-B9B0-BCC92919D3A0}" srcOrd="0" destOrd="1" presId="urn:microsoft.com/office/officeart/2005/8/layout/vList6"/>
    <dgm:cxn modelId="{A1F6F55A-B5E9-4B1B-BC38-91C7DF0500E4}" srcId="{70DA2099-E259-438D-A8B6-21F58F525DAA}" destId="{2261995F-5C4A-4880-8922-908B4A143736}" srcOrd="2" destOrd="0" parTransId="{90A0A176-5BB3-42F5-B13E-0C964CB35EC5}" sibTransId="{56D81D78-D95E-4199-AF8C-C0EF072A66B7}"/>
    <dgm:cxn modelId="{9589E255-9C0E-4E9B-8786-62B50EA396E6}" type="presOf" srcId="{91939852-3FB2-4AD9-A390-9C229B8D04C6}" destId="{2DDFA7A3-F792-424D-9E0C-E8A4F98CD9E8}" srcOrd="0" destOrd="0" presId="urn:microsoft.com/office/officeart/2005/8/layout/vList6"/>
    <dgm:cxn modelId="{2EF57423-4324-41B1-B3D9-2299419A58E3}" type="presOf" srcId="{7719341B-D71E-4E37-B7E7-B58AC4F2AF6D}" destId="{0720ACA1-C4CD-45D5-A746-848C7BCEE532}" srcOrd="0" destOrd="0" presId="urn:microsoft.com/office/officeart/2005/8/layout/vList6"/>
    <dgm:cxn modelId="{38223A63-225F-4A61-A8F8-C5AF5CEE1934}" type="presOf" srcId="{8C5D46D9-C261-4CB2-A301-6C99BDA22F83}" destId="{4E08A6DD-349C-4C7D-9860-18086FFD3160}" srcOrd="0" destOrd="0" presId="urn:microsoft.com/office/officeart/2005/8/layout/vList6"/>
    <dgm:cxn modelId="{7215687A-3978-4F51-A1D6-54190275C25E}" type="presOf" srcId="{802743A4-69FB-45A7-91EA-6CD0689C4A95}" destId="{904DC565-7E25-4B29-AE76-C716E7DDAE85}" srcOrd="0" destOrd="0" presId="urn:microsoft.com/office/officeart/2005/8/layout/vList6"/>
    <dgm:cxn modelId="{3D4BAF35-DC1C-44D9-BA14-5BC3007E2618}" type="presOf" srcId="{2C5AC976-D1EF-429D-BAC4-FB0E4CCC7E40}" destId="{6DFD8679-040F-4074-BC5D-3B07DF2146F0}" srcOrd="0" destOrd="0" presId="urn:microsoft.com/office/officeart/2005/8/layout/vList6"/>
    <dgm:cxn modelId="{294F4CCE-67C0-45B0-A1CA-F81B28011D97}" srcId="{2C5AC976-D1EF-429D-BAC4-FB0E4CCC7E40}" destId="{2A896527-935E-4FD4-BE05-03F6BA63380D}" srcOrd="0" destOrd="0" parTransId="{94E7918D-06A9-41D2-8919-00CF32010AB9}" sibTransId="{D8D05760-394C-497A-AC24-B24FB9B3419F}"/>
    <dgm:cxn modelId="{0C2FCABD-724F-48B4-8D32-D14C0D8F8AEF}" type="presOf" srcId="{8D08409A-9CD6-46F5-B8EB-67A52AD3C4F1}" destId="{ACCE8C3E-1F6A-4C5D-8EB1-7C9BA8B2F6DF}" srcOrd="0" destOrd="0" presId="urn:microsoft.com/office/officeart/2005/8/layout/vList6"/>
    <dgm:cxn modelId="{7CB6D9A9-62FA-4661-A637-EE1261804E10}" type="presOf" srcId="{1B3C6661-E8FF-4A83-8D13-DB48B0814F05}" destId="{ACCE8C3E-1F6A-4C5D-8EB1-7C9BA8B2F6DF}" srcOrd="0" destOrd="1" presId="urn:microsoft.com/office/officeart/2005/8/layout/vList6"/>
    <dgm:cxn modelId="{5D93694A-824A-492A-BE8F-23CDC4E0D005}" srcId="{70DA2099-E259-438D-A8B6-21F58F525DAA}" destId="{D5E6AFBC-EDC8-4739-AD81-8290B317C225}" srcOrd="5" destOrd="0" parTransId="{730F8D95-05A1-4083-A045-55E0FBEEFE46}" sibTransId="{E204728C-1A47-4A86-BE3E-497C1DB75500}"/>
    <dgm:cxn modelId="{3049F09A-9567-4D3B-ACB2-3BE129E9BDA8}" type="presOf" srcId="{70DA2099-E259-438D-A8B6-21F58F525DAA}" destId="{F76F5195-BDDF-49DA-AC34-20F7FE512A64}" srcOrd="0" destOrd="0" presId="urn:microsoft.com/office/officeart/2005/8/layout/vList6"/>
    <dgm:cxn modelId="{E9EC9DF4-79C6-4B7E-8B8C-0ECA6BA8CD20}" srcId="{2261995F-5C4A-4880-8922-908B4A143736}" destId="{9A8424AF-046B-4CD9-A81C-B976915F0719}" srcOrd="1" destOrd="0" parTransId="{42A33860-7BBE-479F-B106-0F5CC9E9AEA2}" sibTransId="{4E45E8B9-F101-4C36-AED3-E79A7E3A422E}"/>
    <dgm:cxn modelId="{D7913475-8EB8-441B-B808-5093A1256439}" srcId="{70DA2099-E259-438D-A8B6-21F58F525DAA}" destId="{7719341B-D71E-4E37-B7E7-B58AC4F2AF6D}" srcOrd="3" destOrd="0" parTransId="{91C225C6-88C6-4AAD-821A-9C076D351718}" sibTransId="{F53E4B27-C579-4EE0-8A03-03BDFE7A692B}"/>
    <dgm:cxn modelId="{48504896-834E-428A-B135-8558A23913F1}" srcId="{70DA2099-E259-438D-A8B6-21F58F525DAA}" destId="{96226376-446C-4099-9C43-DD940446004A}" srcOrd="0" destOrd="0" parTransId="{20763D42-16EC-4E43-B6D0-722C2E372855}" sibTransId="{B72AC83E-2BFE-458F-A1C8-EB881561D111}"/>
    <dgm:cxn modelId="{5B2D13E1-07AA-4BDC-ABBC-AAC5BF148E05}" srcId="{D5E6AFBC-EDC8-4739-AD81-8290B317C225}" destId="{91939852-3FB2-4AD9-A390-9C229B8D04C6}" srcOrd="0" destOrd="0" parTransId="{0C95232A-EC1F-4F9D-8F87-43A71DE6163B}" sibTransId="{5B668C73-2815-4102-A342-503BAA12AA05}"/>
    <dgm:cxn modelId="{1CAD9B86-EC55-4A95-BF82-3A0656C6F6B8}" srcId="{2261995F-5C4A-4880-8922-908B4A143736}" destId="{8C5D46D9-C261-4CB2-A301-6C99BDA22F83}" srcOrd="0" destOrd="0" parTransId="{A734F62D-C751-49E0-BBB2-069401520CBD}" sibTransId="{A5A3788A-4EAF-4306-BDB0-DA424D7F1861}"/>
    <dgm:cxn modelId="{3C9E5E18-1355-4333-AADB-19C856853385}" type="presOf" srcId="{96226376-446C-4099-9C43-DD940446004A}" destId="{D9374B79-1EC5-44C2-AED6-86DEB6D5C858}" srcOrd="0" destOrd="0" presId="urn:microsoft.com/office/officeart/2005/8/layout/vList6"/>
    <dgm:cxn modelId="{40EFAAD7-70AC-4737-B55A-2913DCA9C427}" type="presParOf" srcId="{F76F5195-BDDF-49DA-AC34-20F7FE512A64}" destId="{52ECD226-2BEE-4D94-8100-F0B7DA4DE313}" srcOrd="0" destOrd="0" presId="urn:microsoft.com/office/officeart/2005/8/layout/vList6"/>
    <dgm:cxn modelId="{5132E553-0222-40D5-A318-8B8B5A43A2D1}" type="presParOf" srcId="{52ECD226-2BEE-4D94-8100-F0B7DA4DE313}" destId="{D9374B79-1EC5-44C2-AED6-86DEB6D5C858}" srcOrd="0" destOrd="0" presId="urn:microsoft.com/office/officeart/2005/8/layout/vList6"/>
    <dgm:cxn modelId="{138BBDA1-0959-47FB-A4B0-F119B64A458F}" type="presParOf" srcId="{52ECD226-2BEE-4D94-8100-F0B7DA4DE313}" destId="{7675D10C-EECE-459D-B885-426062A91F8C}" srcOrd="1" destOrd="0" presId="urn:microsoft.com/office/officeart/2005/8/layout/vList6"/>
    <dgm:cxn modelId="{67C10096-FB1D-4FE6-901A-3F505BAF357D}" type="presParOf" srcId="{F76F5195-BDDF-49DA-AC34-20F7FE512A64}" destId="{1AF57072-22E1-4587-85F6-9D49CF1E8481}" srcOrd="1" destOrd="0" presId="urn:microsoft.com/office/officeart/2005/8/layout/vList6"/>
    <dgm:cxn modelId="{C21194C2-A12E-4355-942C-A938F380C2B8}" type="presParOf" srcId="{F76F5195-BDDF-49DA-AC34-20F7FE512A64}" destId="{CB305182-6428-4A5D-AC5E-B32365E3FA52}" srcOrd="2" destOrd="0" presId="urn:microsoft.com/office/officeart/2005/8/layout/vList6"/>
    <dgm:cxn modelId="{D47A92A8-5DC3-40C5-97A9-7D97E4D70535}" type="presParOf" srcId="{CB305182-6428-4A5D-AC5E-B32365E3FA52}" destId="{6DFD8679-040F-4074-BC5D-3B07DF2146F0}" srcOrd="0" destOrd="0" presId="urn:microsoft.com/office/officeart/2005/8/layout/vList6"/>
    <dgm:cxn modelId="{39EF6BBC-CB8F-48E6-81FA-6CEB99EC176E}" type="presParOf" srcId="{CB305182-6428-4A5D-AC5E-B32365E3FA52}" destId="{44FE2851-A944-41C8-B9B0-BCC92919D3A0}" srcOrd="1" destOrd="0" presId="urn:microsoft.com/office/officeart/2005/8/layout/vList6"/>
    <dgm:cxn modelId="{98BC47D3-0AD6-449E-92F5-9C8FBC8CBE59}" type="presParOf" srcId="{F76F5195-BDDF-49DA-AC34-20F7FE512A64}" destId="{4C6D0D51-6FB5-4523-B3CE-4539601A4DF0}" srcOrd="3" destOrd="0" presId="urn:microsoft.com/office/officeart/2005/8/layout/vList6"/>
    <dgm:cxn modelId="{3C4029FD-B759-4E59-B389-9954CDCAA74C}" type="presParOf" srcId="{F76F5195-BDDF-49DA-AC34-20F7FE512A64}" destId="{2137775D-F355-4F4F-AEC8-F6DB51327ADF}" srcOrd="4" destOrd="0" presId="urn:microsoft.com/office/officeart/2005/8/layout/vList6"/>
    <dgm:cxn modelId="{6959AECD-24B7-49B4-8C72-6CACEB7223E4}" type="presParOf" srcId="{2137775D-F355-4F4F-AEC8-F6DB51327ADF}" destId="{C0F07950-375E-4C56-8A88-219320730603}" srcOrd="0" destOrd="0" presId="urn:microsoft.com/office/officeart/2005/8/layout/vList6"/>
    <dgm:cxn modelId="{D245C33B-797A-418F-A427-0584DCD3D313}" type="presParOf" srcId="{2137775D-F355-4F4F-AEC8-F6DB51327ADF}" destId="{4E08A6DD-349C-4C7D-9860-18086FFD3160}" srcOrd="1" destOrd="0" presId="urn:microsoft.com/office/officeart/2005/8/layout/vList6"/>
    <dgm:cxn modelId="{D8AA9D5E-5F5F-4096-A381-43316D8F56FB}" type="presParOf" srcId="{F76F5195-BDDF-49DA-AC34-20F7FE512A64}" destId="{96782714-AFFE-41AB-8867-C1AA5070DA10}" srcOrd="5" destOrd="0" presId="urn:microsoft.com/office/officeart/2005/8/layout/vList6"/>
    <dgm:cxn modelId="{B3961D24-A222-4FE8-8949-4EDD417041EB}" type="presParOf" srcId="{F76F5195-BDDF-49DA-AC34-20F7FE512A64}" destId="{8817847D-C3A3-47ED-B167-4642654411D5}" srcOrd="6" destOrd="0" presId="urn:microsoft.com/office/officeart/2005/8/layout/vList6"/>
    <dgm:cxn modelId="{AF88AAA9-312F-4DA0-A0B3-3DD5A3B8A442}" type="presParOf" srcId="{8817847D-C3A3-47ED-B167-4642654411D5}" destId="{0720ACA1-C4CD-45D5-A746-848C7BCEE532}" srcOrd="0" destOrd="0" presId="urn:microsoft.com/office/officeart/2005/8/layout/vList6"/>
    <dgm:cxn modelId="{38443070-1701-4CA7-88C5-1EF839B19925}" type="presParOf" srcId="{8817847D-C3A3-47ED-B167-4642654411D5}" destId="{904DC565-7E25-4B29-AE76-C716E7DDAE85}" srcOrd="1" destOrd="0" presId="urn:microsoft.com/office/officeart/2005/8/layout/vList6"/>
    <dgm:cxn modelId="{734A9A39-A6CB-48E0-AD46-D0D2B4677E6E}" type="presParOf" srcId="{F76F5195-BDDF-49DA-AC34-20F7FE512A64}" destId="{08608428-8DDB-4CFD-BD8B-80978845E837}" srcOrd="7" destOrd="0" presId="urn:microsoft.com/office/officeart/2005/8/layout/vList6"/>
    <dgm:cxn modelId="{6921253B-3016-4565-AD2F-03E06FDBDAFD}" type="presParOf" srcId="{F76F5195-BDDF-49DA-AC34-20F7FE512A64}" destId="{6256D2A2-1F85-47BC-8226-493D5068B98F}" srcOrd="8" destOrd="0" presId="urn:microsoft.com/office/officeart/2005/8/layout/vList6"/>
    <dgm:cxn modelId="{B19543D6-EC4A-45FE-9C33-86747BD22553}" type="presParOf" srcId="{6256D2A2-1F85-47BC-8226-493D5068B98F}" destId="{9A9190A3-1236-4CCB-A075-46A6A9E56AC6}" srcOrd="0" destOrd="0" presId="urn:microsoft.com/office/officeart/2005/8/layout/vList6"/>
    <dgm:cxn modelId="{60974BAE-F739-4B1A-AE5D-65BD046873EB}" type="presParOf" srcId="{6256D2A2-1F85-47BC-8226-493D5068B98F}" destId="{ACCE8C3E-1F6A-4C5D-8EB1-7C9BA8B2F6DF}" srcOrd="1" destOrd="0" presId="urn:microsoft.com/office/officeart/2005/8/layout/vList6"/>
    <dgm:cxn modelId="{A7382CCD-B168-4BDC-AF85-A3E09CE00DEF}" type="presParOf" srcId="{F76F5195-BDDF-49DA-AC34-20F7FE512A64}" destId="{EF502CC1-57FE-4F67-B09B-7E4F108A1320}" srcOrd="9" destOrd="0" presId="urn:microsoft.com/office/officeart/2005/8/layout/vList6"/>
    <dgm:cxn modelId="{B3AA3140-AF7A-4D08-B74D-C35C1ECE1F8A}" type="presParOf" srcId="{F76F5195-BDDF-49DA-AC34-20F7FE512A64}" destId="{880B7348-17B5-40F6-97E7-48734CEA1568}" srcOrd="10" destOrd="0" presId="urn:microsoft.com/office/officeart/2005/8/layout/vList6"/>
    <dgm:cxn modelId="{0DEF57E1-8BD1-44F2-8A39-BCAC6AF93DAB}" type="presParOf" srcId="{880B7348-17B5-40F6-97E7-48734CEA1568}" destId="{DD7417A3-5D2D-4192-BC0A-6B52BA243B27}" srcOrd="0" destOrd="0" presId="urn:microsoft.com/office/officeart/2005/8/layout/vList6"/>
    <dgm:cxn modelId="{9BF90B4E-A1CE-4118-B945-106AF89569FC}" type="presParOf" srcId="{880B7348-17B5-40F6-97E7-48734CEA1568}" destId="{2DDFA7A3-F792-424D-9E0C-E8A4F98CD9E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DA2099-E259-438D-A8B6-21F58F525DAA}" type="doc">
      <dgm:prSet loTypeId="urn:microsoft.com/office/officeart/2005/8/layout/vList6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6226376-446C-4099-9C43-DD940446004A}">
      <dgm:prSet phldrT="[Text]"/>
      <dgm:spPr/>
      <dgm:t>
        <a:bodyPr/>
        <a:lstStyle/>
        <a:p>
          <a:r>
            <a:rPr lang="pl-PL" b="1" dirty="0" smtClean="0"/>
            <a:t>Adware</a:t>
          </a:r>
          <a:endParaRPr lang="pl-PL" b="1" dirty="0"/>
        </a:p>
      </dgm:t>
    </dgm:pt>
    <dgm:pt modelId="{20763D42-16EC-4E43-B6D0-722C2E372855}" type="parTrans" cxnId="{48504896-834E-428A-B135-8558A23913F1}">
      <dgm:prSet/>
      <dgm:spPr/>
      <dgm:t>
        <a:bodyPr/>
        <a:lstStyle/>
        <a:p>
          <a:endParaRPr lang="pl-PL" b="1"/>
        </a:p>
      </dgm:t>
    </dgm:pt>
    <dgm:pt modelId="{B72AC83E-2BFE-458F-A1C8-EB881561D111}" type="sibTrans" cxnId="{48504896-834E-428A-B135-8558A23913F1}">
      <dgm:prSet/>
      <dgm:spPr/>
      <dgm:t>
        <a:bodyPr/>
        <a:lstStyle/>
        <a:p>
          <a:endParaRPr lang="pl-PL" b="1"/>
        </a:p>
      </dgm:t>
    </dgm:pt>
    <dgm:pt modelId="{4D59E91F-734B-4167-BBD6-FB0F45FFF28D}">
      <dgm:prSet phldrT="[Text]"/>
      <dgm:spPr/>
      <dgm:t>
        <a:bodyPr/>
        <a:lstStyle/>
        <a:p>
          <a:r>
            <a:rPr lang="pl-PL" b="1" dirty="0" smtClean="0"/>
            <a:t>Damowe oprogramowanie wyswietlające reklamy</a:t>
          </a:r>
          <a:endParaRPr lang="pl-PL" b="1" dirty="0"/>
        </a:p>
      </dgm:t>
    </dgm:pt>
    <dgm:pt modelId="{8FFB4EF9-4E42-4D37-BD07-B7EC3877A036}" type="parTrans" cxnId="{00D07EE7-D189-4B3E-AE6C-2DC56F9932BE}">
      <dgm:prSet/>
      <dgm:spPr/>
      <dgm:t>
        <a:bodyPr/>
        <a:lstStyle/>
        <a:p>
          <a:endParaRPr lang="pl-PL" b="1"/>
        </a:p>
      </dgm:t>
    </dgm:pt>
    <dgm:pt modelId="{0560E2BC-0638-4BBA-8416-F1DA452FA471}" type="sibTrans" cxnId="{00D07EE7-D189-4B3E-AE6C-2DC56F9932BE}">
      <dgm:prSet/>
      <dgm:spPr/>
      <dgm:t>
        <a:bodyPr/>
        <a:lstStyle/>
        <a:p>
          <a:endParaRPr lang="pl-PL" b="1"/>
        </a:p>
      </dgm:t>
    </dgm:pt>
    <dgm:pt modelId="{2C5AC976-D1EF-429D-BAC4-FB0E4CCC7E40}">
      <dgm:prSet phldrT="[Text]"/>
      <dgm:spPr/>
      <dgm:t>
        <a:bodyPr/>
        <a:lstStyle/>
        <a:p>
          <a:r>
            <a:rPr lang="pl-PL" b="1" dirty="0" smtClean="0"/>
            <a:t>spyware</a:t>
          </a:r>
          <a:endParaRPr lang="pl-PL" b="1" dirty="0"/>
        </a:p>
      </dgm:t>
    </dgm:pt>
    <dgm:pt modelId="{CF730B04-8378-4BBF-85F7-111451DB24F0}" type="parTrans" cxnId="{FA993DBE-7B60-41A9-9036-C675D53ACF46}">
      <dgm:prSet/>
      <dgm:spPr/>
      <dgm:t>
        <a:bodyPr/>
        <a:lstStyle/>
        <a:p>
          <a:endParaRPr lang="pl-PL" b="1"/>
        </a:p>
      </dgm:t>
    </dgm:pt>
    <dgm:pt modelId="{4BF25CA5-3BC9-4B64-9EC2-EC109CAB4B4C}" type="sibTrans" cxnId="{FA993DBE-7B60-41A9-9036-C675D53ACF46}">
      <dgm:prSet/>
      <dgm:spPr/>
      <dgm:t>
        <a:bodyPr/>
        <a:lstStyle/>
        <a:p>
          <a:endParaRPr lang="pl-PL" b="1"/>
        </a:p>
      </dgm:t>
    </dgm:pt>
    <dgm:pt modelId="{2A896527-935E-4FD4-BE05-03F6BA63380D}">
      <dgm:prSet phldrT="[Text]"/>
      <dgm:spPr/>
      <dgm:t>
        <a:bodyPr/>
        <a:lstStyle/>
        <a:p>
          <a:r>
            <a:rPr lang="pl-PL" b="1" smtClean="0"/>
            <a:t>Spiegują działalość </a:t>
          </a:r>
          <a:r>
            <a:rPr lang="pl-PL" b="1" dirty="0" smtClean="0"/>
            <a:t>użytkownika</a:t>
          </a:r>
          <a:endParaRPr lang="pl-PL" b="1" dirty="0"/>
        </a:p>
      </dgm:t>
    </dgm:pt>
    <dgm:pt modelId="{94E7918D-06A9-41D2-8919-00CF32010AB9}" type="parTrans" cxnId="{294F4CCE-67C0-45B0-A1CA-F81B28011D97}">
      <dgm:prSet/>
      <dgm:spPr/>
      <dgm:t>
        <a:bodyPr/>
        <a:lstStyle/>
        <a:p>
          <a:endParaRPr lang="pl-PL" b="1"/>
        </a:p>
      </dgm:t>
    </dgm:pt>
    <dgm:pt modelId="{D8D05760-394C-497A-AC24-B24FB9B3419F}" type="sibTrans" cxnId="{294F4CCE-67C0-45B0-A1CA-F81B28011D97}">
      <dgm:prSet/>
      <dgm:spPr/>
      <dgm:t>
        <a:bodyPr/>
        <a:lstStyle/>
        <a:p>
          <a:endParaRPr lang="pl-PL" b="1"/>
        </a:p>
      </dgm:t>
    </dgm:pt>
    <dgm:pt modelId="{2261995F-5C4A-4880-8922-908B4A143736}">
      <dgm:prSet phldrT="[Text]"/>
      <dgm:spPr>
        <a:solidFill>
          <a:srgbClr val="1E40D2"/>
        </a:solidFill>
      </dgm:spPr>
      <dgm:t>
        <a:bodyPr/>
        <a:lstStyle/>
        <a:p>
          <a:r>
            <a:rPr lang="pl-PL" b="1" dirty="0" smtClean="0"/>
            <a:t>Sniffing</a:t>
          </a:r>
          <a:endParaRPr lang="pl-PL" b="1" dirty="0"/>
        </a:p>
      </dgm:t>
    </dgm:pt>
    <dgm:pt modelId="{90A0A176-5BB3-42F5-B13E-0C964CB35EC5}" type="parTrans" cxnId="{A1F6F55A-B5E9-4B1B-BC38-91C7DF0500E4}">
      <dgm:prSet/>
      <dgm:spPr/>
      <dgm:t>
        <a:bodyPr/>
        <a:lstStyle/>
        <a:p>
          <a:endParaRPr lang="pl-PL" b="1"/>
        </a:p>
      </dgm:t>
    </dgm:pt>
    <dgm:pt modelId="{56D81D78-D95E-4199-AF8C-C0EF072A66B7}" type="sibTrans" cxnId="{A1F6F55A-B5E9-4B1B-BC38-91C7DF0500E4}">
      <dgm:prSet/>
      <dgm:spPr/>
      <dgm:t>
        <a:bodyPr/>
        <a:lstStyle/>
        <a:p>
          <a:endParaRPr lang="pl-PL" b="1"/>
        </a:p>
      </dgm:t>
    </dgm:pt>
    <dgm:pt modelId="{8C5D46D9-C261-4CB2-A301-6C99BDA22F83}">
      <dgm:prSet/>
      <dgm:spPr/>
      <dgm:t>
        <a:bodyPr/>
        <a:lstStyle/>
        <a:p>
          <a:r>
            <a:rPr lang="pl-PL" b="1" dirty="0" smtClean="0"/>
            <a:t>Szpiegowanie typu rozsyłanych danych przez ofiarę</a:t>
          </a:r>
          <a:endParaRPr lang="pl-PL" b="1" dirty="0"/>
        </a:p>
      </dgm:t>
    </dgm:pt>
    <dgm:pt modelId="{A734F62D-C751-49E0-BBB2-069401520CBD}" type="parTrans" cxnId="{1CAD9B86-EC55-4A95-BF82-3A0656C6F6B8}">
      <dgm:prSet/>
      <dgm:spPr/>
      <dgm:t>
        <a:bodyPr/>
        <a:lstStyle/>
        <a:p>
          <a:endParaRPr lang="pl-PL" b="1"/>
        </a:p>
      </dgm:t>
    </dgm:pt>
    <dgm:pt modelId="{A5A3788A-4EAF-4306-BDB0-DA424D7F1861}" type="sibTrans" cxnId="{1CAD9B86-EC55-4A95-BF82-3A0656C6F6B8}">
      <dgm:prSet/>
      <dgm:spPr/>
      <dgm:t>
        <a:bodyPr/>
        <a:lstStyle/>
        <a:p>
          <a:endParaRPr lang="pl-PL" b="1"/>
        </a:p>
      </dgm:t>
    </dgm:pt>
    <dgm:pt modelId="{7719341B-D71E-4E37-B7E7-B58AC4F2AF6D}">
      <dgm:prSet/>
      <dgm:spPr>
        <a:solidFill>
          <a:srgbClr val="1E40D2"/>
        </a:solidFill>
      </dgm:spPr>
      <dgm:t>
        <a:bodyPr/>
        <a:lstStyle/>
        <a:p>
          <a:r>
            <a:rPr lang="pl-PL" b="1" smtClean="0"/>
            <a:t>Spoofing</a:t>
          </a:r>
          <a:endParaRPr lang="pl-PL" b="1" dirty="0"/>
        </a:p>
      </dgm:t>
    </dgm:pt>
    <dgm:pt modelId="{91C225C6-88C6-4AAD-821A-9C076D351718}" type="parTrans" cxnId="{D7913475-8EB8-441B-B808-5093A1256439}">
      <dgm:prSet/>
      <dgm:spPr/>
      <dgm:t>
        <a:bodyPr/>
        <a:lstStyle/>
        <a:p>
          <a:endParaRPr lang="pl-PL" b="1"/>
        </a:p>
      </dgm:t>
    </dgm:pt>
    <dgm:pt modelId="{F53E4B27-C579-4EE0-8A03-03BDFE7A692B}" type="sibTrans" cxnId="{D7913475-8EB8-441B-B808-5093A1256439}">
      <dgm:prSet/>
      <dgm:spPr/>
      <dgm:t>
        <a:bodyPr/>
        <a:lstStyle/>
        <a:p>
          <a:endParaRPr lang="pl-PL" b="1"/>
        </a:p>
      </dgm:t>
    </dgm:pt>
    <dgm:pt modelId="{802743A4-69FB-45A7-91EA-6CD0689C4A95}">
      <dgm:prSet/>
      <dgm:spPr/>
      <dgm:t>
        <a:bodyPr/>
        <a:lstStyle/>
        <a:p>
          <a:r>
            <a:rPr lang="pl-PL" b="1" dirty="0" smtClean="0"/>
            <a:t>Podszywanie się pod inny element systemu</a:t>
          </a:r>
          <a:endParaRPr lang="pl-PL" b="1" dirty="0"/>
        </a:p>
      </dgm:t>
    </dgm:pt>
    <dgm:pt modelId="{5CB36FE9-CF57-4434-86FA-FC34948AFE52}" type="parTrans" cxnId="{CA6573F9-E1DF-4632-B58B-DC4E39B40F17}">
      <dgm:prSet/>
      <dgm:spPr/>
      <dgm:t>
        <a:bodyPr/>
        <a:lstStyle/>
        <a:p>
          <a:endParaRPr lang="pl-PL" b="1"/>
        </a:p>
      </dgm:t>
    </dgm:pt>
    <dgm:pt modelId="{BA8940DA-A349-4D9E-8CB4-CA93153A47E5}" type="sibTrans" cxnId="{CA6573F9-E1DF-4632-B58B-DC4E39B40F17}">
      <dgm:prSet/>
      <dgm:spPr/>
      <dgm:t>
        <a:bodyPr/>
        <a:lstStyle/>
        <a:p>
          <a:endParaRPr lang="pl-PL" b="1"/>
        </a:p>
      </dgm:t>
    </dgm:pt>
    <dgm:pt modelId="{8D08409A-9CD6-46F5-B8EB-67A52AD3C4F1}">
      <dgm:prSet/>
      <dgm:spPr/>
      <dgm:t>
        <a:bodyPr/>
        <a:lstStyle/>
        <a:p>
          <a:r>
            <a:rPr lang="pl-PL" b="1" dirty="0" smtClean="0"/>
            <a:t>Próby wyludzania informacji przez instytucje np przez pocztę internetową</a:t>
          </a:r>
          <a:endParaRPr lang="pl-PL" b="1" dirty="0"/>
        </a:p>
      </dgm:t>
    </dgm:pt>
    <dgm:pt modelId="{8940376C-EFAF-44CF-9B36-B3C7AB0A421A}" type="parTrans" cxnId="{A6229CB8-CA08-459A-80ED-C2474DAAABB3}">
      <dgm:prSet/>
      <dgm:spPr/>
      <dgm:t>
        <a:bodyPr/>
        <a:lstStyle/>
        <a:p>
          <a:endParaRPr lang="pl-PL" b="1"/>
        </a:p>
      </dgm:t>
    </dgm:pt>
    <dgm:pt modelId="{94087927-CD07-46E7-9611-ABA993405995}" type="sibTrans" cxnId="{A6229CB8-CA08-459A-80ED-C2474DAAABB3}">
      <dgm:prSet/>
      <dgm:spPr/>
      <dgm:t>
        <a:bodyPr/>
        <a:lstStyle/>
        <a:p>
          <a:endParaRPr lang="pl-PL" b="1"/>
        </a:p>
      </dgm:t>
    </dgm:pt>
    <dgm:pt modelId="{D5E6AFBC-EDC8-4739-AD81-8290B317C225}">
      <dgm:prSet/>
      <dgm:spPr>
        <a:solidFill>
          <a:srgbClr val="1E40D2"/>
        </a:solidFill>
      </dgm:spPr>
      <dgm:t>
        <a:bodyPr/>
        <a:lstStyle/>
        <a:p>
          <a:r>
            <a:rPr lang="pl-PL" b="1" dirty="0" smtClean="0"/>
            <a:t>phishing</a:t>
          </a:r>
          <a:endParaRPr lang="pl-PL" b="1" dirty="0"/>
        </a:p>
      </dgm:t>
    </dgm:pt>
    <dgm:pt modelId="{730F8D95-05A1-4083-A045-55E0FBEEFE46}" type="parTrans" cxnId="{5D93694A-824A-492A-BE8F-23CDC4E0D005}">
      <dgm:prSet/>
      <dgm:spPr/>
      <dgm:t>
        <a:bodyPr/>
        <a:lstStyle/>
        <a:p>
          <a:endParaRPr lang="pl-PL" b="1"/>
        </a:p>
      </dgm:t>
    </dgm:pt>
    <dgm:pt modelId="{E204728C-1A47-4A86-BE3E-497C1DB75500}" type="sibTrans" cxnId="{5D93694A-824A-492A-BE8F-23CDC4E0D005}">
      <dgm:prSet/>
      <dgm:spPr/>
      <dgm:t>
        <a:bodyPr/>
        <a:lstStyle/>
        <a:p>
          <a:endParaRPr lang="pl-PL" b="1"/>
        </a:p>
      </dgm:t>
    </dgm:pt>
    <dgm:pt modelId="{91939852-3FB2-4AD9-A390-9C229B8D04C6}">
      <dgm:prSet/>
      <dgm:spPr/>
      <dgm:t>
        <a:bodyPr/>
        <a:lstStyle/>
        <a:p>
          <a:r>
            <a:rPr lang="pl-PL" b="1" dirty="0" smtClean="0"/>
            <a:t>Podszywanie się pod inną osobę w celu uzyskania danych</a:t>
          </a:r>
          <a:endParaRPr lang="pl-PL" b="1" dirty="0"/>
        </a:p>
      </dgm:t>
    </dgm:pt>
    <dgm:pt modelId="{0C95232A-EC1F-4F9D-8F87-43A71DE6163B}" type="parTrans" cxnId="{5B2D13E1-07AA-4BDC-ABBC-AAC5BF148E05}">
      <dgm:prSet/>
      <dgm:spPr/>
      <dgm:t>
        <a:bodyPr/>
        <a:lstStyle/>
        <a:p>
          <a:endParaRPr lang="pl-PL" b="1"/>
        </a:p>
      </dgm:t>
    </dgm:pt>
    <dgm:pt modelId="{5B668C73-2815-4102-A342-503BAA12AA05}" type="sibTrans" cxnId="{5B2D13E1-07AA-4BDC-ABBC-AAC5BF148E05}">
      <dgm:prSet/>
      <dgm:spPr/>
      <dgm:t>
        <a:bodyPr/>
        <a:lstStyle/>
        <a:p>
          <a:endParaRPr lang="pl-PL" b="1"/>
        </a:p>
      </dgm:t>
    </dgm:pt>
    <dgm:pt modelId="{9A2D042F-A523-4524-8438-C6464F8D80E6}">
      <dgm:prSet phldrT="[Text]"/>
      <dgm:spPr/>
      <dgm:t>
        <a:bodyPr/>
        <a:lstStyle/>
        <a:p>
          <a:r>
            <a:rPr lang="pl-PL" b="1" dirty="0" smtClean="0"/>
            <a:t>Efekt dzialania innych programów złosliwych</a:t>
          </a:r>
          <a:endParaRPr lang="pl-PL" b="1" dirty="0"/>
        </a:p>
      </dgm:t>
    </dgm:pt>
    <dgm:pt modelId="{31556E9D-1BC1-4D17-9953-7D3D377BE80F}" type="parTrans" cxnId="{5EEF24D6-FB63-4D03-9033-344F1C3D10EA}">
      <dgm:prSet/>
      <dgm:spPr/>
      <dgm:t>
        <a:bodyPr/>
        <a:lstStyle/>
        <a:p>
          <a:endParaRPr lang="pl-PL"/>
        </a:p>
      </dgm:t>
    </dgm:pt>
    <dgm:pt modelId="{5ADB33FA-814A-45B9-896D-74828836DA6E}" type="sibTrans" cxnId="{5EEF24D6-FB63-4D03-9033-344F1C3D10EA}">
      <dgm:prSet/>
      <dgm:spPr/>
      <dgm:t>
        <a:bodyPr/>
        <a:lstStyle/>
        <a:p>
          <a:endParaRPr lang="pl-PL"/>
        </a:p>
      </dgm:t>
    </dgm:pt>
    <dgm:pt modelId="{588D6017-3DE1-4DC3-8897-C98D268B381B}">
      <dgm:prSet phldrT="[Text]"/>
      <dgm:spPr/>
      <dgm:t>
        <a:bodyPr/>
        <a:lstStyle/>
        <a:p>
          <a:r>
            <a:rPr lang="pl-PL" b="1" dirty="0" smtClean="0"/>
            <a:t>Często wystepują ze </a:t>
          </a:r>
          <a:r>
            <a:rPr lang="pl-PL" b="1" i="1" dirty="0" smtClean="0"/>
            <a:t>spyware</a:t>
          </a:r>
          <a:endParaRPr lang="pl-PL" b="1" i="1" dirty="0"/>
        </a:p>
      </dgm:t>
    </dgm:pt>
    <dgm:pt modelId="{D65A6C65-F4CD-4010-B581-8DBCF54531D3}" type="parTrans" cxnId="{C10E87BB-2038-4A2F-BE83-A151AE996F6E}">
      <dgm:prSet/>
      <dgm:spPr/>
      <dgm:t>
        <a:bodyPr/>
        <a:lstStyle/>
        <a:p>
          <a:endParaRPr lang="pl-PL"/>
        </a:p>
      </dgm:t>
    </dgm:pt>
    <dgm:pt modelId="{44EBED63-CF67-4A7D-BA29-9E63308C9D2A}" type="sibTrans" cxnId="{C10E87BB-2038-4A2F-BE83-A151AE996F6E}">
      <dgm:prSet/>
      <dgm:spPr/>
      <dgm:t>
        <a:bodyPr/>
        <a:lstStyle/>
        <a:p>
          <a:endParaRPr lang="pl-PL"/>
        </a:p>
      </dgm:t>
    </dgm:pt>
    <dgm:pt modelId="{77BBED40-598A-4F99-A85D-8E91B76BA775}">
      <dgm:prSet phldrT="[Text]"/>
      <dgm:spPr/>
      <dgm:t>
        <a:bodyPr/>
        <a:lstStyle/>
        <a:p>
          <a:r>
            <a:rPr lang="pl-PL" b="1" dirty="0" smtClean="0"/>
            <a:t>Gromadzenie  informacji : adresy, tel, loginy</a:t>
          </a:r>
          <a:endParaRPr lang="pl-PL" b="1" dirty="0"/>
        </a:p>
      </dgm:t>
    </dgm:pt>
    <dgm:pt modelId="{9AD59125-ABF1-4C8B-A2A1-45B4D546FDD0}" type="parTrans" cxnId="{ABBD6A13-3CBB-4E2B-9DA1-82997A077E3A}">
      <dgm:prSet/>
      <dgm:spPr/>
      <dgm:t>
        <a:bodyPr/>
        <a:lstStyle/>
        <a:p>
          <a:endParaRPr lang="pl-PL"/>
        </a:p>
      </dgm:t>
    </dgm:pt>
    <dgm:pt modelId="{696E3121-C904-4E4E-B75E-4A436441E5F8}" type="sibTrans" cxnId="{ABBD6A13-3CBB-4E2B-9DA1-82997A077E3A}">
      <dgm:prSet/>
      <dgm:spPr/>
      <dgm:t>
        <a:bodyPr/>
        <a:lstStyle/>
        <a:p>
          <a:endParaRPr lang="pl-PL"/>
        </a:p>
      </dgm:t>
    </dgm:pt>
    <dgm:pt modelId="{FE0DBD32-46F0-49CB-B0C9-55FC81580042}">
      <dgm:prSet phldrT="[Text]"/>
      <dgm:spPr/>
      <dgm:t>
        <a:bodyPr/>
        <a:lstStyle/>
        <a:p>
          <a:r>
            <a:rPr lang="pl-PL" b="1" dirty="0" smtClean="0"/>
            <a:t>Rozsyłanie spamu</a:t>
          </a:r>
          <a:endParaRPr lang="pl-PL" b="1" dirty="0"/>
        </a:p>
      </dgm:t>
    </dgm:pt>
    <dgm:pt modelId="{FB4FEBE2-4427-45A7-80A9-38628BD993B5}" type="parTrans" cxnId="{954BCD30-8809-49EA-801F-50C79F4A3AE7}">
      <dgm:prSet/>
      <dgm:spPr/>
      <dgm:t>
        <a:bodyPr/>
        <a:lstStyle/>
        <a:p>
          <a:endParaRPr lang="pl-PL"/>
        </a:p>
      </dgm:t>
    </dgm:pt>
    <dgm:pt modelId="{DC56EDA6-17C9-4B64-BA6A-6720668AD219}" type="sibTrans" cxnId="{954BCD30-8809-49EA-801F-50C79F4A3AE7}">
      <dgm:prSet/>
      <dgm:spPr/>
      <dgm:t>
        <a:bodyPr/>
        <a:lstStyle/>
        <a:p>
          <a:endParaRPr lang="pl-PL"/>
        </a:p>
      </dgm:t>
    </dgm:pt>
    <dgm:pt modelId="{0A151B49-07C5-4469-87C4-5FB7E958B1EA}">
      <dgm:prSet/>
      <dgm:spPr/>
      <dgm:t>
        <a:bodyPr/>
        <a:lstStyle/>
        <a:p>
          <a:r>
            <a:rPr lang="pl-PL" b="1" dirty="0" smtClean="0"/>
            <a:t>Przechwytywanie informacji</a:t>
          </a:r>
          <a:endParaRPr lang="pl-PL" b="1" dirty="0"/>
        </a:p>
      </dgm:t>
    </dgm:pt>
    <dgm:pt modelId="{1C05B551-383B-4C72-AA7D-5CD622869E94}" type="parTrans" cxnId="{CE61D960-1383-4F88-B5A2-565C893D6EC6}">
      <dgm:prSet/>
      <dgm:spPr/>
      <dgm:t>
        <a:bodyPr/>
        <a:lstStyle/>
        <a:p>
          <a:endParaRPr lang="pl-PL"/>
        </a:p>
      </dgm:t>
    </dgm:pt>
    <dgm:pt modelId="{6D1CCBDC-9E60-46CA-BD3A-5732703F9D08}" type="sibTrans" cxnId="{CE61D960-1383-4F88-B5A2-565C893D6EC6}">
      <dgm:prSet/>
      <dgm:spPr/>
      <dgm:t>
        <a:bodyPr/>
        <a:lstStyle/>
        <a:p>
          <a:endParaRPr lang="pl-PL"/>
        </a:p>
      </dgm:t>
    </dgm:pt>
    <dgm:pt modelId="{5AA7382B-6309-448C-A034-06FAD6F64872}">
      <dgm:prSet/>
      <dgm:spPr/>
      <dgm:t>
        <a:bodyPr/>
        <a:lstStyle/>
        <a:p>
          <a:r>
            <a:rPr lang="pl-PL" b="1" dirty="0" smtClean="0"/>
            <a:t>Zabezpiecznie  to szyfrowane protokoły</a:t>
          </a:r>
          <a:endParaRPr lang="pl-PL" b="1" dirty="0"/>
        </a:p>
      </dgm:t>
    </dgm:pt>
    <dgm:pt modelId="{A0A99BDD-DDBA-4E9D-8AC9-BA0589E12932}" type="parTrans" cxnId="{BB176697-0143-44F2-AFBB-D2BB4044953A}">
      <dgm:prSet/>
      <dgm:spPr/>
      <dgm:t>
        <a:bodyPr/>
        <a:lstStyle/>
        <a:p>
          <a:endParaRPr lang="pl-PL"/>
        </a:p>
      </dgm:t>
    </dgm:pt>
    <dgm:pt modelId="{1F316833-75BD-4AC5-837B-1854B7FC6A36}" type="sibTrans" cxnId="{BB176697-0143-44F2-AFBB-D2BB4044953A}">
      <dgm:prSet/>
      <dgm:spPr/>
      <dgm:t>
        <a:bodyPr/>
        <a:lstStyle/>
        <a:p>
          <a:endParaRPr lang="pl-PL"/>
        </a:p>
      </dgm:t>
    </dgm:pt>
    <dgm:pt modelId="{B904013D-3900-4E5F-A189-840DDE736543}">
      <dgm:prSet/>
      <dgm:spPr/>
      <dgm:t>
        <a:bodyPr/>
        <a:lstStyle/>
        <a:p>
          <a:r>
            <a:rPr lang="pl-PL" b="1" dirty="0" smtClean="0"/>
            <a:t>Preparowanie protokołó, paneli logowania</a:t>
          </a:r>
          <a:endParaRPr lang="pl-PL" b="1" dirty="0"/>
        </a:p>
      </dgm:t>
    </dgm:pt>
    <dgm:pt modelId="{AF9EFE48-A9FB-46CB-96BA-F7B4264538C3}" type="parTrans" cxnId="{03789C14-C79E-485D-931E-91A075530BFE}">
      <dgm:prSet/>
      <dgm:spPr/>
      <dgm:t>
        <a:bodyPr/>
        <a:lstStyle/>
        <a:p>
          <a:endParaRPr lang="pl-PL"/>
        </a:p>
      </dgm:t>
    </dgm:pt>
    <dgm:pt modelId="{8239D630-5713-4FCB-B2E3-FD5A91471B56}" type="sibTrans" cxnId="{03789C14-C79E-485D-931E-91A075530BFE}">
      <dgm:prSet/>
      <dgm:spPr/>
      <dgm:t>
        <a:bodyPr/>
        <a:lstStyle/>
        <a:p>
          <a:endParaRPr lang="pl-PL"/>
        </a:p>
      </dgm:t>
    </dgm:pt>
    <dgm:pt modelId="{6902992B-CAD9-48B1-835C-7CC644F2D086}">
      <dgm:prSet/>
      <dgm:spPr>
        <a:solidFill>
          <a:srgbClr val="1E40D2"/>
        </a:solidFill>
      </dgm:spPr>
      <dgm:t>
        <a:bodyPr/>
        <a:lstStyle/>
        <a:p>
          <a:r>
            <a:rPr lang="pl-PL" b="1" dirty="0" smtClean="0"/>
            <a:t>Inżynieria społeczna</a:t>
          </a:r>
          <a:endParaRPr lang="pl-PL" b="1" dirty="0"/>
        </a:p>
      </dgm:t>
    </dgm:pt>
    <dgm:pt modelId="{F75D56F4-EC2D-4542-A494-B3B9530F4353}" type="sibTrans" cxnId="{4D29AFF3-E1E0-4756-AD05-A091399AC57C}">
      <dgm:prSet/>
      <dgm:spPr/>
      <dgm:t>
        <a:bodyPr/>
        <a:lstStyle/>
        <a:p>
          <a:endParaRPr lang="pl-PL" b="1"/>
        </a:p>
      </dgm:t>
    </dgm:pt>
    <dgm:pt modelId="{F020EC7C-8F2B-45FA-8759-2A847585D9F5}" type="parTrans" cxnId="{4D29AFF3-E1E0-4756-AD05-A091399AC57C}">
      <dgm:prSet/>
      <dgm:spPr/>
      <dgm:t>
        <a:bodyPr/>
        <a:lstStyle/>
        <a:p>
          <a:endParaRPr lang="pl-PL" b="1"/>
        </a:p>
      </dgm:t>
    </dgm:pt>
    <dgm:pt modelId="{5E1E839D-FD54-4DD1-8E3E-D71716DDA07E}">
      <dgm:prSet/>
      <dgm:spPr/>
      <dgm:t>
        <a:bodyPr/>
        <a:lstStyle/>
        <a:p>
          <a:r>
            <a:rPr lang="pl-PL" b="1" dirty="0" smtClean="0"/>
            <a:t>Linki w wiadomościach otwierające niebezpieczne strony</a:t>
          </a:r>
          <a:endParaRPr lang="pl-PL" b="1" dirty="0"/>
        </a:p>
      </dgm:t>
    </dgm:pt>
    <dgm:pt modelId="{6F2A6CB8-8327-4D13-9235-641637D88506}" type="parTrans" cxnId="{F27A7F9B-7B58-4339-B47E-ABC80667DCCB}">
      <dgm:prSet/>
      <dgm:spPr/>
      <dgm:t>
        <a:bodyPr/>
        <a:lstStyle/>
        <a:p>
          <a:endParaRPr lang="pl-PL"/>
        </a:p>
      </dgm:t>
    </dgm:pt>
    <dgm:pt modelId="{82A473D5-0A41-4901-B05C-139BFD204A23}" type="sibTrans" cxnId="{F27A7F9B-7B58-4339-B47E-ABC80667DCCB}">
      <dgm:prSet/>
      <dgm:spPr/>
      <dgm:t>
        <a:bodyPr/>
        <a:lstStyle/>
        <a:p>
          <a:endParaRPr lang="pl-PL"/>
        </a:p>
      </dgm:t>
    </dgm:pt>
    <dgm:pt modelId="{2DE7F544-0028-47D2-90B9-2A4B1BAF6F7A}">
      <dgm:prSet/>
      <dgm:spPr/>
      <dgm:t>
        <a:bodyPr/>
        <a:lstStyle/>
        <a:p>
          <a:r>
            <a:rPr lang="pl-PL" b="1" dirty="0" smtClean="0"/>
            <a:t>Lub nakłaniania do określonych działań</a:t>
          </a:r>
          <a:endParaRPr lang="pl-PL" b="1" dirty="0"/>
        </a:p>
      </dgm:t>
    </dgm:pt>
    <dgm:pt modelId="{5FAB524E-0D81-4915-84B8-1666C8A898ED}" type="parTrans" cxnId="{987E9124-B25F-4173-A926-085F60E9E141}">
      <dgm:prSet/>
      <dgm:spPr/>
      <dgm:t>
        <a:bodyPr/>
        <a:lstStyle/>
        <a:p>
          <a:endParaRPr lang="pl-PL"/>
        </a:p>
      </dgm:t>
    </dgm:pt>
    <dgm:pt modelId="{04CDC937-552A-49C8-AFAE-A7FF83649923}" type="sibTrans" cxnId="{987E9124-B25F-4173-A926-085F60E9E141}">
      <dgm:prSet/>
      <dgm:spPr/>
      <dgm:t>
        <a:bodyPr/>
        <a:lstStyle/>
        <a:p>
          <a:endParaRPr lang="pl-PL"/>
        </a:p>
      </dgm:t>
    </dgm:pt>
    <dgm:pt modelId="{F76F5195-BDDF-49DA-AC34-20F7FE512A64}" type="pres">
      <dgm:prSet presAssocID="{70DA2099-E259-438D-A8B6-21F58F525DAA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52ECD226-2BEE-4D94-8100-F0B7DA4DE313}" type="pres">
      <dgm:prSet presAssocID="{96226376-446C-4099-9C43-DD940446004A}" presName="linNode" presStyleCnt="0"/>
      <dgm:spPr/>
    </dgm:pt>
    <dgm:pt modelId="{D9374B79-1EC5-44C2-AED6-86DEB6D5C858}" type="pres">
      <dgm:prSet presAssocID="{96226376-446C-4099-9C43-DD940446004A}" presName="parent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675D10C-EECE-459D-B885-426062A91F8C}" type="pres">
      <dgm:prSet presAssocID="{96226376-446C-4099-9C43-DD940446004A}" presName="childShp" presStyleLbl="b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1AF57072-22E1-4587-85F6-9D49CF1E8481}" type="pres">
      <dgm:prSet presAssocID="{B72AC83E-2BFE-458F-A1C8-EB881561D111}" presName="spacing" presStyleCnt="0"/>
      <dgm:spPr/>
    </dgm:pt>
    <dgm:pt modelId="{CB305182-6428-4A5D-AC5E-B32365E3FA52}" type="pres">
      <dgm:prSet presAssocID="{2C5AC976-D1EF-429D-BAC4-FB0E4CCC7E40}" presName="linNode" presStyleCnt="0"/>
      <dgm:spPr/>
    </dgm:pt>
    <dgm:pt modelId="{6DFD8679-040F-4074-BC5D-3B07DF2146F0}" type="pres">
      <dgm:prSet presAssocID="{2C5AC976-D1EF-429D-BAC4-FB0E4CCC7E40}" presName="parent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4FE2851-A944-41C8-B9B0-BCC92919D3A0}" type="pres">
      <dgm:prSet presAssocID="{2C5AC976-D1EF-429D-BAC4-FB0E4CCC7E40}" presName="childShp" presStyleLbl="bgAccFollowNode1" presStyleIdx="1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C6D0D51-6FB5-4523-B3CE-4539601A4DF0}" type="pres">
      <dgm:prSet presAssocID="{4BF25CA5-3BC9-4B64-9EC2-EC109CAB4B4C}" presName="spacing" presStyleCnt="0"/>
      <dgm:spPr/>
    </dgm:pt>
    <dgm:pt modelId="{2137775D-F355-4F4F-AEC8-F6DB51327ADF}" type="pres">
      <dgm:prSet presAssocID="{2261995F-5C4A-4880-8922-908B4A143736}" presName="linNode" presStyleCnt="0"/>
      <dgm:spPr/>
    </dgm:pt>
    <dgm:pt modelId="{C0F07950-375E-4C56-8A88-219320730603}" type="pres">
      <dgm:prSet presAssocID="{2261995F-5C4A-4880-8922-908B4A143736}" presName="parent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E08A6DD-349C-4C7D-9860-18086FFD3160}" type="pres">
      <dgm:prSet presAssocID="{2261995F-5C4A-4880-8922-908B4A143736}" presName="childShp" presStyleLbl="b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6782714-AFFE-41AB-8867-C1AA5070DA10}" type="pres">
      <dgm:prSet presAssocID="{56D81D78-D95E-4199-AF8C-C0EF072A66B7}" presName="spacing" presStyleCnt="0"/>
      <dgm:spPr/>
    </dgm:pt>
    <dgm:pt modelId="{8817847D-C3A3-47ED-B167-4642654411D5}" type="pres">
      <dgm:prSet presAssocID="{7719341B-D71E-4E37-B7E7-B58AC4F2AF6D}" presName="linNode" presStyleCnt="0"/>
      <dgm:spPr/>
    </dgm:pt>
    <dgm:pt modelId="{0720ACA1-C4CD-45D5-A746-848C7BCEE532}" type="pres">
      <dgm:prSet presAssocID="{7719341B-D71E-4E37-B7E7-B58AC4F2AF6D}" presName="parent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904DC565-7E25-4B29-AE76-C716E7DDAE85}" type="pres">
      <dgm:prSet presAssocID="{7719341B-D71E-4E37-B7E7-B58AC4F2AF6D}" presName="childShp" presStyleLbl="b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08608428-8DDB-4CFD-BD8B-80978845E837}" type="pres">
      <dgm:prSet presAssocID="{F53E4B27-C579-4EE0-8A03-03BDFE7A692B}" presName="spacing" presStyleCnt="0"/>
      <dgm:spPr/>
    </dgm:pt>
    <dgm:pt modelId="{6256D2A2-1F85-47BC-8226-493D5068B98F}" type="pres">
      <dgm:prSet presAssocID="{6902992B-CAD9-48B1-835C-7CC644F2D086}" presName="linNode" presStyleCnt="0"/>
      <dgm:spPr/>
    </dgm:pt>
    <dgm:pt modelId="{9A9190A3-1236-4CCB-A075-46A6A9E56AC6}" type="pres">
      <dgm:prSet presAssocID="{6902992B-CAD9-48B1-835C-7CC644F2D086}" presName="parent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CCE8C3E-1F6A-4C5D-8EB1-7C9BA8B2F6DF}" type="pres">
      <dgm:prSet presAssocID="{6902992B-CAD9-48B1-835C-7CC644F2D086}" presName="childShp" presStyleLbl="b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F502CC1-57FE-4F67-B09B-7E4F108A1320}" type="pres">
      <dgm:prSet presAssocID="{F75D56F4-EC2D-4542-A494-B3B9530F4353}" presName="spacing" presStyleCnt="0"/>
      <dgm:spPr/>
    </dgm:pt>
    <dgm:pt modelId="{880B7348-17B5-40F6-97E7-48734CEA1568}" type="pres">
      <dgm:prSet presAssocID="{D5E6AFBC-EDC8-4739-AD81-8290B317C225}" presName="linNode" presStyleCnt="0"/>
      <dgm:spPr/>
    </dgm:pt>
    <dgm:pt modelId="{DD7417A3-5D2D-4192-BC0A-6B52BA243B27}" type="pres">
      <dgm:prSet presAssocID="{D5E6AFBC-EDC8-4739-AD81-8290B317C225}" presName="parent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DDFA7A3-F792-424D-9E0C-E8A4F98CD9E8}" type="pres">
      <dgm:prSet presAssocID="{D5E6AFBC-EDC8-4739-AD81-8290B317C225}" presName="childShp" presStyleLbl="b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294F4CCE-67C0-45B0-A1CA-F81B28011D97}" srcId="{2C5AC976-D1EF-429D-BAC4-FB0E4CCC7E40}" destId="{2A896527-935E-4FD4-BE05-03F6BA63380D}" srcOrd="0" destOrd="0" parTransId="{94E7918D-06A9-41D2-8919-00CF32010AB9}" sibTransId="{D8D05760-394C-497A-AC24-B24FB9B3419F}"/>
    <dgm:cxn modelId="{37FB2E92-C85D-4204-9765-50E3376D714E}" type="presOf" srcId="{B904013D-3900-4E5F-A189-840DDE736543}" destId="{904DC565-7E25-4B29-AE76-C716E7DDAE85}" srcOrd="0" destOrd="1" presId="urn:microsoft.com/office/officeart/2005/8/layout/vList6"/>
    <dgm:cxn modelId="{40F263F0-A3F8-4A3D-AD31-3D58117B7C80}" type="presOf" srcId="{2261995F-5C4A-4880-8922-908B4A143736}" destId="{C0F07950-375E-4C56-8A88-219320730603}" srcOrd="0" destOrd="0" presId="urn:microsoft.com/office/officeart/2005/8/layout/vList6"/>
    <dgm:cxn modelId="{F27A7F9B-7B58-4339-B47E-ABC80667DCCB}" srcId="{6902992B-CAD9-48B1-835C-7CC644F2D086}" destId="{5E1E839D-FD54-4DD1-8E3E-D71716DDA07E}" srcOrd="1" destOrd="0" parTransId="{6F2A6CB8-8327-4D13-9235-641637D88506}" sibTransId="{82A473D5-0A41-4901-B05C-139BFD204A23}"/>
    <dgm:cxn modelId="{48504896-834E-428A-B135-8558A23913F1}" srcId="{70DA2099-E259-438D-A8B6-21F58F525DAA}" destId="{96226376-446C-4099-9C43-DD940446004A}" srcOrd="0" destOrd="0" parTransId="{20763D42-16EC-4E43-B6D0-722C2E372855}" sibTransId="{B72AC83E-2BFE-458F-A1C8-EB881561D111}"/>
    <dgm:cxn modelId="{17EFFD85-DA0F-4BB4-A78F-212DDF44F0CA}" type="presOf" srcId="{8D08409A-9CD6-46F5-B8EB-67A52AD3C4F1}" destId="{ACCE8C3E-1F6A-4C5D-8EB1-7C9BA8B2F6DF}" srcOrd="0" destOrd="0" presId="urn:microsoft.com/office/officeart/2005/8/layout/vList6"/>
    <dgm:cxn modelId="{850D68FB-4199-459A-8606-E8D9A1C3C2FB}" type="presOf" srcId="{9A2D042F-A523-4524-8438-C6464F8D80E6}" destId="{7675D10C-EECE-459D-B885-426062A91F8C}" srcOrd="0" destOrd="1" presId="urn:microsoft.com/office/officeart/2005/8/layout/vList6"/>
    <dgm:cxn modelId="{BFB8E44D-F831-4BA6-8842-24DECD2D3A37}" type="presOf" srcId="{96226376-446C-4099-9C43-DD940446004A}" destId="{D9374B79-1EC5-44C2-AED6-86DEB6D5C858}" srcOrd="0" destOrd="0" presId="urn:microsoft.com/office/officeart/2005/8/layout/vList6"/>
    <dgm:cxn modelId="{FCF34818-CC09-4C6F-8766-59F1027A59B8}" type="presOf" srcId="{2A896527-935E-4FD4-BE05-03F6BA63380D}" destId="{44FE2851-A944-41C8-B9B0-BCC92919D3A0}" srcOrd="0" destOrd="0" presId="urn:microsoft.com/office/officeart/2005/8/layout/vList6"/>
    <dgm:cxn modelId="{358AB1D8-68CB-4C23-A545-A5C3D8664943}" type="presOf" srcId="{2C5AC976-D1EF-429D-BAC4-FB0E4CCC7E40}" destId="{6DFD8679-040F-4074-BC5D-3B07DF2146F0}" srcOrd="0" destOrd="0" presId="urn:microsoft.com/office/officeart/2005/8/layout/vList6"/>
    <dgm:cxn modelId="{DFEB9BAF-4323-4B11-8259-3A9DE98C8C0C}" type="presOf" srcId="{4D59E91F-734B-4167-BBD6-FB0F45FFF28D}" destId="{7675D10C-EECE-459D-B885-426062A91F8C}" srcOrd="0" destOrd="0" presId="urn:microsoft.com/office/officeart/2005/8/layout/vList6"/>
    <dgm:cxn modelId="{D7913475-8EB8-441B-B808-5093A1256439}" srcId="{70DA2099-E259-438D-A8B6-21F58F525DAA}" destId="{7719341B-D71E-4E37-B7E7-B58AC4F2AF6D}" srcOrd="3" destOrd="0" parTransId="{91C225C6-88C6-4AAD-821A-9C076D351718}" sibTransId="{F53E4B27-C579-4EE0-8A03-03BDFE7A692B}"/>
    <dgm:cxn modelId="{FA2AD973-EDC0-4284-A8A4-B2814A2C54DF}" type="presOf" srcId="{70DA2099-E259-438D-A8B6-21F58F525DAA}" destId="{F76F5195-BDDF-49DA-AC34-20F7FE512A64}" srcOrd="0" destOrd="0" presId="urn:microsoft.com/office/officeart/2005/8/layout/vList6"/>
    <dgm:cxn modelId="{F2283DAD-5CBB-4AAA-8A75-A122178A4EF8}" type="presOf" srcId="{2DE7F544-0028-47D2-90B9-2A4B1BAF6F7A}" destId="{2DDFA7A3-F792-424D-9E0C-E8A4F98CD9E8}" srcOrd="0" destOrd="1" presId="urn:microsoft.com/office/officeart/2005/8/layout/vList6"/>
    <dgm:cxn modelId="{BB176697-0143-44F2-AFBB-D2BB4044953A}" srcId="{2261995F-5C4A-4880-8922-908B4A143736}" destId="{5AA7382B-6309-448C-A034-06FAD6F64872}" srcOrd="2" destOrd="0" parTransId="{A0A99BDD-DDBA-4E9D-8AC9-BA0589E12932}" sibTransId="{1F316833-75BD-4AC5-837B-1854B7FC6A36}"/>
    <dgm:cxn modelId="{4D29AFF3-E1E0-4756-AD05-A091399AC57C}" srcId="{70DA2099-E259-438D-A8B6-21F58F525DAA}" destId="{6902992B-CAD9-48B1-835C-7CC644F2D086}" srcOrd="4" destOrd="0" parTransId="{F020EC7C-8F2B-45FA-8759-2A847585D9F5}" sibTransId="{F75D56F4-EC2D-4542-A494-B3B9530F4353}"/>
    <dgm:cxn modelId="{5D93694A-824A-492A-BE8F-23CDC4E0D005}" srcId="{70DA2099-E259-438D-A8B6-21F58F525DAA}" destId="{D5E6AFBC-EDC8-4739-AD81-8290B317C225}" srcOrd="5" destOrd="0" parTransId="{730F8D95-05A1-4083-A045-55E0FBEEFE46}" sibTransId="{E204728C-1A47-4A86-BE3E-497C1DB75500}"/>
    <dgm:cxn modelId="{CA6573F9-E1DF-4632-B58B-DC4E39B40F17}" srcId="{7719341B-D71E-4E37-B7E7-B58AC4F2AF6D}" destId="{802743A4-69FB-45A7-91EA-6CD0689C4A95}" srcOrd="0" destOrd="0" parTransId="{5CB36FE9-CF57-4434-86FA-FC34948AFE52}" sibTransId="{BA8940DA-A349-4D9E-8CB4-CA93153A47E5}"/>
    <dgm:cxn modelId="{80FA4C47-CC64-4787-A63D-1AD1ECCEE23A}" type="presOf" srcId="{5E1E839D-FD54-4DD1-8E3E-D71716DDA07E}" destId="{ACCE8C3E-1F6A-4C5D-8EB1-7C9BA8B2F6DF}" srcOrd="0" destOrd="1" presId="urn:microsoft.com/office/officeart/2005/8/layout/vList6"/>
    <dgm:cxn modelId="{954BCD30-8809-49EA-801F-50C79F4A3AE7}" srcId="{2C5AC976-D1EF-429D-BAC4-FB0E4CCC7E40}" destId="{FE0DBD32-46F0-49CB-B0C9-55FC81580042}" srcOrd="2" destOrd="0" parTransId="{FB4FEBE2-4427-45A7-80A9-38628BD993B5}" sibTransId="{DC56EDA6-17C9-4B64-BA6A-6720668AD219}"/>
    <dgm:cxn modelId="{7DE2C9A3-BFD4-4DD2-BA2D-0F95EC96464C}" type="presOf" srcId="{0A151B49-07C5-4469-87C4-5FB7E958B1EA}" destId="{4E08A6DD-349C-4C7D-9860-18086FFD3160}" srcOrd="0" destOrd="1" presId="urn:microsoft.com/office/officeart/2005/8/layout/vList6"/>
    <dgm:cxn modelId="{1794B36C-7CDC-4CAF-9C1B-C3950C193AF7}" type="presOf" srcId="{6902992B-CAD9-48B1-835C-7CC644F2D086}" destId="{9A9190A3-1236-4CCB-A075-46A6A9E56AC6}" srcOrd="0" destOrd="0" presId="urn:microsoft.com/office/officeart/2005/8/layout/vList6"/>
    <dgm:cxn modelId="{1CAD9B86-EC55-4A95-BF82-3A0656C6F6B8}" srcId="{2261995F-5C4A-4880-8922-908B4A143736}" destId="{8C5D46D9-C261-4CB2-A301-6C99BDA22F83}" srcOrd="0" destOrd="0" parTransId="{A734F62D-C751-49E0-BBB2-069401520CBD}" sibTransId="{A5A3788A-4EAF-4306-BDB0-DA424D7F1861}"/>
    <dgm:cxn modelId="{0DD7A071-D7CE-4B0C-84DF-64A33B641D29}" type="presOf" srcId="{FE0DBD32-46F0-49CB-B0C9-55FC81580042}" destId="{44FE2851-A944-41C8-B9B0-BCC92919D3A0}" srcOrd="0" destOrd="2" presId="urn:microsoft.com/office/officeart/2005/8/layout/vList6"/>
    <dgm:cxn modelId="{00D07EE7-D189-4B3E-AE6C-2DC56F9932BE}" srcId="{96226376-446C-4099-9C43-DD940446004A}" destId="{4D59E91F-734B-4167-BBD6-FB0F45FFF28D}" srcOrd="0" destOrd="0" parTransId="{8FFB4EF9-4E42-4D37-BD07-B7EC3877A036}" sibTransId="{0560E2BC-0638-4BBA-8416-F1DA452FA471}"/>
    <dgm:cxn modelId="{A6229CB8-CA08-459A-80ED-C2474DAAABB3}" srcId="{6902992B-CAD9-48B1-835C-7CC644F2D086}" destId="{8D08409A-9CD6-46F5-B8EB-67A52AD3C4F1}" srcOrd="0" destOrd="0" parTransId="{8940376C-EFAF-44CF-9B36-B3C7AB0A421A}" sibTransId="{94087927-CD07-46E7-9611-ABA993405995}"/>
    <dgm:cxn modelId="{A1F6F55A-B5E9-4B1B-BC38-91C7DF0500E4}" srcId="{70DA2099-E259-438D-A8B6-21F58F525DAA}" destId="{2261995F-5C4A-4880-8922-908B4A143736}" srcOrd="2" destOrd="0" parTransId="{90A0A176-5BB3-42F5-B13E-0C964CB35EC5}" sibTransId="{56D81D78-D95E-4199-AF8C-C0EF072A66B7}"/>
    <dgm:cxn modelId="{36BB102E-72A8-4D5A-B7B9-3CE96F0BC1F2}" type="presOf" srcId="{5AA7382B-6309-448C-A034-06FAD6F64872}" destId="{4E08A6DD-349C-4C7D-9860-18086FFD3160}" srcOrd="0" destOrd="2" presId="urn:microsoft.com/office/officeart/2005/8/layout/vList6"/>
    <dgm:cxn modelId="{5B2D13E1-07AA-4BDC-ABBC-AAC5BF148E05}" srcId="{D5E6AFBC-EDC8-4739-AD81-8290B317C225}" destId="{91939852-3FB2-4AD9-A390-9C229B8D04C6}" srcOrd="0" destOrd="0" parTransId="{0C95232A-EC1F-4F9D-8F87-43A71DE6163B}" sibTransId="{5B668C73-2815-4102-A342-503BAA12AA05}"/>
    <dgm:cxn modelId="{31CB4A6B-56E7-4738-922F-284247B24085}" type="presOf" srcId="{588D6017-3DE1-4DC3-8897-C98D268B381B}" destId="{7675D10C-EECE-459D-B885-426062A91F8C}" srcOrd="0" destOrd="2" presId="urn:microsoft.com/office/officeart/2005/8/layout/vList6"/>
    <dgm:cxn modelId="{23970F16-D991-455B-9B4A-8B185E5845C0}" type="presOf" srcId="{77BBED40-598A-4F99-A85D-8E91B76BA775}" destId="{44FE2851-A944-41C8-B9B0-BCC92919D3A0}" srcOrd="0" destOrd="1" presId="urn:microsoft.com/office/officeart/2005/8/layout/vList6"/>
    <dgm:cxn modelId="{FA993DBE-7B60-41A9-9036-C675D53ACF46}" srcId="{70DA2099-E259-438D-A8B6-21F58F525DAA}" destId="{2C5AC976-D1EF-429D-BAC4-FB0E4CCC7E40}" srcOrd="1" destOrd="0" parTransId="{CF730B04-8378-4BBF-85F7-111451DB24F0}" sibTransId="{4BF25CA5-3BC9-4B64-9EC2-EC109CAB4B4C}"/>
    <dgm:cxn modelId="{C10E87BB-2038-4A2F-BE83-A151AE996F6E}" srcId="{96226376-446C-4099-9C43-DD940446004A}" destId="{588D6017-3DE1-4DC3-8897-C98D268B381B}" srcOrd="2" destOrd="0" parTransId="{D65A6C65-F4CD-4010-B581-8DBCF54531D3}" sibTransId="{44EBED63-CF67-4A7D-BA29-9E63308C9D2A}"/>
    <dgm:cxn modelId="{C66D79D8-96E7-45B5-BB8E-F36366681425}" type="presOf" srcId="{802743A4-69FB-45A7-91EA-6CD0689C4A95}" destId="{904DC565-7E25-4B29-AE76-C716E7DDAE85}" srcOrd="0" destOrd="0" presId="urn:microsoft.com/office/officeart/2005/8/layout/vList6"/>
    <dgm:cxn modelId="{CE61D960-1383-4F88-B5A2-565C893D6EC6}" srcId="{2261995F-5C4A-4880-8922-908B4A143736}" destId="{0A151B49-07C5-4469-87C4-5FB7E958B1EA}" srcOrd="1" destOrd="0" parTransId="{1C05B551-383B-4C72-AA7D-5CD622869E94}" sibTransId="{6D1CCBDC-9E60-46CA-BD3A-5732703F9D08}"/>
    <dgm:cxn modelId="{5EEF24D6-FB63-4D03-9033-344F1C3D10EA}" srcId="{96226376-446C-4099-9C43-DD940446004A}" destId="{9A2D042F-A523-4524-8438-C6464F8D80E6}" srcOrd="1" destOrd="0" parTransId="{31556E9D-1BC1-4D17-9953-7D3D377BE80F}" sibTransId="{5ADB33FA-814A-45B9-896D-74828836DA6E}"/>
    <dgm:cxn modelId="{ABBD6A13-3CBB-4E2B-9DA1-82997A077E3A}" srcId="{2C5AC976-D1EF-429D-BAC4-FB0E4CCC7E40}" destId="{77BBED40-598A-4F99-A85D-8E91B76BA775}" srcOrd="1" destOrd="0" parTransId="{9AD59125-ABF1-4C8B-A2A1-45B4D546FDD0}" sibTransId="{696E3121-C904-4E4E-B75E-4A436441E5F8}"/>
    <dgm:cxn modelId="{D7EA399C-6C21-480A-A098-D014EB4021B4}" type="presOf" srcId="{D5E6AFBC-EDC8-4739-AD81-8290B317C225}" destId="{DD7417A3-5D2D-4192-BC0A-6B52BA243B27}" srcOrd="0" destOrd="0" presId="urn:microsoft.com/office/officeart/2005/8/layout/vList6"/>
    <dgm:cxn modelId="{03789C14-C79E-485D-931E-91A075530BFE}" srcId="{7719341B-D71E-4E37-B7E7-B58AC4F2AF6D}" destId="{B904013D-3900-4E5F-A189-840DDE736543}" srcOrd="1" destOrd="0" parTransId="{AF9EFE48-A9FB-46CB-96BA-F7B4264538C3}" sibTransId="{8239D630-5713-4FCB-B2E3-FD5A91471B56}"/>
    <dgm:cxn modelId="{0B6098E5-40E5-49C1-93EF-5BA37A484539}" type="presOf" srcId="{8C5D46D9-C261-4CB2-A301-6C99BDA22F83}" destId="{4E08A6DD-349C-4C7D-9860-18086FFD3160}" srcOrd="0" destOrd="0" presId="urn:microsoft.com/office/officeart/2005/8/layout/vList6"/>
    <dgm:cxn modelId="{8BB4AFB2-531E-44B0-8F04-8A629AD2EB88}" type="presOf" srcId="{91939852-3FB2-4AD9-A390-9C229B8D04C6}" destId="{2DDFA7A3-F792-424D-9E0C-E8A4F98CD9E8}" srcOrd="0" destOrd="0" presId="urn:microsoft.com/office/officeart/2005/8/layout/vList6"/>
    <dgm:cxn modelId="{3F291925-7B36-4B4F-ADA0-BF171B9C00F2}" type="presOf" srcId="{7719341B-D71E-4E37-B7E7-B58AC4F2AF6D}" destId="{0720ACA1-C4CD-45D5-A746-848C7BCEE532}" srcOrd="0" destOrd="0" presId="urn:microsoft.com/office/officeart/2005/8/layout/vList6"/>
    <dgm:cxn modelId="{987E9124-B25F-4173-A926-085F60E9E141}" srcId="{D5E6AFBC-EDC8-4739-AD81-8290B317C225}" destId="{2DE7F544-0028-47D2-90B9-2A4B1BAF6F7A}" srcOrd="1" destOrd="0" parTransId="{5FAB524E-0D81-4915-84B8-1666C8A898ED}" sibTransId="{04CDC937-552A-49C8-AFAE-A7FF83649923}"/>
    <dgm:cxn modelId="{8A824592-48A3-4262-8CD9-FCBCDB14373E}" type="presParOf" srcId="{F76F5195-BDDF-49DA-AC34-20F7FE512A64}" destId="{52ECD226-2BEE-4D94-8100-F0B7DA4DE313}" srcOrd="0" destOrd="0" presId="urn:microsoft.com/office/officeart/2005/8/layout/vList6"/>
    <dgm:cxn modelId="{86C599F9-4966-40F2-BCCA-82BF5A5D01B7}" type="presParOf" srcId="{52ECD226-2BEE-4D94-8100-F0B7DA4DE313}" destId="{D9374B79-1EC5-44C2-AED6-86DEB6D5C858}" srcOrd="0" destOrd="0" presId="urn:microsoft.com/office/officeart/2005/8/layout/vList6"/>
    <dgm:cxn modelId="{F0D1D053-7623-4CF9-94F4-5C7BFC326E2E}" type="presParOf" srcId="{52ECD226-2BEE-4D94-8100-F0B7DA4DE313}" destId="{7675D10C-EECE-459D-B885-426062A91F8C}" srcOrd="1" destOrd="0" presId="urn:microsoft.com/office/officeart/2005/8/layout/vList6"/>
    <dgm:cxn modelId="{40027AEE-4085-4048-B664-57E9BBDF69B1}" type="presParOf" srcId="{F76F5195-BDDF-49DA-AC34-20F7FE512A64}" destId="{1AF57072-22E1-4587-85F6-9D49CF1E8481}" srcOrd="1" destOrd="0" presId="urn:microsoft.com/office/officeart/2005/8/layout/vList6"/>
    <dgm:cxn modelId="{82CCB86D-E284-488D-B123-98686E81CDE6}" type="presParOf" srcId="{F76F5195-BDDF-49DA-AC34-20F7FE512A64}" destId="{CB305182-6428-4A5D-AC5E-B32365E3FA52}" srcOrd="2" destOrd="0" presId="urn:microsoft.com/office/officeart/2005/8/layout/vList6"/>
    <dgm:cxn modelId="{6E454565-F30C-4D19-9782-3E75C395E687}" type="presParOf" srcId="{CB305182-6428-4A5D-AC5E-B32365E3FA52}" destId="{6DFD8679-040F-4074-BC5D-3B07DF2146F0}" srcOrd="0" destOrd="0" presId="urn:microsoft.com/office/officeart/2005/8/layout/vList6"/>
    <dgm:cxn modelId="{AB0DCD68-3422-42EB-AAC1-86226B3544B8}" type="presParOf" srcId="{CB305182-6428-4A5D-AC5E-B32365E3FA52}" destId="{44FE2851-A944-41C8-B9B0-BCC92919D3A0}" srcOrd="1" destOrd="0" presId="urn:microsoft.com/office/officeart/2005/8/layout/vList6"/>
    <dgm:cxn modelId="{03769E33-92C6-4E58-A434-7F4B03EFE91B}" type="presParOf" srcId="{F76F5195-BDDF-49DA-AC34-20F7FE512A64}" destId="{4C6D0D51-6FB5-4523-B3CE-4539601A4DF0}" srcOrd="3" destOrd="0" presId="urn:microsoft.com/office/officeart/2005/8/layout/vList6"/>
    <dgm:cxn modelId="{88086CCE-24CB-438F-80E8-A17D7CEB0C09}" type="presParOf" srcId="{F76F5195-BDDF-49DA-AC34-20F7FE512A64}" destId="{2137775D-F355-4F4F-AEC8-F6DB51327ADF}" srcOrd="4" destOrd="0" presId="urn:microsoft.com/office/officeart/2005/8/layout/vList6"/>
    <dgm:cxn modelId="{84EA7AF9-E7D4-465B-9986-3B84A0010643}" type="presParOf" srcId="{2137775D-F355-4F4F-AEC8-F6DB51327ADF}" destId="{C0F07950-375E-4C56-8A88-219320730603}" srcOrd="0" destOrd="0" presId="urn:microsoft.com/office/officeart/2005/8/layout/vList6"/>
    <dgm:cxn modelId="{51DB614D-AB0C-459E-B86A-106FF26DC508}" type="presParOf" srcId="{2137775D-F355-4F4F-AEC8-F6DB51327ADF}" destId="{4E08A6DD-349C-4C7D-9860-18086FFD3160}" srcOrd="1" destOrd="0" presId="urn:microsoft.com/office/officeart/2005/8/layout/vList6"/>
    <dgm:cxn modelId="{5CF8A919-B852-4371-8249-E010A714CBC6}" type="presParOf" srcId="{F76F5195-BDDF-49DA-AC34-20F7FE512A64}" destId="{96782714-AFFE-41AB-8867-C1AA5070DA10}" srcOrd="5" destOrd="0" presId="urn:microsoft.com/office/officeart/2005/8/layout/vList6"/>
    <dgm:cxn modelId="{61042D21-3A2C-4722-B531-BE2BADE7B5AB}" type="presParOf" srcId="{F76F5195-BDDF-49DA-AC34-20F7FE512A64}" destId="{8817847D-C3A3-47ED-B167-4642654411D5}" srcOrd="6" destOrd="0" presId="urn:microsoft.com/office/officeart/2005/8/layout/vList6"/>
    <dgm:cxn modelId="{2FD8F251-2074-4D1C-9109-F547F072A52A}" type="presParOf" srcId="{8817847D-C3A3-47ED-B167-4642654411D5}" destId="{0720ACA1-C4CD-45D5-A746-848C7BCEE532}" srcOrd="0" destOrd="0" presId="urn:microsoft.com/office/officeart/2005/8/layout/vList6"/>
    <dgm:cxn modelId="{9AFBC2E8-8FCE-48B0-92F5-B57ABD62AD11}" type="presParOf" srcId="{8817847D-C3A3-47ED-B167-4642654411D5}" destId="{904DC565-7E25-4B29-AE76-C716E7DDAE85}" srcOrd="1" destOrd="0" presId="urn:microsoft.com/office/officeart/2005/8/layout/vList6"/>
    <dgm:cxn modelId="{BAB85B1B-1429-452A-84F4-3172156E8498}" type="presParOf" srcId="{F76F5195-BDDF-49DA-AC34-20F7FE512A64}" destId="{08608428-8DDB-4CFD-BD8B-80978845E837}" srcOrd="7" destOrd="0" presId="urn:microsoft.com/office/officeart/2005/8/layout/vList6"/>
    <dgm:cxn modelId="{07849BC4-FC66-410D-B96A-E282008BCF3E}" type="presParOf" srcId="{F76F5195-BDDF-49DA-AC34-20F7FE512A64}" destId="{6256D2A2-1F85-47BC-8226-493D5068B98F}" srcOrd="8" destOrd="0" presId="urn:microsoft.com/office/officeart/2005/8/layout/vList6"/>
    <dgm:cxn modelId="{C0AF2E0B-7E3D-490B-A836-E512CE5CB32A}" type="presParOf" srcId="{6256D2A2-1F85-47BC-8226-493D5068B98F}" destId="{9A9190A3-1236-4CCB-A075-46A6A9E56AC6}" srcOrd="0" destOrd="0" presId="urn:microsoft.com/office/officeart/2005/8/layout/vList6"/>
    <dgm:cxn modelId="{62B07373-29A4-40C2-84FA-6D7D697594EF}" type="presParOf" srcId="{6256D2A2-1F85-47BC-8226-493D5068B98F}" destId="{ACCE8C3E-1F6A-4C5D-8EB1-7C9BA8B2F6DF}" srcOrd="1" destOrd="0" presId="urn:microsoft.com/office/officeart/2005/8/layout/vList6"/>
    <dgm:cxn modelId="{F109DA0C-F6F0-4A4A-88A4-3F635BE0F9DE}" type="presParOf" srcId="{F76F5195-BDDF-49DA-AC34-20F7FE512A64}" destId="{EF502CC1-57FE-4F67-B09B-7E4F108A1320}" srcOrd="9" destOrd="0" presId="urn:microsoft.com/office/officeart/2005/8/layout/vList6"/>
    <dgm:cxn modelId="{A3C69C2A-E6AF-45A8-986D-651CD7A879CC}" type="presParOf" srcId="{F76F5195-BDDF-49DA-AC34-20F7FE512A64}" destId="{880B7348-17B5-40F6-97E7-48734CEA1568}" srcOrd="10" destOrd="0" presId="urn:microsoft.com/office/officeart/2005/8/layout/vList6"/>
    <dgm:cxn modelId="{EE266764-0AFF-4182-96B9-FE3618331F6D}" type="presParOf" srcId="{880B7348-17B5-40F6-97E7-48734CEA1568}" destId="{DD7417A3-5D2D-4192-BC0A-6B52BA243B27}" srcOrd="0" destOrd="0" presId="urn:microsoft.com/office/officeart/2005/8/layout/vList6"/>
    <dgm:cxn modelId="{E94DAF38-A332-49FF-B930-0BCE410EB56D}" type="presParOf" srcId="{880B7348-17B5-40F6-97E7-48734CEA1568}" destId="{2DDFA7A3-F792-424D-9E0C-E8A4F98CD9E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B564643-43D1-4246-9017-ACD2B14AA1F6}" type="doc">
      <dgm:prSet loTypeId="urn:microsoft.com/office/officeart/2008/layout/VerticalAccent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21845502-27EB-4A9A-A41E-1A27D3397DA0}">
      <dgm:prSet phldrT="[Text]" custT="1"/>
      <dgm:spPr/>
      <dgm:t>
        <a:bodyPr/>
        <a:lstStyle/>
        <a:p>
          <a:r>
            <a:rPr lang="pl-PL" sz="2800" b="1" smtClean="0"/>
            <a:t>Atak DDoS </a:t>
          </a:r>
          <a:r>
            <a:rPr lang="pl-PL" sz="2400" b="1" i="1" smtClean="0"/>
            <a:t>(Distributed Denial of Service)</a:t>
          </a:r>
          <a:endParaRPr lang="pl-PL" sz="2400" b="1" i="1" dirty="0"/>
        </a:p>
      </dgm:t>
    </dgm:pt>
    <dgm:pt modelId="{3A4E85DF-9DF6-4685-AF76-A971E1B43DFC}" type="parTrans" cxnId="{B4E424B3-71A3-42D2-B254-F266A35ADCDF}">
      <dgm:prSet/>
      <dgm:spPr/>
      <dgm:t>
        <a:bodyPr/>
        <a:lstStyle/>
        <a:p>
          <a:endParaRPr lang="pl-PL" sz="2400" b="1"/>
        </a:p>
      </dgm:t>
    </dgm:pt>
    <dgm:pt modelId="{BF537FBE-D587-46D1-BA77-E7D3F845321C}" type="sibTrans" cxnId="{B4E424B3-71A3-42D2-B254-F266A35ADCDF}">
      <dgm:prSet/>
      <dgm:spPr/>
      <dgm:t>
        <a:bodyPr/>
        <a:lstStyle/>
        <a:p>
          <a:endParaRPr lang="pl-PL" sz="2400" b="1"/>
        </a:p>
      </dgm:t>
    </dgm:pt>
    <dgm:pt modelId="{2DE67653-155F-415F-910E-D399E342EAE5}">
      <dgm:prSet phldrT="[Text]" custT="1"/>
      <dgm:spPr/>
      <dgm:t>
        <a:bodyPr/>
        <a:lstStyle/>
        <a:p>
          <a:r>
            <a:rPr lang="pl-PL" sz="1800" b="1" dirty="0" smtClean="0"/>
            <a:t>Rozproszony atak odmowy usługi. Polega na atakowaniu ofiary z wielu miejsc poprzez zainfekowane komputery „zombi”. Efektem jest takie obciążenie serwera, że zawiesza się. Stosowany do szantażu firm.(przerwa w działaniu serwera = straty finansowe)</a:t>
          </a:r>
          <a:endParaRPr lang="pl-PL" sz="1800" b="1" dirty="0"/>
        </a:p>
      </dgm:t>
    </dgm:pt>
    <dgm:pt modelId="{4F4E6475-AEDE-4A68-80D7-126351BD1333}" type="parTrans" cxnId="{7DD0312E-C73E-411D-9009-5072751D1540}">
      <dgm:prSet/>
      <dgm:spPr/>
      <dgm:t>
        <a:bodyPr/>
        <a:lstStyle/>
        <a:p>
          <a:endParaRPr lang="pl-PL" sz="2400" b="1"/>
        </a:p>
      </dgm:t>
    </dgm:pt>
    <dgm:pt modelId="{8066D925-FDB2-498A-831C-10B08E56E587}" type="sibTrans" cxnId="{7DD0312E-C73E-411D-9009-5072751D1540}">
      <dgm:prSet/>
      <dgm:spPr/>
      <dgm:t>
        <a:bodyPr/>
        <a:lstStyle/>
        <a:p>
          <a:endParaRPr lang="pl-PL" sz="2400" b="1"/>
        </a:p>
      </dgm:t>
    </dgm:pt>
    <dgm:pt modelId="{756B9503-3255-480E-8ABC-D580A49D4474}">
      <dgm:prSet phldrT="[Text]" custT="1"/>
      <dgm:spPr/>
      <dgm:t>
        <a:bodyPr/>
        <a:lstStyle/>
        <a:p>
          <a:r>
            <a:rPr lang="pl-PL" sz="2800" b="1" smtClean="0"/>
            <a:t>Atak typu DoS </a:t>
          </a:r>
          <a:r>
            <a:rPr lang="pl-PL" sz="2400" b="1" i="1" smtClean="0"/>
            <a:t>(Denial of Service) </a:t>
          </a:r>
          <a:endParaRPr lang="pl-PL" sz="2400" b="1" i="1" dirty="0"/>
        </a:p>
      </dgm:t>
    </dgm:pt>
    <dgm:pt modelId="{EED8940F-34AB-46AE-912E-0DA123EA3E55}" type="parTrans" cxnId="{3F4A42E2-F7F6-44ED-8EAF-DD1ED95464BC}">
      <dgm:prSet/>
      <dgm:spPr/>
      <dgm:t>
        <a:bodyPr/>
        <a:lstStyle/>
        <a:p>
          <a:endParaRPr lang="pl-PL" sz="2400" b="1"/>
        </a:p>
      </dgm:t>
    </dgm:pt>
    <dgm:pt modelId="{6EE97A5D-63E2-44AF-8D2D-5D2327B67A72}" type="sibTrans" cxnId="{3F4A42E2-F7F6-44ED-8EAF-DD1ED95464BC}">
      <dgm:prSet/>
      <dgm:spPr/>
      <dgm:t>
        <a:bodyPr/>
        <a:lstStyle/>
        <a:p>
          <a:endParaRPr lang="pl-PL" sz="2400" b="1"/>
        </a:p>
      </dgm:t>
    </dgm:pt>
    <dgm:pt modelId="{45E327D7-1294-4E09-8682-A953D7889B18}">
      <dgm:prSet phldrT="[Text]" custT="1"/>
      <dgm:spPr/>
      <dgm:t>
        <a:bodyPr/>
        <a:lstStyle/>
        <a:p>
          <a:r>
            <a:rPr lang="pl-PL" sz="1800" b="1" dirty="0" smtClean="0"/>
            <a:t>Wysyłanie do serwera olbrzymiej liczby zapytań co powoduje jego przeciążenie. Dokonywany z pojdynczego komputera.</a:t>
          </a:r>
        </a:p>
        <a:p>
          <a:endParaRPr lang="pl-PL" sz="1800" b="1" dirty="0" smtClean="0"/>
        </a:p>
      </dgm:t>
    </dgm:pt>
    <dgm:pt modelId="{6D5729B7-A021-45AC-95CF-6355C8AC62AD}" type="parTrans" cxnId="{BFAAA1FF-6193-4B78-BB66-D90B7798470E}">
      <dgm:prSet/>
      <dgm:spPr/>
      <dgm:t>
        <a:bodyPr/>
        <a:lstStyle/>
        <a:p>
          <a:endParaRPr lang="pl-PL" sz="2400" b="1"/>
        </a:p>
      </dgm:t>
    </dgm:pt>
    <dgm:pt modelId="{DE038B37-65D0-46D9-B1CB-140E63668535}" type="sibTrans" cxnId="{BFAAA1FF-6193-4B78-BB66-D90B7798470E}">
      <dgm:prSet/>
      <dgm:spPr/>
      <dgm:t>
        <a:bodyPr/>
        <a:lstStyle/>
        <a:p>
          <a:endParaRPr lang="pl-PL" sz="2400" b="1"/>
        </a:p>
      </dgm:t>
    </dgm:pt>
    <dgm:pt modelId="{673CA705-5048-4B5B-868D-5606A93958DF}">
      <dgm:prSet phldrT="[Text]" custT="1"/>
      <dgm:spPr/>
      <dgm:t>
        <a:bodyPr/>
        <a:lstStyle/>
        <a:p>
          <a:r>
            <a:rPr lang="pl-PL" sz="2800" b="1" smtClean="0"/>
            <a:t>Zatruwanie DNS </a:t>
          </a:r>
          <a:r>
            <a:rPr lang="pl-PL" sz="2400" b="1" i="1" smtClean="0"/>
            <a:t>(DNS cache poisoning)</a:t>
          </a:r>
          <a:endParaRPr lang="pl-PL" sz="2800" b="1" i="1" dirty="0"/>
        </a:p>
      </dgm:t>
    </dgm:pt>
    <dgm:pt modelId="{2A323C68-F759-42A6-A6FB-1F9575C4F23B}" type="parTrans" cxnId="{B14560FC-24D2-4738-A1D8-8C996E8876A2}">
      <dgm:prSet/>
      <dgm:spPr/>
      <dgm:t>
        <a:bodyPr/>
        <a:lstStyle/>
        <a:p>
          <a:endParaRPr lang="pl-PL" sz="2400" b="1"/>
        </a:p>
      </dgm:t>
    </dgm:pt>
    <dgm:pt modelId="{BD0C78B4-137E-46C4-9BB9-EEBAB8BFE790}" type="sibTrans" cxnId="{B14560FC-24D2-4738-A1D8-8C996E8876A2}">
      <dgm:prSet/>
      <dgm:spPr/>
      <dgm:t>
        <a:bodyPr/>
        <a:lstStyle/>
        <a:p>
          <a:endParaRPr lang="pl-PL" sz="2400" b="1"/>
        </a:p>
      </dgm:t>
    </dgm:pt>
    <dgm:pt modelId="{EDE0AB72-C15B-4157-B0EF-B0B2D5EB1A31}">
      <dgm:prSet phldrT="[Text]" custT="1"/>
      <dgm:spPr/>
      <dgm:t>
        <a:bodyPr/>
        <a:lstStyle/>
        <a:p>
          <a:r>
            <a:rPr lang="pl-PL" sz="1800" b="1" dirty="0" smtClean="0"/>
            <a:t>Technika phishingu polegająca na wysyłaniu do serwera DNS fałszywej informacji kojarzącej nazwę z adresem IP. Skutkiem jest przekierownia na inną stronę.</a:t>
          </a:r>
          <a:endParaRPr lang="pl-PL" sz="1800" b="1" dirty="0"/>
        </a:p>
      </dgm:t>
    </dgm:pt>
    <dgm:pt modelId="{3C844144-1B73-40F0-83FB-95BE79F9E208}" type="sibTrans" cxnId="{250CF2EF-F06C-4B94-BBC0-62D6E317B261}">
      <dgm:prSet/>
      <dgm:spPr/>
      <dgm:t>
        <a:bodyPr/>
        <a:lstStyle/>
        <a:p>
          <a:endParaRPr lang="pl-PL" sz="2400" b="1"/>
        </a:p>
      </dgm:t>
    </dgm:pt>
    <dgm:pt modelId="{D41A3A49-F19C-450C-8D94-BBA96AB98378}" type="parTrans" cxnId="{250CF2EF-F06C-4B94-BBC0-62D6E317B261}">
      <dgm:prSet/>
      <dgm:spPr/>
      <dgm:t>
        <a:bodyPr/>
        <a:lstStyle/>
        <a:p>
          <a:endParaRPr lang="pl-PL" sz="2400" b="1"/>
        </a:p>
      </dgm:t>
    </dgm:pt>
    <dgm:pt modelId="{25BABF8D-DE2D-4E8B-B823-01ACAE81CCCF}" type="pres">
      <dgm:prSet presAssocID="{6B564643-43D1-4246-9017-ACD2B14AA1F6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pl-PL"/>
        </a:p>
      </dgm:t>
    </dgm:pt>
    <dgm:pt modelId="{8339B23C-048B-4B73-9460-94A40D554133}" type="pres">
      <dgm:prSet presAssocID="{21845502-27EB-4A9A-A41E-1A27D3397DA0}" presName="parenttextcomposite" presStyleCnt="0"/>
      <dgm:spPr/>
    </dgm:pt>
    <dgm:pt modelId="{0C8F0F3F-4033-4C68-A69A-F540F590714D}" type="pres">
      <dgm:prSet presAssocID="{21845502-27EB-4A9A-A41E-1A27D3397DA0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27E3794-B8F3-4BEF-AE6D-A5AD922F6F70}" type="pres">
      <dgm:prSet presAssocID="{21845502-27EB-4A9A-A41E-1A27D3397DA0}" presName="composite" presStyleCnt="0"/>
      <dgm:spPr/>
    </dgm:pt>
    <dgm:pt modelId="{5A472FB1-1C9A-4C97-8404-E5071E1AAF8B}" type="pres">
      <dgm:prSet presAssocID="{21845502-27EB-4A9A-A41E-1A27D3397DA0}" presName="chevron1" presStyleLbl="alignNode1" presStyleIdx="0" presStyleCnt="21"/>
      <dgm:spPr/>
    </dgm:pt>
    <dgm:pt modelId="{72661252-0EE0-4C81-A0C3-2CC560D6439D}" type="pres">
      <dgm:prSet presAssocID="{21845502-27EB-4A9A-A41E-1A27D3397DA0}" presName="chevron2" presStyleLbl="alignNode1" presStyleIdx="1" presStyleCnt="21"/>
      <dgm:spPr/>
    </dgm:pt>
    <dgm:pt modelId="{FF0EF303-2AAB-4508-9822-7A4F648E701F}" type="pres">
      <dgm:prSet presAssocID="{21845502-27EB-4A9A-A41E-1A27D3397DA0}" presName="chevron3" presStyleLbl="alignNode1" presStyleIdx="2" presStyleCnt="21"/>
      <dgm:spPr/>
    </dgm:pt>
    <dgm:pt modelId="{96FAF9AD-83E6-472A-B1B3-00F93E5B0017}" type="pres">
      <dgm:prSet presAssocID="{21845502-27EB-4A9A-A41E-1A27D3397DA0}" presName="chevron4" presStyleLbl="alignNode1" presStyleIdx="3" presStyleCnt="21"/>
      <dgm:spPr/>
    </dgm:pt>
    <dgm:pt modelId="{E8E5135B-B6F3-43A2-B9B0-F128BA1D42A0}" type="pres">
      <dgm:prSet presAssocID="{21845502-27EB-4A9A-A41E-1A27D3397DA0}" presName="chevron5" presStyleLbl="alignNode1" presStyleIdx="4" presStyleCnt="21"/>
      <dgm:spPr/>
    </dgm:pt>
    <dgm:pt modelId="{37A97E0F-2FC8-40F0-88A9-79C82822EFA8}" type="pres">
      <dgm:prSet presAssocID="{21845502-27EB-4A9A-A41E-1A27D3397DA0}" presName="chevron6" presStyleLbl="alignNode1" presStyleIdx="5" presStyleCnt="21"/>
      <dgm:spPr/>
    </dgm:pt>
    <dgm:pt modelId="{575370FE-B5C4-4BEE-B524-54342ED06D3D}" type="pres">
      <dgm:prSet presAssocID="{21845502-27EB-4A9A-A41E-1A27D3397DA0}" presName="chevron7" presStyleLbl="alignNode1" presStyleIdx="6" presStyleCnt="21"/>
      <dgm:spPr>
        <a:solidFill>
          <a:srgbClr val="FF0000"/>
        </a:solidFill>
      </dgm:spPr>
    </dgm:pt>
    <dgm:pt modelId="{549840FB-5688-4D58-87EF-FCE15B779AA8}" type="pres">
      <dgm:prSet presAssocID="{21845502-27EB-4A9A-A41E-1A27D3397DA0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70B0630-F760-4B4D-8869-C96A5E6137B3}" type="pres">
      <dgm:prSet presAssocID="{BF537FBE-D587-46D1-BA77-E7D3F845321C}" presName="sibTrans" presStyleCnt="0"/>
      <dgm:spPr/>
    </dgm:pt>
    <dgm:pt modelId="{10DF8356-DA3A-4484-9CBF-E38FFD6D7B43}" type="pres">
      <dgm:prSet presAssocID="{756B9503-3255-480E-8ABC-D580A49D4474}" presName="parenttextcomposite" presStyleCnt="0"/>
      <dgm:spPr/>
    </dgm:pt>
    <dgm:pt modelId="{A3E97A8B-D92E-4779-9D40-50E83B28454A}" type="pres">
      <dgm:prSet presAssocID="{756B9503-3255-480E-8ABC-D580A49D4474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A1F45C51-062E-4BF0-A9A8-FB8D0681E54D}" type="pres">
      <dgm:prSet presAssocID="{756B9503-3255-480E-8ABC-D580A49D4474}" presName="composite" presStyleCnt="0"/>
      <dgm:spPr/>
    </dgm:pt>
    <dgm:pt modelId="{CE030C16-167F-476C-A319-B043EA9768E1}" type="pres">
      <dgm:prSet presAssocID="{756B9503-3255-480E-8ABC-D580A49D4474}" presName="chevron1" presStyleLbl="alignNode1" presStyleIdx="7" presStyleCnt="21"/>
      <dgm:spPr/>
    </dgm:pt>
    <dgm:pt modelId="{535FDEB1-7805-4AC8-8EF7-EE842E7CB2F4}" type="pres">
      <dgm:prSet presAssocID="{756B9503-3255-480E-8ABC-D580A49D4474}" presName="chevron2" presStyleLbl="alignNode1" presStyleIdx="8" presStyleCnt="21"/>
      <dgm:spPr/>
    </dgm:pt>
    <dgm:pt modelId="{BC888115-A18C-4E9A-B1D5-C4B232AE1A76}" type="pres">
      <dgm:prSet presAssocID="{756B9503-3255-480E-8ABC-D580A49D4474}" presName="chevron3" presStyleLbl="alignNode1" presStyleIdx="9" presStyleCnt="21"/>
      <dgm:spPr/>
    </dgm:pt>
    <dgm:pt modelId="{F56287B6-7684-4602-BBB5-6516438927E2}" type="pres">
      <dgm:prSet presAssocID="{756B9503-3255-480E-8ABC-D580A49D4474}" presName="chevron4" presStyleLbl="alignNode1" presStyleIdx="10" presStyleCnt="21"/>
      <dgm:spPr/>
    </dgm:pt>
    <dgm:pt modelId="{0C9975A2-6747-4863-9610-9A6CD268F7F7}" type="pres">
      <dgm:prSet presAssocID="{756B9503-3255-480E-8ABC-D580A49D4474}" presName="chevron5" presStyleLbl="alignNode1" presStyleIdx="11" presStyleCnt="21"/>
      <dgm:spPr/>
    </dgm:pt>
    <dgm:pt modelId="{DEEAB055-64AA-495C-A712-F87F73B991C5}" type="pres">
      <dgm:prSet presAssocID="{756B9503-3255-480E-8ABC-D580A49D4474}" presName="chevron6" presStyleLbl="alignNode1" presStyleIdx="12" presStyleCnt="21"/>
      <dgm:spPr/>
    </dgm:pt>
    <dgm:pt modelId="{902D5A6F-4ABD-4B55-B624-68FD454D5FEB}" type="pres">
      <dgm:prSet presAssocID="{756B9503-3255-480E-8ABC-D580A49D4474}" presName="chevron7" presStyleLbl="alignNode1" presStyleIdx="13" presStyleCnt="21"/>
      <dgm:spPr>
        <a:solidFill>
          <a:srgbClr val="FF0000"/>
        </a:solidFill>
      </dgm:spPr>
    </dgm:pt>
    <dgm:pt modelId="{FBA0DA0B-63D5-4FB8-898D-111E2DCC5DCE}" type="pres">
      <dgm:prSet presAssocID="{756B9503-3255-480E-8ABC-D580A49D4474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7025A901-2752-4D96-A6A0-54024B8A41FC}" type="pres">
      <dgm:prSet presAssocID="{6EE97A5D-63E2-44AF-8D2D-5D2327B67A72}" presName="sibTrans" presStyleCnt="0"/>
      <dgm:spPr/>
    </dgm:pt>
    <dgm:pt modelId="{671A1D70-17D0-4A4B-A97B-CF5DD1D2587D}" type="pres">
      <dgm:prSet presAssocID="{673CA705-5048-4B5B-868D-5606A93958DF}" presName="parenttextcomposite" presStyleCnt="0"/>
      <dgm:spPr/>
    </dgm:pt>
    <dgm:pt modelId="{38C0170A-F46F-4BB5-837A-AD87C8B3BCAB}" type="pres">
      <dgm:prSet presAssocID="{673CA705-5048-4B5B-868D-5606A93958DF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EA2665AA-A057-4F99-A927-01573BC08884}" type="pres">
      <dgm:prSet presAssocID="{673CA705-5048-4B5B-868D-5606A93958DF}" presName="composite" presStyleCnt="0"/>
      <dgm:spPr/>
    </dgm:pt>
    <dgm:pt modelId="{D959ADF8-7338-45D0-8EFF-BB3F33670AE6}" type="pres">
      <dgm:prSet presAssocID="{673CA705-5048-4B5B-868D-5606A93958DF}" presName="chevron1" presStyleLbl="alignNode1" presStyleIdx="14" presStyleCnt="21"/>
      <dgm:spPr/>
    </dgm:pt>
    <dgm:pt modelId="{322BF908-87D5-470B-A06B-FA19CC9BB6E8}" type="pres">
      <dgm:prSet presAssocID="{673CA705-5048-4B5B-868D-5606A93958DF}" presName="chevron2" presStyleLbl="alignNode1" presStyleIdx="15" presStyleCnt="21"/>
      <dgm:spPr/>
    </dgm:pt>
    <dgm:pt modelId="{BFD0E7B0-455E-4B5E-A20C-900D3F30DF24}" type="pres">
      <dgm:prSet presAssocID="{673CA705-5048-4B5B-868D-5606A93958DF}" presName="chevron3" presStyleLbl="alignNode1" presStyleIdx="16" presStyleCnt="21"/>
      <dgm:spPr/>
    </dgm:pt>
    <dgm:pt modelId="{A996AD47-AACC-46E7-99A4-A4452080693B}" type="pres">
      <dgm:prSet presAssocID="{673CA705-5048-4B5B-868D-5606A93958DF}" presName="chevron4" presStyleLbl="alignNode1" presStyleIdx="17" presStyleCnt="21"/>
      <dgm:spPr/>
    </dgm:pt>
    <dgm:pt modelId="{D56B7C4E-E342-42D0-A459-01A52F022B5E}" type="pres">
      <dgm:prSet presAssocID="{673CA705-5048-4B5B-868D-5606A93958DF}" presName="chevron5" presStyleLbl="alignNode1" presStyleIdx="18" presStyleCnt="21"/>
      <dgm:spPr/>
    </dgm:pt>
    <dgm:pt modelId="{9D76348E-9F67-4ED3-B0F0-92CB17C75E42}" type="pres">
      <dgm:prSet presAssocID="{673CA705-5048-4B5B-868D-5606A93958DF}" presName="chevron6" presStyleLbl="alignNode1" presStyleIdx="19" presStyleCnt="21"/>
      <dgm:spPr/>
    </dgm:pt>
    <dgm:pt modelId="{FEA398E0-0626-40FB-8D6C-9C45ADD921F7}" type="pres">
      <dgm:prSet presAssocID="{673CA705-5048-4B5B-868D-5606A93958DF}" presName="chevron7" presStyleLbl="alignNode1" presStyleIdx="20" presStyleCnt="21"/>
      <dgm:spPr>
        <a:solidFill>
          <a:srgbClr val="FF0000"/>
        </a:solidFill>
      </dgm:spPr>
    </dgm:pt>
    <dgm:pt modelId="{CE4F1DD5-D5D2-49DC-9914-839418C48DCD}" type="pres">
      <dgm:prSet presAssocID="{673CA705-5048-4B5B-868D-5606A93958DF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B4E424B3-71A3-42D2-B254-F266A35ADCDF}" srcId="{6B564643-43D1-4246-9017-ACD2B14AA1F6}" destId="{21845502-27EB-4A9A-A41E-1A27D3397DA0}" srcOrd="0" destOrd="0" parTransId="{3A4E85DF-9DF6-4685-AF76-A971E1B43DFC}" sibTransId="{BF537FBE-D587-46D1-BA77-E7D3F845321C}"/>
    <dgm:cxn modelId="{A8D23D05-AA0D-4EB3-A90D-AAF8C9724AE2}" type="presOf" srcId="{756B9503-3255-480E-8ABC-D580A49D4474}" destId="{A3E97A8B-D92E-4779-9D40-50E83B28454A}" srcOrd="0" destOrd="0" presId="urn:microsoft.com/office/officeart/2008/layout/VerticalAccentList"/>
    <dgm:cxn modelId="{B14560FC-24D2-4738-A1D8-8C996E8876A2}" srcId="{6B564643-43D1-4246-9017-ACD2B14AA1F6}" destId="{673CA705-5048-4B5B-868D-5606A93958DF}" srcOrd="2" destOrd="0" parTransId="{2A323C68-F759-42A6-A6FB-1F9575C4F23B}" sibTransId="{BD0C78B4-137E-46C4-9BB9-EEBAB8BFE790}"/>
    <dgm:cxn modelId="{DE7EBC76-B6C3-4A32-A535-0CE1455CE4BA}" type="presOf" srcId="{21845502-27EB-4A9A-A41E-1A27D3397DA0}" destId="{0C8F0F3F-4033-4C68-A69A-F540F590714D}" srcOrd="0" destOrd="0" presId="urn:microsoft.com/office/officeart/2008/layout/VerticalAccentList"/>
    <dgm:cxn modelId="{7DD0312E-C73E-411D-9009-5072751D1540}" srcId="{21845502-27EB-4A9A-A41E-1A27D3397DA0}" destId="{2DE67653-155F-415F-910E-D399E342EAE5}" srcOrd="0" destOrd="0" parTransId="{4F4E6475-AEDE-4A68-80D7-126351BD1333}" sibTransId="{8066D925-FDB2-498A-831C-10B08E56E587}"/>
    <dgm:cxn modelId="{3A337B58-FCD7-459D-8C66-601FBA3AC806}" type="presOf" srcId="{EDE0AB72-C15B-4157-B0EF-B0B2D5EB1A31}" destId="{CE4F1DD5-D5D2-49DC-9914-839418C48DCD}" srcOrd="0" destOrd="0" presId="urn:microsoft.com/office/officeart/2008/layout/VerticalAccentList"/>
    <dgm:cxn modelId="{BFAAA1FF-6193-4B78-BB66-D90B7798470E}" srcId="{756B9503-3255-480E-8ABC-D580A49D4474}" destId="{45E327D7-1294-4E09-8682-A953D7889B18}" srcOrd="0" destOrd="0" parTransId="{6D5729B7-A021-45AC-95CF-6355C8AC62AD}" sibTransId="{DE038B37-65D0-46D9-B1CB-140E63668535}"/>
    <dgm:cxn modelId="{982E1FB7-DEF2-4B5F-937E-36F1C510589F}" type="presOf" srcId="{673CA705-5048-4B5B-868D-5606A93958DF}" destId="{38C0170A-F46F-4BB5-837A-AD87C8B3BCAB}" srcOrd="0" destOrd="0" presId="urn:microsoft.com/office/officeart/2008/layout/VerticalAccentList"/>
    <dgm:cxn modelId="{463D3D83-9A7D-4A2A-B822-AD4823B397E9}" type="presOf" srcId="{45E327D7-1294-4E09-8682-A953D7889B18}" destId="{FBA0DA0B-63D5-4FB8-898D-111E2DCC5DCE}" srcOrd="0" destOrd="0" presId="urn:microsoft.com/office/officeart/2008/layout/VerticalAccentList"/>
    <dgm:cxn modelId="{250CF2EF-F06C-4B94-BBC0-62D6E317B261}" srcId="{673CA705-5048-4B5B-868D-5606A93958DF}" destId="{EDE0AB72-C15B-4157-B0EF-B0B2D5EB1A31}" srcOrd="0" destOrd="0" parTransId="{D41A3A49-F19C-450C-8D94-BBA96AB98378}" sibTransId="{3C844144-1B73-40F0-83FB-95BE79F9E208}"/>
    <dgm:cxn modelId="{59098008-D0FD-461B-BB0F-2669D0B1D827}" type="presOf" srcId="{6B564643-43D1-4246-9017-ACD2B14AA1F6}" destId="{25BABF8D-DE2D-4E8B-B823-01ACAE81CCCF}" srcOrd="0" destOrd="0" presId="urn:microsoft.com/office/officeart/2008/layout/VerticalAccentList"/>
    <dgm:cxn modelId="{3F4A42E2-F7F6-44ED-8EAF-DD1ED95464BC}" srcId="{6B564643-43D1-4246-9017-ACD2B14AA1F6}" destId="{756B9503-3255-480E-8ABC-D580A49D4474}" srcOrd="1" destOrd="0" parTransId="{EED8940F-34AB-46AE-912E-0DA123EA3E55}" sibTransId="{6EE97A5D-63E2-44AF-8D2D-5D2327B67A72}"/>
    <dgm:cxn modelId="{01C77F35-DC4C-4018-9040-DF21C6B96E23}" type="presOf" srcId="{2DE67653-155F-415F-910E-D399E342EAE5}" destId="{549840FB-5688-4D58-87EF-FCE15B779AA8}" srcOrd="0" destOrd="0" presId="urn:microsoft.com/office/officeart/2008/layout/VerticalAccentList"/>
    <dgm:cxn modelId="{CBB04E48-C2D7-41F9-96A0-EED1499A8402}" type="presParOf" srcId="{25BABF8D-DE2D-4E8B-B823-01ACAE81CCCF}" destId="{8339B23C-048B-4B73-9460-94A40D554133}" srcOrd="0" destOrd="0" presId="urn:microsoft.com/office/officeart/2008/layout/VerticalAccentList"/>
    <dgm:cxn modelId="{53C9DB7B-D5F0-4DE2-9C84-78EFCC071DD0}" type="presParOf" srcId="{8339B23C-048B-4B73-9460-94A40D554133}" destId="{0C8F0F3F-4033-4C68-A69A-F540F590714D}" srcOrd="0" destOrd="0" presId="urn:microsoft.com/office/officeart/2008/layout/VerticalAccentList"/>
    <dgm:cxn modelId="{94A736FB-D1C7-4CB9-B790-D5BB73D5A7EE}" type="presParOf" srcId="{25BABF8D-DE2D-4E8B-B823-01ACAE81CCCF}" destId="{327E3794-B8F3-4BEF-AE6D-A5AD922F6F70}" srcOrd="1" destOrd="0" presId="urn:microsoft.com/office/officeart/2008/layout/VerticalAccentList"/>
    <dgm:cxn modelId="{1FEB8B32-359D-4A1E-A930-8BE196C8BDED}" type="presParOf" srcId="{327E3794-B8F3-4BEF-AE6D-A5AD922F6F70}" destId="{5A472FB1-1C9A-4C97-8404-E5071E1AAF8B}" srcOrd="0" destOrd="0" presId="urn:microsoft.com/office/officeart/2008/layout/VerticalAccentList"/>
    <dgm:cxn modelId="{92EF8B51-98B2-4EAC-97A7-8CF126076B0C}" type="presParOf" srcId="{327E3794-B8F3-4BEF-AE6D-A5AD922F6F70}" destId="{72661252-0EE0-4C81-A0C3-2CC560D6439D}" srcOrd="1" destOrd="0" presId="urn:microsoft.com/office/officeart/2008/layout/VerticalAccentList"/>
    <dgm:cxn modelId="{B8815B27-2750-427F-8539-BE64FDC506B8}" type="presParOf" srcId="{327E3794-B8F3-4BEF-AE6D-A5AD922F6F70}" destId="{FF0EF303-2AAB-4508-9822-7A4F648E701F}" srcOrd="2" destOrd="0" presId="urn:microsoft.com/office/officeart/2008/layout/VerticalAccentList"/>
    <dgm:cxn modelId="{9EC068A2-9C88-477A-A247-92B111CB2608}" type="presParOf" srcId="{327E3794-B8F3-4BEF-AE6D-A5AD922F6F70}" destId="{96FAF9AD-83E6-472A-B1B3-00F93E5B0017}" srcOrd="3" destOrd="0" presId="urn:microsoft.com/office/officeart/2008/layout/VerticalAccentList"/>
    <dgm:cxn modelId="{5897386A-A8FD-46A8-9039-7F9CAA558607}" type="presParOf" srcId="{327E3794-B8F3-4BEF-AE6D-A5AD922F6F70}" destId="{E8E5135B-B6F3-43A2-B9B0-F128BA1D42A0}" srcOrd="4" destOrd="0" presId="urn:microsoft.com/office/officeart/2008/layout/VerticalAccentList"/>
    <dgm:cxn modelId="{AB41EB81-CBCC-43CF-8AEA-96E1314F7A33}" type="presParOf" srcId="{327E3794-B8F3-4BEF-AE6D-A5AD922F6F70}" destId="{37A97E0F-2FC8-40F0-88A9-79C82822EFA8}" srcOrd="5" destOrd="0" presId="urn:microsoft.com/office/officeart/2008/layout/VerticalAccentList"/>
    <dgm:cxn modelId="{5B079982-165C-4FCC-A94C-6C5750BD78EA}" type="presParOf" srcId="{327E3794-B8F3-4BEF-AE6D-A5AD922F6F70}" destId="{575370FE-B5C4-4BEE-B524-54342ED06D3D}" srcOrd="6" destOrd="0" presId="urn:microsoft.com/office/officeart/2008/layout/VerticalAccentList"/>
    <dgm:cxn modelId="{5CD92594-7659-4E23-9CA5-59FD0E19B7E6}" type="presParOf" srcId="{327E3794-B8F3-4BEF-AE6D-A5AD922F6F70}" destId="{549840FB-5688-4D58-87EF-FCE15B779AA8}" srcOrd="7" destOrd="0" presId="urn:microsoft.com/office/officeart/2008/layout/VerticalAccentList"/>
    <dgm:cxn modelId="{41D5365C-D965-4F8D-953E-330C82CFF297}" type="presParOf" srcId="{25BABF8D-DE2D-4E8B-B823-01ACAE81CCCF}" destId="{270B0630-F760-4B4D-8869-C96A5E6137B3}" srcOrd="2" destOrd="0" presId="urn:microsoft.com/office/officeart/2008/layout/VerticalAccentList"/>
    <dgm:cxn modelId="{EFCB8FEB-EC3D-4006-A82F-C16181E32D6A}" type="presParOf" srcId="{25BABF8D-DE2D-4E8B-B823-01ACAE81CCCF}" destId="{10DF8356-DA3A-4484-9CBF-E38FFD6D7B43}" srcOrd="3" destOrd="0" presId="urn:microsoft.com/office/officeart/2008/layout/VerticalAccentList"/>
    <dgm:cxn modelId="{6247BAC4-BEB4-4D97-8680-16CB398F9249}" type="presParOf" srcId="{10DF8356-DA3A-4484-9CBF-E38FFD6D7B43}" destId="{A3E97A8B-D92E-4779-9D40-50E83B28454A}" srcOrd="0" destOrd="0" presId="urn:microsoft.com/office/officeart/2008/layout/VerticalAccentList"/>
    <dgm:cxn modelId="{FD384527-7912-4AEB-BA33-F5891FFA5E73}" type="presParOf" srcId="{25BABF8D-DE2D-4E8B-B823-01ACAE81CCCF}" destId="{A1F45C51-062E-4BF0-A9A8-FB8D0681E54D}" srcOrd="4" destOrd="0" presId="urn:microsoft.com/office/officeart/2008/layout/VerticalAccentList"/>
    <dgm:cxn modelId="{FE92C341-EBFA-494D-815C-22049690E3B0}" type="presParOf" srcId="{A1F45C51-062E-4BF0-A9A8-FB8D0681E54D}" destId="{CE030C16-167F-476C-A319-B043EA9768E1}" srcOrd="0" destOrd="0" presId="urn:microsoft.com/office/officeart/2008/layout/VerticalAccentList"/>
    <dgm:cxn modelId="{DA5666A4-9D6F-49C1-8184-E79617550D72}" type="presParOf" srcId="{A1F45C51-062E-4BF0-A9A8-FB8D0681E54D}" destId="{535FDEB1-7805-4AC8-8EF7-EE842E7CB2F4}" srcOrd="1" destOrd="0" presId="urn:microsoft.com/office/officeart/2008/layout/VerticalAccentList"/>
    <dgm:cxn modelId="{D48726CC-AA25-4735-8144-8141A72A2DA1}" type="presParOf" srcId="{A1F45C51-062E-4BF0-A9A8-FB8D0681E54D}" destId="{BC888115-A18C-4E9A-B1D5-C4B232AE1A76}" srcOrd="2" destOrd="0" presId="urn:microsoft.com/office/officeart/2008/layout/VerticalAccentList"/>
    <dgm:cxn modelId="{2F26345B-0C98-40F7-83E1-4EDE73272577}" type="presParOf" srcId="{A1F45C51-062E-4BF0-A9A8-FB8D0681E54D}" destId="{F56287B6-7684-4602-BBB5-6516438927E2}" srcOrd="3" destOrd="0" presId="urn:microsoft.com/office/officeart/2008/layout/VerticalAccentList"/>
    <dgm:cxn modelId="{C197D051-7757-4085-A18D-3D9A7A69FEFA}" type="presParOf" srcId="{A1F45C51-062E-4BF0-A9A8-FB8D0681E54D}" destId="{0C9975A2-6747-4863-9610-9A6CD268F7F7}" srcOrd="4" destOrd="0" presId="urn:microsoft.com/office/officeart/2008/layout/VerticalAccentList"/>
    <dgm:cxn modelId="{9AC6E1A8-F4E8-4678-8EA0-A83BF8F5CB05}" type="presParOf" srcId="{A1F45C51-062E-4BF0-A9A8-FB8D0681E54D}" destId="{DEEAB055-64AA-495C-A712-F87F73B991C5}" srcOrd="5" destOrd="0" presId="urn:microsoft.com/office/officeart/2008/layout/VerticalAccentList"/>
    <dgm:cxn modelId="{08293440-2825-43E2-A8C6-4FF40E0E27D4}" type="presParOf" srcId="{A1F45C51-062E-4BF0-A9A8-FB8D0681E54D}" destId="{902D5A6F-4ABD-4B55-B624-68FD454D5FEB}" srcOrd="6" destOrd="0" presId="urn:microsoft.com/office/officeart/2008/layout/VerticalAccentList"/>
    <dgm:cxn modelId="{44788F33-C11F-401B-A725-5D12FCAB0984}" type="presParOf" srcId="{A1F45C51-062E-4BF0-A9A8-FB8D0681E54D}" destId="{FBA0DA0B-63D5-4FB8-898D-111E2DCC5DCE}" srcOrd="7" destOrd="0" presId="urn:microsoft.com/office/officeart/2008/layout/VerticalAccentList"/>
    <dgm:cxn modelId="{4EE75E29-D33D-4F40-B1F8-09FFE84EC137}" type="presParOf" srcId="{25BABF8D-DE2D-4E8B-B823-01ACAE81CCCF}" destId="{7025A901-2752-4D96-A6A0-54024B8A41FC}" srcOrd="5" destOrd="0" presId="urn:microsoft.com/office/officeart/2008/layout/VerticalAccentList"/>
    <dgm:cxn modelId="{E7D669AA-397F-4A1E-BFFE-6415C4534C23}" type="presParOf" srcId="{25BABF8D-DE2D-4E8B-B823-01ACAE81CCCF}" destId="{671A1D70-17D0-4A4B-A97B-CF5DD1D2587D}" srcOrd="6" destOrd="0" presId="urn:microsoft.com/office/officeart/2008/layout/VerticalAccentList"/>
    <dgm:cxn modelId="{5C35F881-B1DF-49E8-BB38-CE0B716C9328}" type="presParOf" srcId="{671A1D70-17D0-4A4B-A97B-CF5DD1D2587D}" destId="{38C0170A-F46F-4BB5-837A-AD87C8B3BCAB}" srcOrd="0" destOrd="0" presId="urn:microsoft.com/office/officeart/2008/layout/VerticalAccentList"/>
    <dgm:cxn modelId="{9EBD1F82-8540-42BE-B13F-2B87B6C007DF}" type="presParOf" srcId="{25BABF8D-DE2D-4E8B-B823-01ACAE81CCCF}" destId="{EA2665AA-A057-4F99-A927-01573BC08884}" srcOrd="7" destOrd="0" presId="urn:microsoft.com/office/officeart/2008/layout/VerticalAccentList"/>
    <dgm:cxn modelId="{02D9FEA8-F155-436C-9FE7-01F9F145A933}" type="presParOf" srcId="{EA2665AA-A057-4F99-A927-01573BC08884}" destId="{D959ADF8-7338-45D0-8EFF-BB3F33670AE6}" srcOrd="0" destOrd="0" presId="urn:microsoft.com/office/officeart/2008/layout/VerticalAccentList"/>
    <dgm:cxn modelId="{EF2DFF45-C9C3-4DA9-B3B3-4CD2A78E27D9}" type="presParOf" srcId="{EA2665AA-A057-4F99-A927-01573BC08884}" destId="{322BF908-87D5-470B-A06B-FA19CC9BB6E8}" srcOrd="1" destOrd="0" presId="urn:microsoft.com/office/officeart/2008/layout/VerticalAccentList"/>
    <dgm:cxn modelId="{C1721E33-21AB-4517-84EE-CE5C73AAEB0B}" type="presParOf" srcId="{EA2665AA-A057-4F99-A927-01573BC08884}" destId="{BFD0E7B0-455E-4B5E-A20C-900D3F30DF24}" srcOrd="2" destOrd="0" presId="urn:microsoft.com/office/officeart/2008/layout/VerticalAccentList"/>
    <dgm:cxn modelId="{9C999B35-8434-4AE5-8793-EAB0F43DD840}" type="presParOf" srcId="{EA2665AA-A057-4F99-A927-01573BC08884}" destId="{A996AD47-AACC-46E7-99A4-A4452080693B}" srcOrd="3" destOrd="0" presId="urn:microsoft.com/office/officeart/2008/layout/VerticalAccentList"/>
    <dgm:cxn modelId="{42937935-A9E0-448D-97B6-519D1B8A7D87}" type="presParOf" srcId="{EA2665AA-A057-4F99-A927-01573BC08884}" destId="{D56B7C4E-E342-42D0-A459-01A52F022B5E}" srcOrd="4" destOrd="0" presId="urn:microsoft.com/office/officeart/2008/layout/VerticalAccentList"/>
    <dgm:cxn modelId="{A983151F-5CF1-4A09-8699-9CB6BAFB826E}" type="presParOf" srcId="{EA2665AA-A057-4F99-A927-01573BC08884}" destId="{9D76348E-9F67-4ED3-B0F0-92CB17C75E42}" srcOrd="5" destOrd="0" presId="urn:microsoft.com/office/officeart/2008/layout/VerticalAccentList"/>
    <dgm:cxn modelId="{84A500D2-7BC3-41C9-8DC8-DB4D8BEBC9D5}" type="presParOf" srcId="{EA2665AA-A057-4F99-A927-01573BC08884}" destId="{FEA398E0-0626-40FB-8D6C-9C45ADD921F7}" srcOrd="6" destOrd="0" presId="urn:microsoft.com/office/officeart/2008/layout/VerticalAccentList"/>
    <dgm:cxn modelId="{4071125F-B826-4CC4-8DEA-B28D55D596FA}" type="presParOf" srcId="{EA2665AA-A057-4F99-A927-01573BC08884}" destId="{CE4F1DD5-D5D2-49DC-9914-839418C48DCD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4DD2DC-07F8-4C09-9155-8487674625BF}" type="doc">
      <dgm:prSet loTypeId="urn:microsoft.com/office/officeart/2009/3/layout/HorizontalOrganizationChart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1CC58917-8EC3-4DAC-A8B6-F939BCAAC787}">
      <dgm:prSet phldrT="[Text]"/>
      <dgm:spPr/>
      <dgm:t>
        <a:bodyPr/>
        <a:lstStyle/>
        <a:p>
          <a:r>
            <a:rPr lang="pl-PL" b="1" dirty="0" smtClean="0"/>
            <a:t>Program antywirusowy</a:t>
          </a:r>
          <a:endParaRPr lang="pl-PL" b="1" dirty="0"/>
        </a:p>
      </dgm:t>
    </dgm:pt>
    <dgm:pt modelId="{E97E954C-101C-45BD-AF2B-C031DD202948}" type="parTrans" cxnId="{DABCA24C-DAB0-4176-9E9A-6F16A008EE02}">
      <dgm:prSet/>
      <dgm:spPr/>
      <dgm:t>
        <a:bodyPr/>
        <a:lstStyle/>
        <a:p>
          <a:endParaRPr lang="pl-PL" b="1"/>
        </a:p>
      </dgm:t>
    </dgm:pt>
    <dgm:pt modelId="{A31B4E16-EE66-4A29-918F-D34B398F3EDB}" type="sibTrans" cxnId="{DABCA24C-DAB0-4176-9E9A-6F16A008EE02}">
      <dgm:prSet/>
      <dgm:spPr/>
      <dgm:t>
        <a:bodyPr/>
        <a:lstStyle/>
        <a:p>
          <a:endParaRPr lang="pl-PL" b="1"/>
        </a:p>
      </dgm:t>
    </dgm:pt>
    <dgm:pt modelId="{54596622-6FA2-4856-8673-94A2A01CE8BE}" type="asst">
      <dgm:prSet phldrT="[Text]"/>
      <dgm:spPr/>
      <dgm:t>
        <a:bodyPr/>
        <a:lstStyle/>
        <a:p>
          <a:r>
            <a:rPr lang="pl-PL" b="1" dirty="0" smtClean="0"/>
            <a:t>Darmowy</a:t>
          </a:r>
          <a:endParaRPr lang="pl-PL" b="1" dirty="0"/>
        </a:p>
      </dgm:t>
    </dgm:pt>
    <dgm:pt modelId="{355EC9DB-1C60-433E-B9F5-DF31F5490E39}" type="parTrans" cxnId="{58B9C18F-71F6-45B7-8BC8-209AE5C0E3E4}">
      <dgm:prSet/>
      <dgm:spPr/>
      <dgm:t>
        <a:bodyPr/>
        <a:lstStyle/>
        <a:p>
          <a:endParaRPr lang="pl-PL" b="1"/>
        </a:p>
      </dgm:t>
    </dgm:pt>
    <dgm:pt modelId="{36A31E34-4A2E-4FDC-8A81-163BCE17393B}" type="sibTrans" cxnId="{58B9C18F-71F6-45B7-8BC8-209AE5C0E3E4}">
      <dgm:prSet/>
      <dgm:spPr/>
      <dgm:t>
        <a:bodyPr/>
        <a:lstStyle/>
        <a:p>
          <a:endParaRPr lang="pl-PL" b="1"/>
        </a:p>
      </dgm:t>
    </dgm:pt>
    <dgm:pt modelId="{B73084E6-EDBE-48E0-AB1A-E8CA75C10FEA}">
      <dgm:prSet phldrT="[Text]"/>
      <dgm:spPr/>
      <dgm:t>
        <a:bodyPr/>
        <a:lstStyle/>
        <a:p>
          <a:r>
            <a:rPr lang="pl-PL" b="1" dirty="0" smtClean="0"/>
            <a:t>Skanowanie  ręczne</a:t>
          </a:r>
        </a:p>
      </dgm:t>
    </dgm:pt>
    <dgm:pt modelId="{8A44D5F6-9749-48D9-9C60-E80789AAD092}" type="parTrans" cxnId="{A525437B-233F-42C8-9EF7-4B23E8BDC18C}">
      <dgm:prSet/>
      <dgm:spPr/>
      <dgm:t>
        <a:bodyPr/>
        <a:lstStyle/>
        <a:p>
          <a:endParaRPr lang="pl-PL" b="1"/>
        </a:p>
      </dgm:t>
    </dgm:pt>
    <dgm:pt modelId="{17CC724A-2C37-438C-B509-AC1163FB9DE2}" type="sibTrans" cxnId="{A525437B-233F-42C8-9EF7-4B23E8BDC18C}">
      <dgm:prSet/>
      <dgm:spPr/>
      <dgm:t>
        <a:bodyPr/>
        <a:lstStyle/>
        <a:p>
          <a:endParaRPr lang="pl-PL" b="1"/>
        </a:p>
      </dgm:t>
    </dgm:pt>
    <dgm:pt modelId="{289D6D29-D522-4CDA-B3E1-ECA2FF9DC3D0}">
      <dgm:prSet phldrT="[Text]"/>
      <dgm:spPr/>
      <dgm:t>
        <a:bodyPr/>
        <a:lstStyle/>
        <a:p>
          <a:r>
            <a:rPr lang="pl-PL" b="1" dirty="0" smtClean="0"/>
            <a:t>Skanowanie w tle</a:t>
          </a:r>
          <a:endParaRPr lang="pl-PL" b="1" dirty="0"/>
        </a:p>
      </dgm:t>
    </dgm:pt>
    <dgm:pt modelId="{0F27ECC6-4D04-4EC8-B161-99E117B7FC93}" type="parTrans" cxnId="{DD14F602-9287-4952-B656-EB4682B80E8E}">
      <dgm:prSet/>
      <dgm:spPr/>
      <dgm:t>
        <a:bodyPr/>
        <a:lstStyle/>
        <a:p>
          <a:endParaRPr lang="pl-PL" b="1"/>
        </a:p>
      </dgm:t>
    </dgm:pt>
    <dgm:pt modelId="{1CA78435-707B-4757-A489-BDE75A622169}" type="sibTrans" cxnId="{DD14F602-9287-4952-B656-EB4682B80E8E}">
      <dgm:prSet/>
      <dgm:spPr/>
      <dgm:t>
        <a:bodyPr/>
        <a:lstStyle/>
        <a:p>
          <a:endParaRPr lang="pl-PL" b="1"/>
        </a:p>
      </dgm:t>
    </dgm:pt>
    <dgm:pt modelId="{688294A0-720E-4640-B0D4-0D9D5FD00F9F}">
      <dgm:prSet phldrT="[Text]"/>
      <dgm:spPr>
        <a:solidFill>
          <a:srgbClr val="FFFF00"/>
        </a:solidFill>
      </dgm:spPr>
      <dgm:t>
        <a:bodyPr/>
        <a:lstStyle/>
        <a:p>
          <a:r>
            <a:rPr lang="pl-PL" b="1" dirty="0" smtClean="0"/>
            <a:t>Aktualizacja bazy wirusów i sygnatur </a:t>
          </a:r>
          <a:endParaRPr lang="pl-PL" b="1" dirty="0"/>
        </a:p>
      </dgm:t>
    </dgm:pt>
    <dgm:pt modelId="{0877A287-0C24-41DC-AB68-E68388F5580F}" type="parTrans" cxnId="{858D9556-19A4-469C-8557-C9095048124A}">
      <dgm:prSet/>
      <dgm:spPr/>
      <dgm:t>
        <a:bodyPr/>
        <a:lstStyle/>
        <a:p>
          <a:endParaRPr lang="pl-PL" b="1"/>
        </a:p>
      </dgm:t>
    </dgm:pt>
    <dgm:pt modelId="{718D471B-5469-41AC-98F8-BB5255A44CBD}" type="sibTrans" cxnId="{858D9556-19A4-469C-8557-C9095048124A}">
      <dgm:prSet/>
      <dgm:spPr/>
      <dgm:t>
        <a:bodyPr/>
        <a:lstStyle/>
        <a:p>
          <a:endParaRPr lang="pl-PL" b="1"/>
        </a:p>
      </dgm:t>
    </dgm:pt>
    <dgm:pt modelId="{F71C5BC9-98F4-448B-9C78-B6140C40E5BC}" type="asst">
      <dgm:prSet phldrT="[Text]"/>
      <dgm:spPr/>
      <dgm:t>
        <a:bodyPr/>
        <a:lstStyle/>
        <a:p>
          <a:r>
            <a:rPr lang="pl-PL" b="1" dirty="0" smtClean="0"/>
            <a:t>komercyjny</a:t>
          </a:r>
          <a:endParaRPr lang="pl-PL" b="1" dirty="0"/>
        </a:p>
      </dgm:t>
    </dgm:pt>
    <dgm:pt modelId="{7E498A94-F887-4884-AFDA-A7F5367DDC9D}" type="parTrans" cxnId="{B486C096-8944-41F7-BE8F-CBB77A3829A0}">
      <dgm:prSet/>
      <dgm:spPr/>
      <dgm:t>
        <a:bodyPr/>
        <a:lstStyle/>
        <a:p>
          <a:endParaRPr lang="pl-PL" b="1"/>
        </a:p>
      </dgm:t>
    </dgm:pt>
    <dgm:pt modelId="{EAE76D6F-213A-4E10-8E9D-EE7A3F7C56B8}" type="sibTrans" cxnId="{B486C096-8944-41F7-BE8F-CBB77A3829A0}">
      <dgm:prSet/>
      <dgm:spPr/>
      <dgm:t>
        <a:bodyPr/>
        <a:lstStyle/>
        <a:p>
          <a:endParaRPr lang="pl-PL" b="1"/>
        </a:p>
      </dgm:t>
    </dgm:pt>
    <dgm:pt modelId="{8D412367-6D34-4007-95C2-A58860C615FF}" type="pres">
      <dgm:prSet presAssocID="{3F4DD2DC-07F8-4C09-9155-8487674625B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870A9CB3-B934-4AA0-BE76-4FAB54045525}" type="pres">
      <dgm:prSet presAssocID="{1CC58917-8EC3-4DAC-A8B6-F939BCAAC787}" presName="hierRoot1" presStyleCnt="0">
        <dgm:presLayoutVars>
          <dgm:hierBranch val="init"/>
        </dgm:presLayoutVars>
      </dgm:prSet>
      <dgm:spPr/>
    </dgm:pt>
    <dgm:pt modelId="{5615AD36-C615-4D57-9927-D50090CFCCEA}" type="pres">
      <dgm:prSet presAssocID="{1CC58917-8EC3-4DAC-A8B6-F939BCAAC787}" presName="rootComposite1" presStyleCnt="0"/>
      <dgm:spPr/>
    </dgm:pt>
    <dgm:pt modelId="{A38E442B-759D-4AF5-A0C6-214BA79EBEAE}" type="pres">
      <dgm:prSet presAssocID="{1CC58917-8EC3-4DAC-A8B6-F939BCAAC78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2D54709E-0306-4669-BEC9-EBEEB2AAE62F}" type="pres">
      <dgm:prSet presAssocID="{1CC58917-8EC3-4DAC-A8B6-F939BCAAC787}" presName="rootConnector1" presStyleLbl="node1" presStyleIdx="0" presStyleCnt="0"/>
      <dgm:spPr/>
      <dgm:t>
        <a:bodyPr/>
        <a:lstStyle/>
        <a:p>
          <a:endParaRPr lang="pl-PL"/>
        </a:p>
      </dgm:t>
    </dgm:pt>
    <dgm:pt modelId="{F5377B78-FFF6-4239-AB59-491C423DCC66}" type="pres">
      <dgm:prSet presAssocID="{1CC58917-8EC3-4DAC-A8B6-F939BCAAC787}" presName="hierChild2" presStyleCnt="0"/>
      <dgm:spPr/>
    </dgm:pt>
    <dgm:pt modelId="{A41F394C-9E36-4AC7-AC7D-63B6A3AD5FEF}" type="pres">
      <dgm:prSet presAssocID="{8A44D5F6-9749-48D9-9C60-E80789AAD092}" presName="Name64" presStyleLbl="parChTrans1D2" presStyleIdx="0" presStyleCnt="5"/>
      <dgm:spPr/>
      <dgm:t>
        <a:bodyPr/>
        <a:lstStyle/>
        <a:p>
          <a:endParaRPr lang="pl-PL"/>
        </a:p>
      </dgm:t>
    </dgm:pt>
    <dgm:pt modelId="{32D71A17-4214-4EA3-9B97-C1D8A70C31F6}" type="pres">
      <dgm:prSet presAssocID="{B73084E6-EDBE-48E0-AB1A-E8CA75C10FEA}" presName="hierRoot2" presStyleCnt="0">
        <dgm:presLayoutVars>
          <dgm:hierBranch val="init"/>
        </dgm:presLayoutVars>
      </dgm:prSet>
      <dgm:spPr/>
    </dgm:pt>
    <dgm:pt modelId="{A4DD44BB-884A-47E9-B40F-EC1030C83F89}" type="pres">
      <dgm:prSet presAssocID="{B73084E6-EDBE-48E0-AB1A-E8CA75C10FEA}" presName="rootComposite" presStyleCnt="0"/>
      <dgm:spPr/>
    </dgm:pt>
    <dgm:pt modelId="{B5813877-8B6B-48C9-9B8F-457087CCBADD}" type="pres">
      <dgm:prSet presAssocID="{B73084E6-EDBE-48E0-AB1A-E8CA75C10FE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58E67E7B-1693-481E-A28A-3778F19AB899}" type="pres">
      <dgm:prSet presAssocID="{B73084E6-EDBE-48E0-AB1A-E8CA75C10FEA}" presName="rootConnector" presStyleLbl="node2" presStyleIdx="0" presStyleCnt="3"/>
      <dgm:spPr/>
      <dgm:t>
        <a:bodyPr/>
        <a:lstStyle/>
        <a:p>
          <a:endParaRPr lang="pl-PL"/>
        </a:p>
      </dgm:t>
    </dgm:pt>
    <dgm:pt modelId="{C5C6EADF-5888-414A-A1DB-4428AB17CDA9}" type="pres">
      <dgm:prSet presAssocID="{B73084E6-EDBE-48E0-AB1A-E8CA75C10FEA}" presName="hierChild4" presStyleCnt="0"/>
      <dgm:spPr/>
    </dgm:pt>
    <dgm:pt modelId="{68E2E1B1-4009-41AD-B6C1-4E04799874C6}" type="pres">
      <dgm:prSet presAssocID="{B73084E6-EDBE-48E0-AB1A-E8CA75C10FEA}" presName="hierChild5" presStyleCnt="0"/>
      <dgm:spPr/>
    </dgm:pt>
    <dgm:pt modelId="{489BED5F-28DE-4BE5-AFCC-32BB25477B33}" type="pres">
      <dgm:prSet presAssocID="{0F27ECC6-4D04-4EC8-B161-99E117B7FC93}" presName="Name64" presStyleLbl="parChTrans1D2" presStyleIdx="1" presStyleCnt="5"/>
      <dgm:spPr/>
      <dgm:t>
        <a:bodyPr/>
        <a:lstStyle/>
        <a:p>
          <a:endParaRPr lang="pl-PL"/>
        </a:p>
      </dgm:t>
    </dgm:pt>
    <dgm:pt modelId="{89405F9D-5FC1-4055-A714-AC64D61071DB}" type="pres">
      <dgm:prSet presAssocID="{289D6D29-D522-4CDA-B3E1-ECA2FF9DC3D0}" presName="hierRoot2" presStyleCnt="0">
        <dgm:presLayoutVars>
          <dgm:hierBranch val="init"/>
        </dgm:presLayoutVars>
      </dgm:prSet>
      <dgm:spPr/>
    </dgm:pt>
    <dgm:pt modelId="{2373D23F-02D4-413D-9E7F-20F74A7F5EAA}" type="pres">
      <dgm:prSet presAssocID="{289D6D29-D522-4CDA-B3E1-ECA2FF9DC3D0}" presName="rootComposite" presStyleCnt="0"/>
      <dgm:spPr/>
    </dgm:pt>
    <dgm:pt modelId="{2E2A6392-75EB-4D38-B7D2-7001CFAAA6C8}" type="pres">
      <dgm:prSet presAssocID="{289D6D29-D522-4CDA-B3E1-ECA2FF9DC3D0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04A5A669-53EE-4C93-A6F5-2FFA95C462B7}" type="pres">
      <dgm:prSet presAssocID="{289D6D29-D522-4CDA-B3E1-ECA2FF9DC3D0}" presName="rootConnector" presStyleLbl="node2" presStyleIdx="1" presStyleCnt="3"/>
      <dgm:spPr/>
      <dgm:t>
        <a:bodyPr/>
        <a:lstStyle/>
        <a:p>
          <a:endParaRPr lang="pl-PL"/>
        </a:p>
      </dgm:t>
    </dgm:pt>
    <dgm:pt modelId="{CA5CCF24-13AD-49BF-9F18-1E33B30D43B9}" type="pres">
      <dgm:prSet presAssocID="{289D6D29-D522-4CDA-B3E1-ECA2FF9DC3D0}" presName="hierChild4" presStyleCnt="0"/>
      <dgm:spPr/>
    </dgm:pt>
    <dgm:pt modelId="{0EC661FC-6BAD-43D9-AB0E-DC535F5730D7}" type="pres">
      <dgm:prSet presAssocID="{289D6D29-D522-4CDA-B3E1-ECA2FF9DC3D0}" presName="hierChild5" presStyleCnt="0"/>
      <dgm:spPr/>
    </dgm:pt>
    <dgm:pt modelId="{A8257B01-F707-4C68-96C7-F904BC2A67CC}" type="pres">
      <dgm:prSet presAssocID="{0877A287-0C24-41DC-AB68-E68388F5580F}" presName="Name64" presStyleLbl="parChTrans1D2" presStyleIdx="2" presStyleCnt="5"/>
      <dgm:spPr/>
      <dgm:t>
        <a:bodyPr/>
        <a:lstStyle/>
        <a:p>
          <a:endParaRPr lang="pl-PL"/>
        </a:p>
      </dgm:t>
    </dgm:pt>
    <dgm:pt modelId="{85FDCAA4-A620-41AE-BAE4-5CD6A49180B5}" type="pres">
      <dgm:prSet presAssocID="{688294A0-720E-4640-B0D4-0D9D5FD00F9F}" presName="hierRoot2" presStyleCnt="0">
        <dgm:presLayoutVars>
          <dgm:hierBranch val="init"/>
        </dgm:presLayoutVars>
      </dgm:prSet>
      <dgm:spPr/>
    </dgm:pt>
    <dgm:pt modelId="{6F63C486-3F28-4C9C-8B20-E0E94049FE8E}" type="pres">
      <dgm:prSet presAssocID="{688294A0-720E-4640-B0D4-0D9D5FD00F9F}" presName="rootComposite" presStyleCnt="0"/>
      <dgm:spPr/>
    </dgm:pt>
    <dgm:pt modelId="{019541E3-9055-4A77-BC8C-8400193DC919}" type="pres">
      <dgm:prSet presAssocID="{688294A0-720E-4640-B0D4-0D9D5FD00F9F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42A03C37-C4C0-485F-A5C5-3286D8E94132}" type="pres">
      <dgm:prSet presAssocID="{688294A0-720E-4640-B0D4-0D9D5FD00F9F}" presName="rootConnector" presStyleLbl="node2" presStyleIdx="2" presStyleCnt="3"/>
      <dgm:spPr/>
      <dgm:t>
        <a:bodyPr/>
        <a:lstStyle/>
        <a:p>
          <a:endParaRPr lang="pl-PL"/>
        </a:p>
      </dgm:t>
    </dgm:pt>
    <dgm:pt modelId="{C16A79DA-1037-4E9B-9292-E5AAD2D09312}" type="pres">
      <dgm:prSet presAssocID="{688294A0-720E-4640-B0D4-0D9D5FD00F9F}" presName="hierChild4" presStyleCnt="0"/>
      <dgm:spPr/>
    </dgm:pt>
    <dgm:pt modelId="{E3CD40C7-DE94-4BC3-9803-753D6153DECE}" type="pres">
      <dgm:prSet presAssocID="{688294A0-720E-4640-B0D4-0D9D5FD00F9F}" presName="hierChild5" presStyleCnt="0"/>
      <dgm:spPr/>
    </dgm:pt>
    <dgm:pt modelId="{213F7E97-3F52-4C39-96F1-6E0E6A61276F}" type="pres">
      <dgm:prSet presAssocID="{1CC58917-8EC3-4DAC-A8B6-F939BCAAC787}" presName="hierChild3" presStyleCnt="0"/>
      <dgm:spPr/>
    </dgm:pt>
    <dgm:pt modelId="{9538ECD0-28CE-4F44-ADF0-E2522D2EB855}" type="pres">
      <dgm:prSet presAssocID="{355EC9DB-1C60-433E-B9F5-DF31F5490E39}" presName="Name115" presStyleLbl="parChTrans1D2" presStyleIdx="3" presStyleCnt="5"/>
      <dgm:spPr/>
      <dgm:t>
        <a:bodyPr/>
        <a:lstStyle/>
        <a:p>
          <a:endParaRPr lang="pl-PL"/>
        </a:p>
      </dgm:t>
    </dgm:pt>
    <dgm:pt modelId="{FF1D2B79-8297-4D6E-8CC8-BAF761CE0FFB}" type="pres">
      <dgm:prSet presAssocID="{54596622-6FA2-4856-8673-94A2A01CE8BE}" presName="hierRoot3" presStyleCnt="0">
        <dgm:presLayoutVars>
          <dgm:hierBranch val="init"/>
        </dgm:presLayoutVars>
      </dgm:prSet>
      <dgm:spPr/>
    </dgm:pt>
    <dgm:pt modelId="{79F27348-70EF-45A5-AD6E-15EDBDBA5136}" type="pres">
      <dgm:prSet presAssocID="{54596622-6FA2-4856-8673-94A2A01CE8BE}" presName="rootComposite3" presStyleCnt="0"/>
      <dgm:spPr/>
    </dgm:pt>
    <dgm:pt modelId="{6DB3D4B8-716B-4BD1-809E-43D38A97BABB}" type="pres">
      <dgm:prSet presAssocID="{54596622-6FA2-4856-8673-94A2A01CE8BE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39362355-E30D-4401-8FF0-69D69CB01B38}" type="pres">
      <dgm:prSet presAssocID="{54596622-6FA2-4856-8673-94A2A01CE8BE}" presName="rootConnector3" presStyleLbl="asst1" presStyleIdx="0" presStyleCnt="2"/>
      <dgm:spPr/>
      <dgm:t>
        <a:bodyPr/>
        <a:lstStyle/>
        <a:p>
          <a:endParaRPr lang="pl-PL"/>
        </a:p>
      </dgm:t>
    </dgm:pt>
    <dgm:pt modelId="{38E06EEC-5DCC-497F-ABBB-85081B289EEA}" type="pres">
      <dgm:prSet presAssocID="{54596622-6FA2-4856-8673-94A2A01CE8BE}" presName="hierChild6" presStyleCnt="0"/>
      <dgm:spPr/>
    </dgm:pt>
    <dgm:pt modelId="{3B255889-9C10-4DBE-999D-7D80A2B1293A}" type="pres">
      <dgm:prSet presAssocID="{54596622-6FA2-4856-8673-94A2A01CE8BE}" presName="hierChild7" presStyleCnt="0"/>
      <dgm:spPr/>
    </dgm:pt>
    <dgm:pt modelId="{16629426-9055-4FD5-ABA1-DC4FCF9C3D6D}" type="pres">
      <dgm:prSet presAssocID="{7E498A94-F887-4884-AFDA-A7F5367DDC9D}" presName="Name115" presStyleLbl="parChTrans1D2" presStyleIdx="4" presStyleCnt="5"/>
      <dgm:spPr/>
      <dgm:t>
        <a:bodyPr/>
        <a:lstStyle/>
        <a:p>
          <a:endParaRPr lang="pl-PL"/>
        </a:p>
      </dgm:t>
    </dgm:pt>
    <dgm:pt modelId="{2AE4319E-8B9C-452E-AF11-99D7AF4B57BF}" type="pres">
      <dgm:prSet presAssocID="{F71C5BC9-98F4-448B-9C78-B6140C40E5BC}" presName="hierRoot3" presStyleCnt="0">
        <dgm:presLayoutVars>
          <dgm:hierBranch val="init"/>
        </dgm:presLayoutVars>
      </dgm:prSet>
      <dgm:spPr/>
    </dgm:pt>
    <dgm:pt modelId="{6BEB6A03-5016-4E5B-A1CA-9DC400FDE2C6}" type="pres">
      <dgm:prSet presAssocID="{F71C5BC9-98F4-448B-9C78-B6140C40E5BC}" presName="rootComposite3" presStyleCnt="0"/>
      <dgm:spPr/>
    </dgm:pt>
    <dgm:pt modelId="{2E77C567-3A5D-4346-86C0-C11B6B385586}" type="pres">
      <dgm:prSet presAssocID="{F71C5BC9-98F4-448B-9C78-B6140C40E5BC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pl-PL"/>
        </a:p>
      </dgm:t>
    </dgm:pt>
    <dgm:pt modelId="{2C4B6B19-7285-4E42-A44D-80A0D4B6C9DB}" type="pres">
      <dgm:prSet presAssocID="{F71C5BC9-98F4-448B-9C78-B6140C40E5BC}" presName="rootConnector3" presStyleLbl="asst1" presStyleIdx="1" presStyleCnt="2"/>
      <dgm:spPr/>
      <dgm:t>
        <a:bodyPr/>
        <a:lstStyle/>
        <a:p>
          <a:endParaRPr lang="pl-PL"/>
        </a:p>
      </dgm:t>
    </dgm:pt>
    <dgm:pt modelId="{93E302C2-A517-4B67-9B85-7272010881AA}" type="pres">
      <dgm:prSet presAssocID="{F71C5BC9-98F4-448B-9C78-B6140C40E5BC}" presName="hierChild6" presStyleCnt="0"/>
      <dgm:spPr/>
    </dgm:pt>
    <dgm:pt modelId="{CECE00E1-D94A-4624-B31A-AA589A94DACE}" type="pres">
      <dgm:prSet presAssocID="{F71C5BC9-98F4-448B-9C78-B6140C40E5BC}" presName="hierChild7" presStyleCnt="0"/>
      <dgm:spPr/>
    </dgm:pt>
  </dgm:ptLst>
  <dgm:cxnLst>
    <dgm:cxn modelId="{1C20A8D7-8DE7-4899-91C5-F7D85A5892F8}" type="presOf" srcId="{355EC9DB-1C60-433E-B9F5-DF31F5490E39}" destId="{9538ECD0-28CE-4F44-ADF0-E2522D2EB855}" srcOrd="0" destOrd="0" presId="urn:microsoft.com/office/officeart/2009/3/layout/HorizontalOrganizationChart"/>
    <dgm:cxn modelId="{858D9556-19A4-469C-8557-C9095048124A}" srcId="{1CC58917-8EC3-4DAC-A8B6-F939BCAAC787}" destId="{688294A0-720E-4640-B0D4-0D9D5FD00F9F}" srcOrd="4" destOrd="0" parTransId="{0877A287-0C24-41DC-AB68-E68388F5580F}" sibTransId="{718D471B-5469-41AC-98F8-BB5255A44CBD}"/>
    <dgm:cxn modelId="{122A3569-4A9E-462C-8B3C-5CC53DBAD857}" type="presOf" srcId="{54596622-6FA2-4856-8673-94A2A01CE8BE}" destId="{39362355-E30D-4401-8FF0-69D69CB01B38}" srcOrd="1" destOrd="0" presId="urn:microsoft.com/office/officeart/2009/3/layout/HorizontalOrganizationChart"/>
    <dgm:cxn modelId="{84BD9B1B-585C-43A4-A0DF-1ACCA7511FA4}" type="presOf" srcId="{1CC58917-8EC3-4DAC-A8B6-F939BCAAC787}" destId="{2D54709E-0306-4669-BEC9-EBEEB2AAE62F}" srcOrd="1" destOrd="0" presId="urn:microsoft.com/office/officeart/2009/3/layout/HorizontalOrganizationChart"/>
    <dgm:cxn modelId="{B486C096-8944-41F7-BE8F-CBB77A3829A0}" srcId="{1CC58917-8EC3-4DAC-A8B6-F939BCAAC787}" destId="{F71C5BC9-98F4-448B-9C78-B6140C40E5BC}" srcOrd="1" destOrd="0" parTransId="{7E498A94-F887-4884-AFDA-A7F5367DDC9D}" sibTransId="{EAE76D6F-213A-4E10-8E9D-EE7A3F7C56B8}"/>
    <dgm:cxn modelId="{17171B00-B2B6-4292-9909-8ED03763D11F}" type="presOf" srcId="{7E498A94-F887-4884-AFDA-A7F5367DDC9D}" destId="{16629426-9055-4FD5-ABA1-DC4FCF9C3D6D}" srcOrd="0" destOrd="0" presId="urn:microsoft.com/office/officeart/2009/3/layout/HorizontalOrganizationChart"/>
    <dgm:cxn modelId="{29799328-FBCC-42E9-B3E7-D8E10987328A}" type="presOf" srcId="{0F27ECC6-4D04-4EC8-B161-99E117B7FC93}" destId="{489BED5F-28DE-4BE5-AFCC-32BB25477B33}" srcOrd="0" destOrd="0" presId="urn:microsoft.com/office/officeart/2009/3/layout/HorizontalOrganizationChart"/>
    <dgm:cxn modelId="{DABCA24C-DAB0-4176-9E9A-6F16A008EE02}" srcId="{3F4DD2DC-07F8-4C09-9155-8487674625BF}" destId="{1CC58917-8EC3-4DAC-A8B6-F939BCAAC787}" srcOrd="0" destOrd="0" parTransId="{E97E954C-101C-45BD-AF2B-C031DD202948}" sibTransId="{A31B4E16-EE66-4A29-918F-D34B398F3EDB}"/>
    <dgm:cxn modelId="{4DD86478-B18E-4402-B91B-52BDB0F9F7F1}" type="presOf" srcId="{3F4DD2DC-07F8-4C09-9155-8487674625BF}" destId="{8D412367-6D34-4007-95C2-A58860C615FF}" srcOrd="0" destOrd="0" presId="urn:microsoft.com/office/officeart/2009/3/layout/HorizontalOrganizationChart"/>
    <dgm:cxn modelId="{667EE926-B839-45C7-BE63-B18BECAA95CB}" type="presOf" srcId="{1CC58917-8EC3-4DAC-A8B6-F939BCAAC787}" destId="{A38E442B-759D-4AF5-A0C6-214BA79EBEAE}" srcOrd="0" destOrd="0" presId="urn:microsoft.com/office/officeart/2009/3/layout/HorizontalOrganizationChart"/>
    <dgm:cxn modelId="{B4A8D31C-AE5A-411D-AFAF-D6D125B13E0F}" type="presOf" srcId="{B73084E6-EDBE-48E0-AB1A-E8CA75C10FEA}" destId="{B5813877-8B6B-48C9-9B8F-457087CCBADD}" srcOrd="0" destOrd="0" presId="urn:microsoft.com/office/officeart/2009/3/layout/HorizontalOrganizationChart"/>
    <dgm:cxn modelId="{4122F185-B7EC-468A-94F6-35598C3458C7}" type="presOf" srcId="{289D6D29-D522-4CDA-B3E1-ECA2FF9DC3D0}" destId="{2E2A6392-75EB-4D38-B7D2-7001CFAAA6C8}" srcOrd="0" destOrd="0" presId="urn:microsoft.com/office/officeart/2009/3/layout/HorizontalOrganizationChart"/>
    <dgm:cxn modelId="{6BC392EB-C14B-4761-AD99-56B229E0DC4D}" type="presOf" srcId="{F71C5BC9-98F4-448B-9C78-B6140C40E5BC}" destId="{2C4B6B19-7285-4E42-A44D-80A0D4B6C9DB}" srcOrd="1" destOrd="0" presId="urn:microsoft.com/office/officeart/2009/3/layout/HorizontalOrganizationChart"/>
    <dgm:cxn modelId="{DD14F602-9287-4952-B656-EB4682B80E8E}" srcId="{1CC58917-8EC3-4DAC-A8B6-F939BCAAC787}" destId="{289D6D29-D522-4CDA-B3E1-ECA2FF9DC3D0}" srcOrd="3" destOrd="0" parTransId="{0F27ECC6-4D04-4EC8-B161-99E117B7FC93}" sibTransId="{1CA78435-707B-4757-A489-BDE75A622169}"/>
    <dgm:cxn modelId="{FA166D57-1270-4DFA-B4E2-4D5934CEE8E4}" type="presOf" srcId="{289D6D29-D522-4CDA-B3E1-ECA2FF9DC3D0}" destId="{04A5A669-53EE-4C93-A6F5-2FFA95C462B7}" srcOrd="1" destOrd="0" presId="urn:microsoft.com/office/officeart/2009/3/layout/HorizontalOrganizationChart"/>
    <dgm:cxn modelId="{30D55154-F7AC-4664-B940-476E08D86995}" type="presOf" srcId="{8A44D5F6-9749-48D9-9C60-E80789AAD092}" destId="{A41F394C-9E36-4AC7-AC7D-63B6A3AD5FEF}" srcOrd="0" destOrd="0" presId="urn:microsoft.com/office/officeart/2009/3/layout/HorizontalOrganizationChart"/>
    <dgm:cxn modelId="{AA16C3BD-D3C1-4231-A71A-47B36AD7DBD9}" type="presOf" srcId="{F71C5BC9-98F4-448B-9C78-B6140C40E5BC}" destId="{2E77C567-3A5D-4346-86C0-C11B6B385586}" srcOrd="0" destOrd="0" presId="urn:microsoft.com/office/officeart/2009/3/layout/HorizontalOrganizationChart"/>
    <dgm:cxn modelId="{3FA54445-8C41-4F8B-B1B0-89498B1439F0}" type="presOf" srcId="{0877A287-0C24-41DC-AB68-E68388F5580F}" destId="{A8257B01-F707-4C68-96C7-F904BC2A67CC}" srcOrd="0" destOrd="0" presId="urn:microsoft.com/office/officeart/2009/3/layout/HorizontalOrganizationChart"/>
    <dgm:cxn modelId="{58B9C18F-71F6-45B7-8BC8-209AE5C0E3E4}" srcId="{1CC58917-8EC3-4DAC-A8B6-F939BCAAC787}" destId="{54596622-6FA2-4856-8673-94A2A01CE8BE}" srcOrd="0" destOrd="0" parTransId="{355EC9DB-1C60-433E-B9F5-DF31F5490E39}" sibTransId="{36A31E34-4A2E-4FDC-8A81-163BCE17393B}"/>
    <dgm:cxn modelId="{13DE656D-7335-462D-8B5B-67B6E7764C1B}" type="presOf" srcId="{54596622-6FA2-4856-8673-94A2A01CE8BE}" destId="{6DB3D4B8-716B-4BD1-809E-43D38A97BABB}" srcOrd="0" destOrd="0" presId="urn:microsoft.com/office/officeart/2009/3/layout/HorizontalOrganizationChart"/>
    <dgm:cxn modelId="{366D1059-0F02-4A3A-8412-5DA86F702A53}" type="presOf" srcId="{B73084E6-EDBE-48E0-AB1A-E8CA75C10FEA}" destId="{58E67E7B-1693-481E-A28A-3778F19AB899}" srcOrd="1" destOrd="0" presId="urn:microsoft.com/office/officeart/2009/3/layout/HorizontalOrganizationChart"/>
    <dgm:cxn modelId="{A525437B-233F-42C8-9EF7-4B23E8BDC18C}" srcId="{1CC58917-8EC3-4DAC-A8B6-F939BCAAC787}" destId="{B73084E6-EDBE-48E0-AB1A-E8CA75C10FEA}" srcOrd="2" destOrd="0" parTransId="{8A44D5F6-9749-48D9-9C60-E80789AAD092}" sibTransId="{17CC724A-2C37-438C-B509-AC1163FB9DE2}"/>
    <dgm:cxn modelId="{41A24661-54F2-4974-BBFA-1319F0A4A36E}" type="presOf" srcId="{688294A0-720E-4640-B0D4-0D9D5FD00F9F}" destId="{019541E3-9055-4A77-BC8C-8400193DC919}" srcOrd="0" destOrd="0" presId="urn:microsoft.com/office/officeart/2009/3/layout/HorizontalOrganizationChart"/>
    <dgm:cxn modelId="{FF2465CC-AC32-4408-8BD3-98B2A079B5C3}" type="presOf" srcId="{688294A0-720E-4640-B0D4-0D9D5FD00F9F}" destId="{42A03C37-C4C0-485F-A5C5-3286D8E94132}" srcOrd="1" destOrd="0" presId="urn:microsoft.com/office/officeart/2009/3/layout/HorizontalOrganizationChart"/>
    <dgm:cxn modelId="{146767EC-2F6F-441E-9F79-E4B532728BC2}" type="presParOf" srcId="{8D412367-6D34-4007-95C2-A58860C615FF}" destId="{870A9CB3-B934-4AA0-BE76-4FAB54045525}" srcOrd="0" destOrd="0" presId="urn:microsoft.com/office/officeart/2009/3/layout/HorizontalOrganizationChart"/>
    <dgm:cxn modelId="{6F5D29FE-D012-4386-9993-C82935B113B3}" type="presParOf" srcId="{870A9CB3-B934-4AA0-BE76-4FAB54045525}" destId="{5615AD36-C615-4D57-9927-D50090CFCCEA}" srcOrd="0" destOrd="0" presId="urn:microsoft.com/office/officeart/2009/3/layout/HorizontalOrganizationChart"/>
    <dgm:cxn modelId="{9065F982-6BD6-49FD-8118-2A9038CE0C27}" type="presParOf" srcId="{5615AD36-C615-4D57-9927-D50090CFCCEA}" destId="{A38E442B-759D-4AF5-A0C6-214BA79EBEAE}" srcOrd="0" destOrd="0" presId="urn:microsoft.com/office/officeart/2009/3/layout/HorizontalOrganizationChart"/>
    <dgm:cxn modelId="{C8718998-0929-47E4-B65D-3DD2F9408F6C}" type="presParOf" srcId="{5615AD36-C615-4D57-9927-D50090CFCCEA}" destId="{2D54709E-0306-4669-BEC9-EBEEB2AAE62F}" srcOrd="1" destOrd="0" presId="urn:microsoft.com/office/officeart/2009/3/layout/HorizontalOrganizationChart"/>
    <dgm:cxn modelId="{6A12FC15-6128-444E-8556-09523C41D4A8}" type="presParOf" srcId="{870A9CB3-B934-4AA0-BE76-4FAB54045525}" destId="{F5377B78-FFF6-4239-AB59-491C423DCC66}" srcOrd="1" destOrd="0" presId="urn:microsoft.com/office/officeart/2009/3/layout/HorizontalOrganizationChart"/>
    <dgm:cxn modelId="{DF8D3383-9DAA-4B9F-A6E6-19C88D8CFAAC}" type="presParOf" srcId="{F5377B78-FFF6-4239-AB59-491C423DCC66}" destId="{A41F394C-9E36-4AC7-AC7D-63B6A3AD5FEF}" srcOrd="0" destOrd="0" presId="urn:microsoft.com/office/officeart/2009/3/layout/HorizontalOrganizationChart"/>
    <dgm:cxn modelId="{CC468AB9-0A70-41F0-A4ED-8B0A862FEC06}" type="presParOf" srcId="{F5377B78-FFF6-4239-AB59-491C423DCC66}" destId="{32D71A17-4214-4EA3-9B97-C1D8A70C31F6}" srcOrd="1" destOrd="0" presId="urn:microsoft.com/office/officeart/2009/3/layout/HorizontalOrganizationChart"/>
    <dgm:cxn modelId="{9FD8B1F4-9090-4093-8275-9CD9BB5F8C17}" type="presParOf" srcId="{32D71A17-4214-4EA3-9B97-C1D8A70C31F6}" destId="{A4DD44BB-884A-47E9-B40F-EC1030C83F89}" srcOrd="0" destOrd="0" presId="urn:microsoft.com/office/officeart/2009/3/layout/HorizontalOrganizationChart"/>
    <dgm:cxn modelId="{80A1CDEC-E74D-4A8E-A56F-AD671EA5D4F4}" type="presParOf" srcId="{A4DD44BB-884A-47E9-B40F-EC1030C83F89}" destId="{B5813877-8B6B-48C9-9B8F-457087CCBADD}" srcOrd="0" destOrd="0" presId="urn:microsoft.com/office/officeart/2009/3/layout/HorizontalOrganizationChart"/>
    <dgm:cxn modelId="{C12F6D59-FB35-44DC-B61C-988A68F4ACD0}" type="presParOf" srcId="{A4DD44BB-884A-47E9-B40F-EC1030C83F89}" destId="{58E67E7B-1693-481E-A28A-3778F19AB899}" srcOrd="1" destOrd="0" presId="urn:microsoft.com/office/officeart/2009/3/layout/HorizontalOrganizationChart"/>
    <dgm:cxn modelId="{1941C927-4A57-4C7D-9CE1-75424B7790F3}" type="presParOf" srcId="{32D71A17-4214-4EA3-9B97-C1D8A70C31F6}" destId="{C5C6EADF-5888-414A-A1DB-4428AB17CDA9}" srcOrd="1" destOrd="0" presId="urn:microsoft.com/office/officeart/2009/3/layout/HorizontalOrganizationChart"/>
    <dgm:cxn modelId="{5CDA92AB-40AB-4D4F-B890-0436D5887974}" type="presParOf" srcId="{32D71A17-4214-4EA3-9B97-C1D8A70C31F6}" destId="{68E2E1B1-4009-41AD-B6C1-4E04799874C6}" srcOrd="2" destOrd="0" presId="urn:microsoft.com/office/officeart/2009/3/layout/HorizontalOrganizationChart"/>
    <dgm:cxn modelId="{DCC7E743-52CA-4A9B-88AC-B43D26343F1F}" type="presParOf" srcId="{F5377B78-FFF6-4239-AB59-491C423DCC66}" destId="{489BED5F-28DE-4BE5-AFCC-32BB25477B33}" srcOrd="2" destOrd="0" presId="urn:microsoft.com/office/officeart/2009/3/layout/HorizontalOrganizationChart"/>
    <dgm:cxn modelId="{3A412133-9983-461B-81FA-7BC27652A1B3}" type="presParOf" srcId="{F5377B78-FFF6-4239-AB59-491C423DCC66}" destId="{89405F9D-5FC1-4055-A714-AC64D61071DB}" srcOrd="3" destOrd="0" presId="urn:microsoft.com/office/officeart/2009/3/layout/HorizontalOrganizationChart"/>
    <dgm:cxn modelId="{EE9D7935-73B5-498A-9693-270A60C930B1}" type="presParOf" srcId="{89405F9D-5FC1-4055-A714-AC64D61071DB}" destId="{2373D23F-02D4-413D-9E7F-20F74A7F5EAA}" srcOrd="0" destOrd="0" presId="urn:microsoft.com/office/officeart/2009/3/layout/HorizontalOrganizationChart"/>
    <dgm:cxn modelId="{706EF9D1-F1DE-451E-A41F-2323341978C6}" type="presParOf" srcId="{2373D23F-02D4-413D-9E7F-20F74A7F5EAA}" destId="{2E2A6392-75EB-4D38-B7D2-7001CFAAA6C8}" srcOrd="0" destOrd="0" presId="urn:microsoft.com/office/officeart/2009/3/layout/HorizontalOrganizationChart"/>
    <dgm:cxn modelId="{B2034E0A-FCFE-4100-9228-6D472421C820}" type="presParOf" srcId="{2373D23F-02D4-413D-9E7F-20F74A7F5EAA}" destId="{04A5A669-53EE-4C93-A6F5-2FFA95C462B7}" srcOrd="1" destOrd="0" presId="urn:microsoft.com/office/officeart/2009/3/layout/HorizontalOrganizationChart"/>
    <dgm:cxn modelId="{37341CB1-2C09-4BBD-8EA3-54223D1CBBCE}" type="presParOf" srcId="{89405F9D-5FC1-4055-A714-AC64D61071DB}" destId="{CA5CCF24-13AD-49BF-9F18-1E33B30D43B9}" srcOrd="1" destOrd="0" presId="urn:microsoft.com/office/officeart/2009/3/layout/HorizontalOrganizationChart"/>
    <dgm:cxn modelId="{2C701507-A5DD-48F7-BDB3-28B305C9C836}" type="presParOf" srcId="{89405F9D-5FC1-4055-A714-AC64D61071DB}" destId="{0EC661FC-6BAD-43D9-AB0E-DC535F5730D7}" srcOrd="2" destOrd="0" presId="urn:microsoft.com/office/officeart/2009/3/layout/HorizontalOrganizationChart"/>
    <dgm:cxn modelId="{0B5396CE-58FB-4FE8-843F-DF4DB6E2D207}" type="presParOf" srcId="{F5377B78-FFF6-4239-AB59-491C423DCC66}" destId="{A8257B01-F707-4C68-96C7-F904BC2A67CC}" srcOrd="4" destOrd="0" presId="urn:microsoft.com/office/officeart/2009/3/layout/HorizontalOrganizationChart"/>
    <dgm:cxn modelId="{B3BA783A-B1AA-488D-B09D-4445605D1744}" type="presParOf" srcId="{F5377B78-FFF6-4239-AB59-491C423DCC66}" destId="{85FDCAA4-A620-41AE-BAE4-5CD6A49180B5}" srcOrd="5" destOrd="0" presId="urn:microsoft.com/office/officeart/2009/3/layout/HorizontalOrganizationChart"/>
    <dgm:cxn modelId="{A74BA36D-532C-4218-9B39-E8F9A2AE8C6B}" type="presParOf" srcId="{85FDCAA4-A620-41AE-BAE4-5CD6A49180B5}" destId="{6F63C486-3F28-4C9C-8B20-E0E94049FE8E}" srcOrd="0" destOrd="0" presId="urn:microsoft.com/office/officeart/2009/3/layout/HorizontalOrganizationChart"/>
    <dgm:cxn modelId="{F935E560-288A-487A-BBD0-46E3C8C4A598}" type="presParOf" srcId="{6F63C486-3F28-4C9C-8B20-E0E94049FE8E}" destId="{019541E3-9055-4A77-BC8C-8400193DC919}" srcOrd="0" destOrd="0" presId="urn:microsoft.com/office/officeart/2009/3/layout/HorizontalOrganizationChart"/>
    <dgm:cxn modelId="{B1C76E91-1C33-47A7-8D11-2B99C5124F7A}" type="presParOf" srcId="{6F63C486-3F28-4C9C-8B20-E0E94049FE8E}" destId="{42A03C37-C4C0-485F-A5C5-3286D8E94132}" srcOrd="1" destOrd="0" presId="urn:microsoft.com/office/officeart/2009/3/layout/HorizontalOrganizationChart"/>
    <dgm:cxn modelId="{13A9DCCA-E07F-4E32-B974-AB3F757DA95F}" type="presParOf" srcId="{85FDCAA4-A620-41AE-BAE4-5CD6A49180B5}" destId="{C16A79DA-1037-4E9B-9292-E5AAD2D09312}" srcOrd="1" destOrd="0" presId="urn:microsoft.com/office/officeart/2009/3/layout/HorizontalOrganizationChart"/>
    <dgm:cxn modelId="{53157BAC-78DD-45A7-8EA5-E34D4DB8AD84}" type="presParOf" srcId="{85FDCAA4-A620-41AE-BAE4-5CD6A49180B5}" destId="{E3CD40C7-DE94-4BC3-9803-753D6153DECE}" srcOrd="2" destOrd="0" presId="urn:microsoft.com/office/officeart/2009/3/layout/HorizontalOrganizationChart"/>
    <dgm:cxn modelId="{6F958BB1-FF51-46E0-93BA-BDF0B72AE861}" type="presParOf" srcId="{870A9CB3-B934-4AA0-BE76-4FAB54045525}" destId="{213F7E97-3F52-4C39-96F1-6E0E6A61276F}" srcOrd="2" destOrd="0" presId="urn:microsoft.com/office/officeart/2009/3/layout/HorizontalOrganizationChart"/>
    <dgm:cxn modelId="{0C5FEB0B-F6E0-4DD4-A513-0CE169680606}" type="presParOf" srcId="{213F7E97-3F52-4C39-96F1-6E0E6A61276F}" destId="{9538ECD0-28CE-4F44-ADF0-E2522D2EB855}" srcOrd="0" destOrd="0" presId="urn:microsoft.com/office/officeart/2009/3/layout/HorizontalOrganizationChart"/>
    <dgm:cxn modelId="{FD62CC07-4930-4175-B44D-AF53F194E6A7}" type="presParOf" srcId="{213F7E97-3F52-4C39-96F1-6E0E6A61276F}" destId="{FF1D2B79-8297-4D6E-8CC8-BAF761CE0FFB}" srcOrd="1" destOrd="0" presId="urn:microsoft.com/office/officeart/2009/3/layout/HorizontalOrganizationChart"/>
    <dgm:cxn modelId="{793F8F2B-28C2-4766-8F38-25E953B54D31}" type="presParOf" srcId="{FF1D2B79-8297-4D6E-8CC8-BAF761CE0FFB}" destId="{79F27348-70EF-45A5-AD6E-15EDBDBA5136}" srcOrd="0" destOrd="0" presId="urn:microsoft.com/office/officeart/2009/3/layout/HorizontalOrganizationChart"/>
    <dgm:cxn modelId="{9D988907-250C-41A0-9D8C-77E71BD31692}" type="presParOf" srcId="{79F27348-70EF-45A5-AD6E-15EDBDBA5136}" destId="{6DB3D4B8-716B-4BD1-809E-43D38A97BABB}" srcOrd="0" destOrd="0" presId="urn:microsoft.com/office/officeart/2009/3/layout/HorizontalOrganizationChart"/>
    <dgm:cxn modelId="{E1ED53EE-459D-4DE6-B076-491C12A416A9}" type="presParOf" srcId="{79F27348-70EF-45A5-AD6E-15EDBDBA5136}" destId="{39362355-E30D-4401-8FF0-69D69CB01B38}" srcOrd="1" destOrd="0" presId="urn:microsoft.com/office/officeart/2009/3/layout/HorizontalOrganizationChart"/>
    <dgm:cxn modelId="{7CDFEC2B-5FF6-456F-89B9-772CEB9D5FB9}" type="presParOf" srcId="{FF1D2B79-8297-4D6E-8CC8-BAF761CE0FFB}" destId="{38E06EEC-5DCC-497F-ABBB-85081B289EEA}" srcOrd="1" destOrd="0" presId="urn:microsoft.com/office/officeart/2009/3/layout/HorizontalOrganizationChart"/>
    <dgm:cxn modelId="{70A1325A-4504-4A01-8165-D6ACC75E69FB}" type="presParOf" srcId="{FF1D2B79-8297-4D6E-8CC8-BAF761CE0FFB}" destId="{3B255889-9C10-4DBE-999D-7D80A2B1293A}" srcOrd="2" destOrd="0" presId="urn:microsoft.com/office/officeart/2009/3/layout/HorizontalOrganizationChart"/>
    <dgm:cxn modelId="{24577B88-0AAF-488F-B5C7-36E17BF80129}" type="presParOf" srcId="{213F7E97-3F52-4C39-96F1-6E0E6A61276F}" destId="{16629426-9055-4FD5-ABA1-DC4FCF9C3D6D}" srcOrd="2" destOrd="0" presId="urn:microsoft.com/office/officeart/2009/3/layout/HorizontalOrganizationChart"/>
    <dgm:cxn modelId="{D841164F-B6F9-40E4-9290-2001D6B5E3D6}" type="presParOf" srcId="{213F7E97-3F52-4C39-96F1-6E0E6A61276F}" destId="{2AE4319E-8B9C-452E-AF11-99D7AF4B57BF}" srcOrd="3" destOrd="0" presId="urn:microsoft.com/office/officeart/2009/3/layout/HorizontalOrganizationChart"/>
    <dgm:cxn modelId="{3824032E-18C5-45C9-B8DA-36BBF7CF302C}" type="presParOf" srcId="{2AE4319E-8B9C-452E-AF11-99D7AF4B57BF}" destId="{6BEB6A03-5016-4E5B-A1CA-9DC400FDE2C6}" srcOrd="0" destOrd="0" presId="urn:microsoft.com/office/officeart/2009/3/layout/HorizontalOrganizationChart"/>
    <dgm:cxn modelId="{729CE324-40AD-447E-B75C-FE7956706BFD}" type="presParOf" srcId="{6BEB6A03-5016-4E5B-A1CA-9DC400FDE2C6}" destId="{2E77C567-3A5D-4346-86C0-C11B6B385586}" srcOrd="0" destOrd="0" presId="urn:microsoft.com/office/officeart/2009/3/layout/HorizontalOrganizationChart"/>
    <dgm:cxn modelId="{27ED582A-4531-430F-AF90-915316B1013A}" type="presParOf" srcId="{6BEB6A03-5016-4E5B-A1CA-9DC400FDE2C6}" destId="{2C4B6B19-7285-4E42-A44D-80A0D4B6C9DB}" srcOrd="1" destOrd="0" presId="urn:microsoft.com/office/officeart/2009/3/layout/HorizontalOrganizationChart"/>
    <dgm:cxn modelId="{B0E5BEC9-6319-471E-A977-1C3A93F9E67F}" type="presParOf" srcId="{2AE4319E-8B9C-452E-AF11-99D7AF4B57BF}" destId="{93E302C2-A517-4B67-9B85-7272010881AA}" srcOrd="1" destOrd="0" presId="urn:microsoft.com/office/officeart/2009/3/layout/HorizontalOrganizationChart"/>
    <dgm:cxn modelId="{E02AB913-EAB5-425F-AC5B-722C286410F3}" type="presParOf" srcId="{2AE4319E-8B9C-452E-AF11-99D7AF4B57BF}" destId="{CECE00E1-D94A-4624-B31A-AA589A94DACE}" srcOrd="2" destOrd="0" presId="urn:microsoft.com/office/officeart/2009/3/layout/HorizontalOrganizationChart"/>
  </dgm:cxnLst>
  <dgm:bg/>
  <dgm:whole>
    <a:ln w="38100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4397DAB-54B2-442C-8251-5321F697C94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CBDDDAE-2075-44B0-880F-C715B5C2DB91}">
      <dgm:prSet phldrT="[Text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dirty="0" smtClean="0"/>
            <a:t>DYSKOWE</a:t>
          </a:r>
        </a:p>
      </dgm:t>
    </dgm:pt>
    <dgm:pt modelId="{F91F01AD-4CD4-436C-8B74-A303FD3A719B}" type="parTrans" cxnId="{F594D115-C7C6-4A30-BDA6-A1FEBF97AFE7}">
      <dgm:prSet/>
      <dgm:spPr/>
      <dgm:t>
        <a:bodyPr/>
        <a:lstStyle/>
        <a:p>
          <a:endParaRPr lang="pl-PL"/>
        </a:p>
      </dgm:t>
    </dgm:pt>
    <dgm:pt modelId="{64BE24E8-5072-41C4-9F2C-4A8102F716CF}" type="sibTrans" cxnId="{F594D115-C7C6-4A30-BDA6-A1FEBF97AFE7}">
      <dgm:prSet/>
      <dgm:spPr/>
      <dgm:t>
        <a:bodyPr/>
        <a:lstStyle/>
        <a:p>
          <a:endParaRPr lang="pl-PL"/>
        </a:p>
      </dgm:t>
    </dgm:pt>
    <dgm:pt modelId="{FB6AD51F-A329-4D0B-A8C8-44282D48926F}">
      <dgm:prSet phldrT="[Text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dirty="0" smtClean="0"/>
            <a:t>PLIKOWE	</a:t>
          </a:r>
          <a:endParaRPr lang="pl-PL" dirty="0"/>
        </a:p>
      </dgm:t>
    </dgm:pt>
    <dgm:pt modelId="{BA21FEB9-9D61-4614-9EC7-68068829987C}" type="parTrans" cxnId="{1E1758FE-DC27-4B42-B88F-32ACE769931A}">
      <dgm:prSet/>
      <dgm:spPr/>
      <dgm:t>
        <a:bodyPr/>
        <a:lstStyle/>
        <a:p>
          <a:endParaRPr lang="pl-PL"/>
        </a:p>
      </dgm:t>
    </dgm:pt>
    <dgm:pt modelId="{A06054F8-8315-4BF1-953B-424EA3AD6E7B}" type="sibTrans" cxnId="{1E1758FE-DC27-4B42-B88F-32ACE769931A}">
      <dgm:prSet/>
      <dgm:spPr/>
      <dgm:t>
        <a:bodyPr/>
        <a:lstStyle/>
        <a:p>
          <a:endParaRPr lang="pl-PL"/>
        </a:p>
      </dgm:t>
    </dgm:pt>
    <dgm:pt modelId="{AC8AB043-FFF1-4DC7-B996-45E7D7E1C2AE}">
      <dgm:prSet phldrT="[Text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dirty="0" smtClean="0"/>
            <a:t>SKRYPTOWE</a:t>
          </a:r>
          <a:endParaRPr lang="pl-PL" dirty="0"/>
        </a:p>
      </dgm:t>
    </dgm:pt>
    <dgm:pt modelId="{5A31942E-949C-4FAE-9CF6-D0641E938A94}" type="parTrans" cxnId="{C7892C52-B00C-4B5F-AA05-DF1F8F4776A4}">
      <dgm:prSet/>
      <dgm:spPr/>
      <dgm:t>
        <a:bodyPr/>
        <a:lstStyle/>
        <a:p>
          <a:endParaRPr lang="pl-PL"/>
        </a:p>
      </dgm:t>
    </dgm:pt>
    <dgm:pt modelId="{604FE718-8785-4DF9-B843-0CA45517EB57}" type="sibTrans" cxnId="{C7892C52-B00C-4B5F-AA05-DF1F8F4776A4}">
      <dgm:prSet/>
      <dgm:spPr/>
      <dgm:t>
        <a:bodyPr/>
        <a:lstStyle/>
        <a:p>
          <a:endParaRPr lang="pl-PL"/>
        </a:p>
      </dgm:t>
    </dgm:pt>
    <dgm:pt modelId="{11BCF21D-81F5-42FF-A5D8-06A56247C030}" type="pres">
      <dgm:prSet presAssocID="{04397DAB-54B2-442C-8251-5321F697C94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4F9C3F0-440D-4D84-84E4-7E9ABB1DE413}" type="pres">
      <dgm:prSet presAssocID="{9CBDDDAE-2075-44B0-880F-C715B5C2DB91}" presName="parentLin" presStyleCnt="0"/>
      <dgm:spPr/>
    </dgm:pt>
    <dgm:pt modelId="{D5149097-1267-4B1A-A6A3-E82F7CB9610E}" type="pres">
      <dgm:prSet presAssocID="{9CBDDDAE-2075-44B0-880F-C715B5C2DB91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EEB7E28C-781F-40BE-B9FC-A0A56D3E36F1}" type="pres">
      <dgm:prSet presAssocID="{9CBDDDAE-2075-44B0-880F-C715B5C2DB91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0FD1EEA-9AEA-47A9-A013-167AC0FCC2FB}" type="pres">
      <dgm:prSet presAssocID="{9CBDDDAE-2075-44B0-880F-C715B5C2DB91}" presName="negativeSpace" presStyleCnt="0"/>
      <dgm:spPr/>
    </dgm:pt>
    <dgm:pt modelId="{7F563B1C-EA34-4E02-8C06-FF6D5DF02B84}" type="pres">
      <dgm:prSet presAssocID="{9CBDDDAE-2075-44B0-880F-C715B5C2DB91}" presName="childText" presStyleLbl="conFgAcc1" presStyleIdx="0" presStyleCnt="3">
        <dgm:presLayoutVars>
          <dgm:bulletEnabled val="1"/>
        </dgm:presLayoutVars>
      </dgm:prSet>
      <dgm:spPr/>
    </dgm:pt>
    <dgm:pt modelId="{041318FB-A00D-46B5-8792-2CE4879BC863}" type="pres">
      <dgm:prSet presAssocID="{64BE24E8-5072-41C4-9F2C-4A8102F716CF}" presName="spaceBetweenRectangles" presStyleCnt="0"/>
      <dgm:spPr/>
    </dgm:pt>
    <dgm:pt modelId="{F7843C3C-C147-41E6-9D24-5E06581F3851}" type="pres">
      <dgm:prSet presAssocID="{FB6AD51F-A329-4D0B-A8C8-44282D48926F}" presName="parentLin" presStyleCnt="0"/>
      <dgm:spPr/>
    </dgm:pt>
    <dgm:pt modelId="{FAC4CC6D-A25B-4213-A3B0-CFEAA426F8E6}" type="pres">
      <dgm:prSet presAssocID="{FB6AD51F-A329-4D0B-A8C8-44282D48926F}" presName="parentLeftMargin" presStyleLbl="node1" presStyleIdx="0" presStyleCnt="3"/>
      <dgm:spPr/>
      <dgm:t>
        <a:bodyPr/>
        <a:lstStyle/>
        <a:p>
          <a:endParaRPr lang="pl-PL"/>
        </a:p>
      </dgm:t>
    </dgm:pt>
    <dgm:pt modelId="{A0660761-9C3E-4B62-8D44-92307A4DD5CB}" type="pres">
      <dgm:prSet presAssocID="{FB6AD51F-A329-4D0B-A8C8-44282D48926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ECBA338-9A3E-4F4D-AAAD-479EBA50A7D2}" type="pres">
      <dgm:prSet presAssocID="{FB6AD51F-A329-4D0B-A8C8-44282D48926F}" presName="negativeSpace" presStyleCnt="0"/>
      <dgm:spPr/>
    </dgm:pt>
    <dgm:pt modelId="{42B68FF8-B08D-4F53-BBBD-EA8153CC6CD3}" type="pres">
      <dgm:prSet presAssocID="{FB6AD51F-A329-4D0B-A8C8-44282D48926F}" presName="childText" presStyleLbl="conFgAcc1" presStyleIdx="1" presStyleCnt="3">
        <dgm:presLayoutVars>
          <dgm:bulletEnabled val="1"/>
        </dgm:presLayoutVars>
      </dgm:prSet>
      <dgm:spPr/>
    </dgm:pt>
    <dgm:pt modelId="{BDB1B79A-1147-434B-A59D-E96EA0F0657D}" type="pres">
      <dgm:prSet presAssocID="{A06054F8-8315-4BF1-953B-424EA3AD6E7B}" presName="spaceBetweenRectangles" presStyleCnt="0"/>
      <dgm:spPr/>
    </dgm:pt>
    <dgm:pt modelId="{444EE1E0-0684-4664-9327-2DCF163F5CD1}" type="pres">
      <dgm:prSet presAssocID="{AC8AB043-FFF1-4DC7-B996-45E7D7E1C2AE}" presName="parentLin" presStyleCnt="0"/>
      <dgm:spPr/>
    </dgm:pt>
    <dgm:pt modelId="{EB6074FA-AB87-458F-B38A-12AB1EA3C0A1}" type="pres">
      <dgm:prSet presAssocID="{AC8AB043-FFF1-4DC7-B996-45E7D7E1C2AE}" presName="parentLeftMargin" presStyleLbl="node1" presStyleIdx="1" presStyleCnt="3"/>
      <dgm:spPr/>
      <dgm:t>
        <a:bodyPr/>
        <a:lstStyle/>
        <a:p>
          <a:endParaRPr lang="pl-PL"/>
        </a:p>
      </dgm:t>
    </dgm:pt>
    <dgm:pt modelId="{BE66B2E9-4E89-4403-BF54-ABE6ACA3F95D}" type="pres">
      <dgm:prSet presAssocID="{AC8AB043-FFF1-4DC7-B996-45E7D7E1C2A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622D80BF-5445-45E0-B714-82CC6C5262E2}" type="pres">
      <dgm:prSet presAssocID="{AC8AB043-FFF1-4DC7-B996-45E7D7E1C2AE}" presName="negativeSpace" presStyleCnt="0"/>
      <dgm:spPr/>
    </dgm:pt>
    <dgm:pt modelId="{B6A5FF23-02C0-4F5D-B2DF-95F21CD682C5}" type="pres">
      <dgm:prSet presAssocID="{AC8AB043-FFF1-4DC7-B996-45E7D7E1C2AE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666AD1B-CCE6-4BB1-ACE2-136EF4642EE8}" type="presOf" srcId="{AC8AB043-FFF1-4DC7-B996-45E7D7E1C2AE}" destId="{EB6074FA-AB87-458F-B38A-12AB1EA3C0A1}" srcOrd="0" destOrd="0" presId="urn:microsoft.com/office/officeart/2005/8/layout/list1"/>
    <dgm:cxn modelId="{8B026F03-F5A4-4B7E-AC27-9FF5A946F67D}" type="presOf" srcId="{FB6AD51F-A329-4D0B-A8C8-44282D48926F}" destId="{FAC4CC6D-A25B-4213-A3B0-CFEAA426F8E6}" srcOrd="0" destOrd="0" presId="urn:microsoft.com/office/officeart/2005/8/layout/list1"/>
    <dgm:cxn modelId="{A6A1A9D8-9D13-49DD-A3A5-0ECD0F0D78A3}" type="presOf" srcId="{9CBDDDAE-2075-44B0-880F-C715B5C2DB91}" destId="{D5149097-1267-4B1A-A6A3-E82F7CB9610E}" srcOrd="0" destOrd="0" presId="urn:microsoft.com/office/officeart/2005/8/layout/list1"/>
    <dgm:cxn modelId="{F74DBE54-0CAB-449E-8164-C552298E659D}" type="presOf" srcId="{AC8AB043-FFF1-4DC7-B996-45E7D7E1C2AE}" destId="{BE66B2E9-4E89-4403-BF54-ABE6ACA3F95D}" srcOrd="1" destOrd="0" presId="urn:microsoft.com/office/officeart/2005/8/layout/list1"/>
    <dgm:cxn modelId="{1E1758FE-DC27-4B42-B88F-32ACE769931A}" srcId="{04397DAB-54B2-442C-8251-5321F697C94B}" destId="{FB6AD51F-A329-4D0B-A8C8-44282D48926F}" srcOrd="1" destOrd="0" parTransId="{BA21FEB9-9D61-4614-9EC7-68068829987C}" sibTransId="{A06054F8-8315-4BF1-953B-424EA3AD6E7B}"/>
    <dgm:cxn modelId="{C7892C52-B00C-4B5F-AA05-DF1F8F4776A4}" srcId="{04397DAB-54B2-442C-8251-5321F697C94B}" destId="{AC8AB043-FFF1-4DC7-B996-45E7D7E1C2AE}" srcOrd="2" destOrd="0" parTransId="{5A31942E-949C-4FAE-9CF6-D0641E938A94}" sibTransId="{604FE718-8785-4DF9-B843-0CA45517EB57}"/>
    <dgm:cxn modelId="{799566AC-742A-4256-82CE-D96681C89483}" type="presOf" srcId="{FB6AD51F-A329-4D0B-A8C8-44282D48926F}" destId="{A0660761-9C3E-4B62-8D44-92307A4DD5CB}" srcOrd="1" destOrd="0" presId="urn:microsoft.com/office/officeart/2005/8/layout/list1"/>
    <dgm:cxn modelId="{C9461FE2-8E82-4D45-BB92-3BA41A24DB51}" type="presOf" srcId="{04397DAB-54B2-442C-8251-5321F697C94B}" destId="{11BCF21D-81F5-42FF-A5D8-06A56247C030}" srcOrd="0" destOrd="0" presId="urn:microsoft.com/office/officeart/2005/8/layout/list1"/>
    <dgm:cxn modelId="{F594D115-C7C6-4A30-BDA6-A1FEBF97AFE7}" srcId="{04397DAB-54B2-442C-8251-5321F697C94B}" destId="{9CBDDDAE-2075-44B0-880F-C715B5C2DB91}" srcOrd="0" destOrd="0" parTransId="{F91F01AD-4CD4-436C-8B74-A303FD3A719B}" sibTransId="{64BE24E8-5072-41C4-9F2C-4A8102F716CF}"/>
    <dgm:cxn modelId="{9A414D31-246C-468C-A565-8F8F40BF025E}" type="presOf" srcId="{9CBDDDAE-2075-44B0-880F-C715B5C2DB91}" destId="{EEB7E28C-781F-40BE-B9FC-A0A56D3E36F1}" srcOrd="1" destOrd="0" presId="urn:microsoft.com/office/officeart/2005/8/layout/list1"/>
    <dgm:cxn modelId="{3CA9E838-AE75-45FB-A73B-ECE1479BC58C}" type="presParOf" srcId="{11BCF21D-81F5-42FF-A5D8-06A56247C030}" destId="{84F9C3F0-440D-4D84-84E4-7E9ABB1DE413}" srcOrd="0" destOrd="0" presId="urn:microsoft.com/office/officeart/2005/8/layout/list1"/>
    <dgm:cxn modelId="{462E313F-001C-43BA-99A0-BCA483CF73FF}" type="presParOf" srcId="{84F9C3F0-440D-4D84-84E4-7E9ABB1DE413}" destId="{D5149097-1267-4B1A-A6A3-E82F7CB9610E}" srcOrd="0" destOrd="0" presId="urn:microsoft.com/office/officeart/2005/8/layout/list1"/>
    <dgm:cxn modelId="{C18E48F3-2A63-4303-B922-1DB39C9EF2BF}" type="presParOf" srcId="{84F9C3F0-440D-4D84-84E4-7E9ABB1DE413}" destId="{EEB7E28C-781F-40BE-B9FC-A0A56D3E36F1}" srcOrd="1" destOrd="0" presId="urn:microsoft.com/office/officeart/2005/8/layout/list1"/>
    <dgm:cxn modelId="{19D61A19-CE91-4CA5-B5AD-2B7414F234E8}" type="presParOf" srcId="{11BCF21D-81F5-42FF-A5D8-06A56247C030}" destId="{B0FD1EEA-9AEA-47A9-A013-167AC0FCC2FB}" srcOrd="1" destOrd="0" presId="urn:microsoft.com/office/officeart/2005/8/layout/list1"/>
    <dgm:cxn modelId="{6327428F-1004-4691-9985-BA1B738EE7AA}" type="presParOf" srcId="{11BCF21D-81F5-42FF-A5D8-06A56247C030}" destId="{7F563B1C-EA34-4E02-8C06-FF6D5DF02B84}" srcOrd="2" destOrd="0" presId="urn:microsoft.com/office/officeart/2005/8/layout/list1"/>
    <dgm:cxn modelId="{5375AACF-8BA2-41C8-846F-5215FC0DA4AA}" type="presParOf" srcId="{11BCF21D-81F5-42FF-A5D8-06A56247C030}" destId="{041318FB-A00D-46B5-8792-2CE4879BC863}" srcOrd="3" destOrd="0" presId="urn:microsoft.com/office/officeart/2005/8/layout/list1"/>
    <dgm:cxn modelId="{B73F1264-A5F2-4C18-B919-1CC23E8CD105}" type="presParOf" srcId="{11BCF21D-81F5-42FF-A5D8-06A56247C030}" destId="{F7843C3C-C147-41E6-9D24-5E06581F3851}" srcOrd="4" destOrd="0" presId="urn:microsoft.com/office/officeart/2005/8/layout/list1"/>
    <dgm:cxn modelId="{88CA7AE8-B828-4EDA-8918-2CDE4078EE7E}" type="presParOf" srcId="{F7843C3C-C147-41E6-9D24-5E06581F3851}" destId="{FAC4CC6D-A25B-4213-A3B0-CFEAA426F8E6}" srcOrd="0" destOrd="0" presId="urn:microsoft.com/office/officeart/2005/8/layout/list1"/>
    <dgm:cxn modelId="{D9084724-87AF-498B-B23D-518FA202D1E0}" type="presParOf" srcId="{F7843C3C-C147-41E6-9D24-5E06581F3851}" destId="{A0660761-9C3E-4B62-8D44-92307A4DD5CB}" srcOrd="1" destOrd="0" presId="urn:microsoft.com/office/officeart/2005/8/layout/list1"/>
    <dgm:cxn modelId="{F27ACE93-5D9B-4266-A745-04BD9D68149C}" type="presParOf" srcId="{11BCF21D-81F5-42FF-A5D8-06A56247C030}" destId="{DECBA338-9A3E-4F4D-AAAD-479EBA50A7D2}" srcOrd="5" destOrd="0" presId="urn:microsoft.com/office/officeart/2005/8/layout/list1"/>
    <dgm:cxn modelId="{72772234-8F92-4442-AA17-5157877AD46A}" type="presParOf" srcId="{11BCF21D-81F5-42FF-A5D8-06A56247C030}" destId="{42B68FF8-B08D-4F53-BBBD-EA8153CC6CD3}" srcOrd="6" destOrd="0" presId="urn:microsoft.com/office/officeart/2005/8/layout/list1"/>
    <dgm:cxn modelId="{C1E6F0D0-D60E-437E-9084-04AB450A8E69}" type="presParOf" srcId="{11BCF21D-81F5-42FF-A5D8-06A56247C030}" destId="{BDB1B79A-1147-434B-A59D-E96EA0F0657D}" srcOrd="7" destOrd="0" presId="urn:microsoft.com/office/officeart/2005/8/layout/list1"/>
    <dgm:cxn modelId="{FBF93031-677D-4B24-ABAD-6517B96364B5}" type="presParOf" srcId="{11BCF21D-81F5-42FF-A5D8-06A56247C030}" destId="{444EE1E0-0684-4664-9327-2DCF163F5CD1}" srcOrd="8" destOrd="0" presId="urn:microsoft.com/office/officeart/2005/8/layout/list1"/>
    <dgm:cxn modelId="{13309744-B4AB-413B-8BFF-C46E7377D8E2}" type="presParOf" srcId="{444EE1E0-0684-4664-9327-2DCF163F5CD1}" destId="{EB6074FA-AB87-458F-B38A-12AB1EA3C0A1}" srcOrd="0" destOrd="0" presId="urn:microsoft.com/office/officeart/2005/8/layout/list1"/>
    <dgm:cxn modelId="{48AF9785-105A-46CD-B19E-004D5C950EDB}" type="presParOf" srcId="{444EE1E0-0684-4664-9327-2DCF163F5CD1}" destId="{BE66B2E9-4E89-4403-BF54-ABE6ACA3F95D}" srcOrd="1" destOrd="0" presId="urn:microsoft.com/office/officeart/2005/8/layout/list1"/>
    <dgm:cxn modelId="{F8073B81-E04D-42DA-823D-6F477AA34674}" type="presParOf" srcId="{11BCF21D-81F5-42FF-A5D8-06A56247C030}" destId="{622D80BF-5445-45E0-B714-82CC6C5262E2}" srcOrd="9" destOrd="0" presId="urn:microsoft.com/office/officeart/2005/8/layout/list1"/>
    <dgm:cxn modelId="{874AE198-2CBC-4BF6-8187-7F5656435C79}" type="presParOf" srcId="{11BCF21D-81F5-42FF-A5D8-06A56247C030}" destId="{B6A5FF23-02C0-4F5D-B2DF-95F21CD682C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4397DAB-54B2-442C-8251-5321F697C94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9CBDDDAE-2075-44B0-880F-C715B5C2DB91}">
      <dgm:prSet phldrT="[Text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dirty="0" smtClean="0"/>
            <a:t>NIEREZYDENTNE</a:t>
          </a:r>
        </a:p>
      </dgm:t>
    </dgm:pt>
    <dgm:pt modelId="{F91F01AD-4CD4-436C-8B74-A303FD3A719B}" type="parTrans" cxnId="{F594D115-C7C6-4A30-BDA6-A1FEBF97AFE7}">
      <dgm:prSet/>
      <dgm:spPr/>
      <dgm:t>
        <a:bodyPr/>
        <a:lstStyle/>
        <a:p>
          <a:endParaRPr lang="pl-PL"/>
        </a:p>
      </dgm:t>
    </dgm:pt>
    <dgm:pt modelId="{64BE24E8-5072-41C4-9F2C-4A8102F716CF}" type="sibTrans" cxnId="{F594D115-C7C6-4A30-BDA6-A1FEBF97AFE7}">
      <dgm:prSet/>
      <dgm:spPr/>
      <dgm:t>
        <a:bodyPr/>
        <a:lstStyle/>
        <a:p>
          <a:endParaRPr lang="pl-PL"/>
        </a:p>
      </dgm:t>
    </dgm:pt>
    <dgm:pt modelId="{FB6AD51F-A329-4D0B-A8C8-44282D48926F}">
      <dgm:prSet phldrT="[Text]">
        <dgm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pl-PL" dirty="0" smtClean="0"/>
            <a:t>REZYDENTNE	</a:t>
          </a:r>
          <a:endParaRPr lang="pl-PL" dirty="0"/>
        </a:p>
      </dgm:t>
    </dgm:pt>
    <dgm:pt modelId="{BA21FEB9-9D61-4614-9EC7-68068829987C}" type="parTrans" cxnId="{1E1758FE-DC27-4B42-B88F-32ACE769931A}">
      <dgm:prSet/>
      <dgm:spPr/>
      <dgm:t>
        <a:bodyPr/>
        <a:lstStyle/>
        <a:p>
          <a:endParaRPr lang="pl-PL"/>
        </a:p>
      </dgm:t>
    </dgm:pt>
    <dgm:pt modelId="{A06054F8-8315-4BF1-953B-424EA3AD6E7B}" type="sibTrans" cxnId="{1E1758FE-DC27-4B42-B88F-32ACE769931A}">
      <dgm:prSet/>
      <dgm:spPr/>
      <dgm:t>
        <a:bodyPr/>
        <a:lstStyle/>
        <a:p>
          <a:endParaRPr lang="pl-PL"/>
        </a:p>
      </dgm:t>
    </dgm:pt>
    <dgm:pt modelId="{11BCF21D-81F5-42FF-A5D8-06A56247C030}" type="pres">
      <dgm:prSet presAssocID="{04397DAB-54B2-442C-8251-5321F697C94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l-PL"/>
        </a:p>
      </dgm:t>
    </dgm:pt>
    <dgm:pt modelId="{84F9C3F0-440D-4D84-84E4-7E9ABB1DE413}" type="pres">
      <dgm:prSet presAssocID="{9CBDDDAE-2075-44B0-880F-C715B5C2DB91}" presName="parentLin" presStyleCnt="0"/>
      <dgm:spPr/>
    </dgm:pt>
    <dgm:pt modelId="{D5149097-1267-4B1A-A6A3-E82F7CB9610E}" type="pres">
      <dgm:prSet presAssocID="{9CBDDDAE-2075-44B0-880F-C715B5C2DB91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EEB7E28C-781F-40BE-B9FC-A0A56D3E36F1}" type="pres">
      <dgm:prSet presAssocID="{9CBDDDAE-2075-44B0-880F-C715B5C2DB9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B0FD1EEA-9AEA-47A9-A013-167AC0FCC2FB}" type="pres">
      <dgm:prSet presAssocID="{9CBDDDAE-2075-44B0-880F-C715B5C2DB91}" presName="negativeSpace" presStyleCnt="0"/>
      <dgm:spPr/>
    </dgm:pt>
    <dgm:pt modelId="{7F563B1C-EA34-4E02-8C06-FF6D5DF02B84}" type="pres">
      <dgm:prSet presAssocID="{9CBDDDAE-2075-44B0-880F-C715B5C2DB91}" presName="childText" presStyleLbl="conFgAcc1" presStyleIdx="0" presStyleCnt="2">
        <dgm:presLayoutVars>
          <dgm:bulletEnabled val="1"/>
        </dgm:presLayoutVars>
      </dgm:prSet>
      <dgm:spPr/>
    </dgm:pt>
    <dgm:pt modelId="{041318FB-A00D-46B5-8792-2CE4879BC863}" type="pres">
      <dgm:prSet presAssocID="{64BE24E8-5072-41C4-9F2C-4A8102F716CF}" presName="spaceBetweenRectangles" presStyleCnt="0"/>
      <dgm:spPr/>
    </dgm:pt>
    <dgm:pt modelId="{F7843C3C-C147-41E6-9D24-5E06581F3851}" type="pres">
      <dgm:prSet presAssocID="{FB6AD51F-A329-4D0B-A8C8-44282D48926F}" presName="parentLin" presStyleCnt="0"/>
      <dgm:spPr/>
    </dgm:pt>
    <dgm:pt modelId="{FAC4CC6D-A25B-4213-A3B0-CFEAA426F8E6}" type="pres">
      <dgm:prSet presAssocID="{FB6AD51F-A329-4D0B-A8C8-44282D48926F}" presName="parentLeftMargin" presStyleLbl="node1" presStyleIdx="0" presStyleCnt="2"/>
      <dgm:spPr/>
      <dgm:t>
        <a:bodyPr/>
        <a:lstStyle/>
        <a:p>
          <a:endParaRPr lang="pl-PL"/>
        </a:p>
      </dgm:t>
    </dgm:pt>
    <dgm:pt modelId="{A0660761-9C3E-4B62-8D44-92307A4DD5CB}" type="pres">
      <dgm:prSet presAssocID="{FB6AD51F-A329-4D0B-A8C8-44282D48926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DECBA338-9A3E-4F4D-AAAD-479EBA50A7D2}" type="pres">
      <dgm:prSet presAssocID="{FB6AD51F-A329-4D0B-A8C8-44282D48926F}" presName="negativeSpace" presStyleCnt="0"/>
      <dgm:spPr/>
    </dgm:pt>
    <dgm:pt modelId="{42B68FF8-B08D-4F53-BBBD-EA8153CC6CD3}" type="pres">
      <dgm:prSet presAssocID="{FB6AD51F-A329-4D0B-A8C8-44282D48926F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1E1758FE-DC27-4B42-B88F-32ACE769931A}" srcId="{04397DAB-54B2-442C-8251-5321F697C94B}" destId="{FB6AD51F-A329-4D0B-A8C8-44282D48926F}" srcOrd="1" destOrd="0" parTransId="{BA21FEB9-9D61-4614-9EC7-68068829987C}" sibTransId="{A06054F8-8315-4BF1-953B-424EA3AD6E7B}"/>
    <dgm:cxn modelId="{74FB319A-B4EF-4452-9D0D-13A8F4EADB83}" type="presOf" srcId="{FB6AD51F-A329-4D0B-A8C8-44282D48926F}" destId="{A0660761-9C3E-4B62-8D44-92307A4DD5CB}" srcOrd="1" destOrd="0" presId="urn:microsoft.com/office/officeart/2005/8/layout/list1"/>
    <dgm:cxn modelId="{F594D115-C7C6-4A30-BDA6-A1FEBF97AFE7}" srcId="{04397DAB-54B2-442C-8251-5321F697C94B}" destId="{9CBDDDAE-2075-44B0-880F-C715B5C2DB91}" srcOrd="0" destOrd="0" parTransId="{F91F01AD-4CD4-436C-8B74-A303FD3A719B}" sibTransId="{64BE24E8-5072-41C4-9F2C-4A8102F716CF}"/>
    <dgm:cxn modelId="{5E4536D3-8B15-4C88-B2E6-BE20D1DD470B}" type="presOf" srcId="{04397DAB-54B2-442C-8251-5321F697C94B}" destId="{11BCF21D-81F5-42FF-A5D8-06A56247C030}" srcOrd="0" destOrd="0" presId="urn:microsoft.com/office/officeart/2005/8/layout/list1"/>
    <dgm:cxn modelId="{127805F6-E917-4663-89F9-78F1DCAB1049}" type="presOf" srcId="{FB6AD51F-A329-4D0B-A8C8-44282D48926F}" destId="{FAC4CC6D-A25B-4213-A3B0-CFEAA426F8E6}" srcOrd="0" destOrd="0" presId="urn:microsoft.com/office/officeart/2005/8/layout/list1"/>
    <dgm:cxn modelId="{B5532A2A-EE21-4257-9694-4F05FB8D19E8}" type="presOf" srcId="{9CBDDDAE-2075-44B0-880F-C715B5C2DB91}" destId="{EEB7E28C-781F-40BE-B9FC-A0A56D3E36F1}" srcOrd="1" destOrd="0" presId="urn:microsoft.com/office/officeart/2005/8/layout/list1"/>
    <dgm:cxn modelId="{29316700-4BDE-4979-BB2E-AC53834AF6D0}" type="presOf" srcId="{9CBDDDAE-2075-44B0-880F-C715B5C2DB91}" destId="{D5149097-1267-4B1A-A6A3-E82F7CB9610E}" srcOrd="0" destOrd="0" presId="urn:microsoft.com/office/officeart/2005/8/layout/list1"/>
    <dgm:cxn modelId="{C93BF15E-D48C-4BAE-8A1C-6BC93B259754}" type="presParOf" srcId="{11BCF21D-81F5-42FF-A5D8-06A56247C030}" destId="{84F9C3F0-440D-4D84-84E4-7E9ABB1DE413}" srcOrd="0" destOrd="0" presId="urn:microsoft.com/office/officeart/2005/8/layout/list1"/>
    <dgm:cxn modelId="{39DB23FB-9136-4B8C-8667-541EDAD841CD}" type="presParOf" srcId="{84F9C3F0-440D-4D84-84E4-7E9ABB1DE413}" destId="{D5149097-1267-4B1A-A6A3-E82F7CB9610E}" srcOrd="0" destOrd="0" presId="urn:microsoft.com/office/officeart/2005/8/layout/list1"/>
    <dgm:cxn modelId="{2D655382-5600-4025-81A3-C1857B752501}" type="presParOf" srcId="{84F9C3F0-440D-4D84-84E4-7E9ABB1DE413}" destId="{EEB7E28C-781F-40BE-B9FC-A0A56D3E36F1}" srcOrd="1" destOrd="0" presId="urn:microsoft.com/office/officeart/2005/8/layout/list1"/>
    <dgm:cxn modelId="{36D483AA-9E34-4EB4-9570-0387E780A702}" type="presParOf" srcId="{11BCF21D-81F5-42FF-A5D8-06A56247C030}" destId="{B0FD1EEA-9AEA-47A9-A013-167AC0FCC2FB}" srcOrd="1" destOrd="0" presId="urn:microsoft.com/office/officeart/2005/8/layout/list1"/>
    <dgm:cxn modelId="{0534243A-3B09-4890-94F8-B15E726F207D}" type="presParOf" srcId="{11BCF21D-81F5-42FF-A5D8-06A56247C030}" destId="{7F563B1C-EA34-4E02-8C06-FF6D5DF02B84}" srcOrd="2" destOrd="0" presId="urn:microsoft.com/office/officeart/2005/8/layout/list1"/>
    <dgm:cxn modelId="{BF5D84E3-78CA-46B3-99F4-1A4584521226}" type="presParOf" srcId="{11BCF21D-81F5-42FF-A5D8-06A56247C030}" destId="{041318FB-A00D-46B5-8792-2CE4879BC863}" srcOrd="3" destOrd="0" presId="urn:microsoft.com/office/officeart/2005/8/layout/list1"/>
    <dgm:cxn modelId="{6DAA4FA9-4CB0-4CF4-815B-4D5783894FF7}" type="presParOf" srcId="{11BCF21D-81F5-42FF-A5D8-06A56247C030}" destId="{F7843C3C-C147-41E6-9D24-5E06581F3851}" srcOrd="4" destOrd="0" presId="urn:microsoft.com/office/officeart/2005/8/layout/list1"/>
    <dgm:cxn modelId="{6E0D8FC6-F68A-4804-8E6D-7225D35544B7}" type="presParOf" srcId="{F7843C3C-C147-41E6-9D24-5E06581F3851}" destId="{FAC4CC6D-A25B-4213-A3B0-CFEAA426F8E6}" srcOrd="0" destOrd="0" presId="urn:microsoft.com/office/officeart/2005/8/layout/list1"/>
    <dgm:cxn modelId="{73F40A05-F7D1-4D32-8E46-0BA5CB20A70A}" type="presParOf" srcId="{F7843C3C-C147-41E6-9D24-5E06581F3851}" destId="{A0660761-9C3E-4B62-8D44-92307A4DD5CB}" srcOrd="1" destOrd="0" presId="urn:microsoft.com/office/officeart/2005/8/layout/list1"/>
    <dgm:cxn modelId="{4ABF49D2-3950-46D3-A6A6-62B908691C81}" type="presParOf" srcId="{11BCF21D-81F5-42FF-A5D8-06A56247C030}" destId="{DECBA338-9A3E-4F4D-AAAD-479EBA50A7D2}" srcOrd="5" destOrd="0" presId="urn:microsoft.com/office/officeart/2005/8/layout/list1"/>
    <dgm:cxn modelId="{88B58E39-04EF-4D54-AAC1-85893EDC4C3B}" type="presParOf" srcId="{11BCF21D-81F5-42FF-A5D8-06A56247C030}" destId="{42B68FF8-B08D-4F53-BBBD-EA8153CC6CD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B4A12DA-69D2-44E2-8853-2458AFB0A697}" type="doc">
      <dgm:prSet loTypeId="urn:microsoft.com/office/officeart/2005/8/layout/vList6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pl-PL"/>
        </a:p>
      </dgm:t>
    </dgm:pt>
    <dgm:pt modelId="{6559FA1C-0398-4671-B118-2820CBEC4E19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l-PL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Analiza sygnatur</a:t>
          </a:r>
          <a:endParaRPr lang="pl-PL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16CC365-9E8C-4C49-9AA6-5D3B01156703}" type="parTrans" cxnId="{8F3646AB-9265-41E1-85AB-71242C651076}">
      <dgm:prSet/>
      <dgm:spPr/>
      <dgm:t>
        <a:bodyPr/>
        <a:lstStyle/>
        <a:p>
          <a:endParaRPr lang="pl-PL" b="1"/>
        </a:p>
      </dgm:t>
    </dgm:pt>
    <dgm:pt modelId="{4AD5CF1C-BCC9-4C2C-8C74-460078525D37}" type="sibTrans" cxnId="{8F3646AB-9265-41E1-85AB-71242C651076}">
      <dgm:prSet/>
      <dgm:spPr/>
      <dgm:t>
        <a:bodyPr/>
        <a:lstStyle/>
        <a:p>
          <a:endParaRPr lang="pl-PL" b="1"/>
        </a:p>
      </dgm:t>
    </dgm:pt>
    <dgm:pt modelId="{DD9B198A-CCA1-4018-A753-CF0A88503E92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b="1" dirty="0" smtClean="0"/>
            <a:t>Sprawdzanie unikalnych części kodu wirusa tzw SYGNATURY słuzących do jego opisu i porównywanie z bazą.</a:t>
          </a:r>
          <a:endParaRPr lang="pl-PL" b="1" dirty="0"/>
        </a:p>
      </dgm:t>
    </dgm:pt>
    <dgm:pt modelId="{EE1C95F7-278D-48DD-81BF-2FC78D6FF604}" type="parTrans" cxnId="{C4E60B5E-B56C-439D-95D0-893506B46EB7}">
      <dgm:prSet/>
      <dgm:spPr/>
      <dgm:t>
        <a:bodyPr/>
        <a:lstStyle/>
        <a:p>
          <a:endParaRPr lang="pl-PL" b="1"/>
        </a:p>
      </dgm:t>
    </dgm:pt>
    <dgm:pt modelId="{43897BAE-09EE-4B0F-A20B-0FFE269E614B}" type="sibTrans" cxnId="{C4E60B5E-B56C-439D-95D0-893506B46EB7}">
      <dgm:prSet/>
      <dgm:spPr/>
      <dgm:t>
        <a:bodyPr/>
        <a:lstStyle/>
        <a:p>
          <a:endParaRPr lang="pl-PL" b="1"/>
        </a:p>
      </dgm:t>
    </dgm:pt>
    <dgm:pt modelId="{EF61181E-142F-41BA-B1C5-7538641853F8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l-PL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Analiza heurystyczna</a:t>
          </a:r>
          <a:endParaRPr lang="pl-PL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7F04B0F-93D4-490E-8FE9-A783EA7F0263}" type="parTrans" cxnId="{A4A88F36-9D1A-4D45-992E-D0E139D46F6F}">
      <dgm:prSet/>
      <dgm:spPr/>
      <dgm:t>
        <a:bodyPr/>
        <a:lstStyle/>
        <a:p>
          <a:endParaRPr lang="pl-PL" b="1"/>
        </a:p>
      </dgm:t>
    </dgm:pt>
    <dgm:pt modelId="{1FD21286-B3A1-4218-88EB-08425209247F}" type="sibTrans" cxnId="{A4A88F36-9D1A-4D45-992E-D0E139D46F6F}">
      <dgm:prSet/>
      <dgm:spPr/>
      <dgm:t>
        <a:bodyPr/>
        <a:lstStyle/>
        <a:p>
          <a:endParaRPr lang="pl-PL" b="1"/>
        </a:p>
      </dgm:t>
    </dgm:pt>
    <dgm:pt modelId="{0176470F-6691-4528-B102-2EF7CD3FBDD7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b="1" dirty="0" smtClean="0"/>
            <a:t>Sprawdzanie podejrzanych zachowań programów, plików.</a:t>
          </a:r>
          <a:endParaRPr lang="pl-PL" b="1" dirty="0"/>
        </a:p>
      </dgm:t>
    </dgm:pt>
    <dgm:pt modelId="{CC3D8D95-CAD1-4449-94F2-842389115A8F}" type="parTrans" cxnId="{B46B90DF-26E7-4AE7-8F2D-EBCFB773223C}">
      <dgm:prSet/>
      <dgm:spPr/>
      <dgm:t>
        <a:bodyPr/>
        <a:lstStyle/>
        <a:p>
          <a:endParaRPr lang="pl-PL" b="1"/>
        </a:p>
      </dgm:t>
    </dgm:pt>
    <dgm:pt modelId="{285465BF-5FB9-4482-A16D-1E1978B506E1}" type="sibTrans" cxnId="{B46B90DF-26E7-4AE7-8F2D-EBCFB773223C}">
      <dgm:prSet/>
      <dgm:spPr/>
      <dgm:t>
        <a:bodyPr/>
        <a:lstStyle/>
        <a:p>
          <a:endParaRPr lang="pl-PL" b="1"/>
        </a:p>
      </dgm:t>
    </dgm:pt>
    <dgm:pt modelId="{38B5F4A9-0AF4-484D-B22C-73D1439CC241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pl-PL" sz="24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HIPS</a:t>
          </a:r>
        </a:p>
        <a:p>
          <a:r>
            <a:rPr lang="pl-PL" sz="1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Host Intrusion Prevention System</a:t>
          </a:r>
          <a:endParaRPr lang="pl-PL" sz="18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9E6368B-8BE6-476D-ABA8-E265BE3450BA}" type="parTrans" cxnId="{F24D0C01-8727-486A-9F59-C05C0E685F2D}">
      <dgm:prSet/>
      <dgm:spPr/>
      <dgm:t>
        <a:bodyPr/>
        <a:lstStyle/>
        <a:p>
          <a:endParaRPr lang="pl-PL" b="1"/>
        </a:p>
      </dgm:t>
    </dgm:pt>
    <dgm:pt modelId="{9C9D7978-E70B-4F87-8705-1329C3B6691C}" type="sibTrans" cxnId="{F24D0C01-8727-486A-9F59-C05C0E685F2D}">
      <dgm:prSet/>
      <dgm:spPr/>
      <dgm:t>
        <a:bodyPr/>
        <a:lstStyle/>
        <a:p>
          <a:endParaRPr lang="pl-PL" b="1"/>
        </a:p>
      </dgm:t>
    </dgm:pt>
    <dgm:pt modelId="{5AFA0745-2E80-4973-A977-CEAA19D818C8}">
      <dgm:prSet phldrT="[Text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b="1" dirty="0" smtClean="0"/>
            <a:t>Nie wykorzystje sygnatur</a:t>
          </a:r>
          <a:endParaRPr lang="pl-PL" b="1" dirty="0"/>
        </a:p>
      </dgm:t>
    </dgm:pt>
    <dgm:pt modelId="{EA6C6D35-B844-490B-BB77-C928B2AEA329}" type="parTrans" cxnId="{3B1AA260-5D22-4ED4-A8F5-671BBA8612DA}">
      <dgm:prSet/>
      <dgm:spPr/>
      <dgm:t>
        <a:bodyPr/>
        <a:lstStyle/>
        <a:p>
          <a:endParaRPr lang="pl-PL" b="1"/>
        </a:p>
      </dgm:t>
    </dgm:pt>
    <dgm:pt modelId="{7C5C5D73-557E-4552-BCDC-7EE2BB084D9B}" type="sibTrans" cxnId="{3B1AA260-5D22-4ED4-A8F5-671BBA8612DA}">
      <dgm:prSet/>
      <dgm:spPr/>
      <dgm:t>
        <a:bodyPr/>
        <a:lstStyle/>
        <a:p>
          <a:endParaRPr lang="pl-PL" b="1"/>
        </a:p>
      </dgm:t>
    </dgm:pt>
    <dgm:pt modelId="{53CBC014-61A6-4E2C-ABB1-A13B2FCD7372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b="1" dirty="0" smtClean="0"/>
            <a:t>monitoruje uruchomione procesy, pliki i klucze rejestru</a:t>
          </a:r>
          <a:endParaRPr lang="pl-PL" b="1" dirty="0"/>
        </a:p>
      </dgm:t>
    </dgm:pt>
    <dgm:pt modelId="{249D5628-E632-456D-8EE6-06458C1C285B}" type="parTrans" cxnId="{5E093701-AAEF-48E2-AB79-A4A4B98CFEF0}">
      <dgm:prSet/>
      <dgm:spPr/>
      <dgm:t>
        <a:bodyPr/>
        <a:lstStyle/>
        <a:p>
          <a:endParaRPr lang="pl-PL" b="1"/>
        </a:p>
      </dgm:t>
    </dgm:pt>
    <dgm:pt modelId="{10C957F5-1F14-434D-8073-2F030073813B}" type="sibTrans" cxnId="{5E093701-AAEF-48E2-AB79-A4A4B98CFEF0}">
      <dgm:prSet/>
      <dgm:spPr/>
      <dgm:t>
        <a:bodyPr/>
        <a:lstStyle/>
        <a:p>
          <a:endParaRPr lang="pl-PL" b="1"/>
        </a:p>
      </dgm:t>
    </dgm:pt>
    <dgm:pt modelId="{450807FA-0491-4C08-8FB5-AB6858D17818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b="1" dirty="0" smtClean="0"/>
            <a:t>Wykorzystje sygnatury i heurystykę</a:t>
          </a:r>
          <a:endParaRPr lang="pl-PL" b="1" dirty="0"/>
        </a:p>
      </dgm:t>
    </dgm:pt>
    <dgm:pt modelId="{F1FBCAC7-F17D-40D5-83FF-55058F9A1F01}" type="parTrans" cxnId="{23DB888B-BC1F-447D-BC01-14B3D50EAA8A}">
      <dgm:prSet/>
      <dgm:spPr/>
      <dgm:t>
        <a:bodyPr/>
        <a:lstStyle/>
        <a:p>
          <a:endParaRPr lang="pl-PL" b="1"/>
        </a:p>
      </dgm:t>
    </dgm:pt>
    <dgm:pt modelId="{C46C669B-327B-4FE4-9B45-59BADF2026EE}" type="sibTrans" cxnId="{23DB888B-BC1F-447D-BC01-14B3D50EAA8A}">
      <dgm:prSet/>
      <dgm:spPr/>
      <dgm:t>
        <a:bodyPr/>
        <a:lstStyle/>
        <a:p>
          <a:endParaRPr lang="pl-PL" b="1"/>
        </a:p>
      </dgm:t>
    </dgm:pt>
    <dgm:pt modelId="{05FC59D6-BAF9-49EC-A71A-C69331C2FB70}">
      <dgm:prSet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pl-PL" b="1" dirty="0" smtClean="0"/>
            <a:t>Potrafi blokować procesy</a:t>
          </a:r>
          <a:endParaRPr lang="pl-PL" b="1" dirty="0"/>
        </a:p>
      </dgm:t>
    </dgm:pt>
    <dgm:pt modelId="{946CD6DA-EC94-4245-AD9D-594223F64256}" type="parTrans" cxnId="{BA9F89AD-6430-44E7-9B7F-6EFA2B975958}">
      <dgm:prSet/>
      <dgm:spPr/>
      <dgm:t>
        <a:bodyPr/>
        <a:lstStyle/>
        <a:p>
          <a:endParaRPr lang="pl-PL" b="1"/>
        </a:p>
      </dgm:t>
    </dgm:pt>
    <dgm:pt modelId="{05AFE5BB-49F5-4F30-9782-ED102DD27C4F}" type="sibTrans" cxnId="{BA9F89AD-6430-44E7-9B7F-6EFA2B975958}">
      <dgm:prSet/>
      <dgm:spPr/>
      <dgm:t>
        <a:bodyPr/>
        <a:lstStyle/>
        <a:p>
          <a:endParaRPr lang="pl-PL" b="1"/>
        </a:p>
      </dgm:t>
    </dgm:pt>
    <dgm:pt modelId="{46B85D1E-9295-48F1-82F3-39C17D21EA0A}" type="pres">
      <dgm:prSet presAssocID="{3B4A12DA-69D2-44E2-8853-2458AFB0A697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pl-PL"/>
        </a:p>
      </dgm:t>
    </dgm:pt>
    <dgm:pt modelId="{6EF878F9-BB05-43F6-AA24-EF802AB6932A}" type="pres">
      <dgm:prSet presAssocID="{6559FA1C-0398-4671-B118-2820CBEC4E19}" presName="linNode" presStyleCnt="0"/>
      <dgm:spPr/>
    </dgm:pt>
    <dgm:pt modelId="{E154A961-4ACC-468F-B698-20344A53EBB9}" type="pres">
      <dgm:prSet presAssocID="{6559FA1C-0398-4671-B118-2820CBEC4E19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3413A344-38BC-4803-8B18-51C66FEF8F28}" type="pres">
      <dgm:prSet presAssocID="{6559FA1C-0398-4671-B118-2820CBEC4E19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2CDD59A0-1E38-41DE-8FFF-6846B6314F16}" type="pres">
      <dgm:prSet presAssocID="{4AD5CF1C-BCC9-4C2C-8C74-460078525D37}" presName="spacing" presStyleCnt="0"/>
      <dgm:spPr/>
    </dgm:pt>
    <dgm:pt modelId="{30F521AD-2E66-458A-9AD5-0317DCA485CD}" type="pres">
      <dgm:prSet presAssocID="{EF61181E-142F-41BA-B1C5-7538641853F8}" presName="linNode" presStyleCnt="0"/>
      <dgm:spPr/>
    </dgm:pt>
    <dgm:pt modelId="{6EC8B180-DBFD-4423-98E5-0A74CDE6716C}" type="pres">
      <dgm:prSet presAssocID="{EF61181E-142F-41BA-B1C5-7538641853F8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2EA39B0-E7FB-4E67-BF04-4D37D6DCA85C}" type="pres">
      <dgm:prSet presAssocID="{EF61181E-142F-41BA-B1C5-7538641853F8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C260B1E2-67C4-46C0-83E5-EFD22A85311D}" type="pres">
      <dgm:prSet presAssocID="{1FD21286-B3A1-4218-88EB-08425209247F}" presName="spacing" presStyleCnt="0"/>
      <dgm:spPr/>
    </dgm:pt>
    <dgm:pt modelId="{99EB58DC-F6A5-4496-B85C-F8E1FE6C3369}" type="pres">
      <dgm:prSet presAssocID="{38B5F4A9-0AF4-484D-B22C-73D1439CC241}" presName="linNode" presStyleCnt="0"/>
      <dgm:spPr/>
    </dgm:pt>
    <dgm:pt modelId="{4516190C-9E80-4564-8629-878DEFE4D50D}" type="pres">
      <dgm:prSet presAssocID="{38B5F4A9-0AF4-484D-B22C-73D1439CC241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58B4FF3F-831C-491E-B0DA-0B58902E8B40}" type="pres">
      <dgm:prSet presAssocID="{38B5F4A9-0AF4-484D-B22C-73D1439CC241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pl-PL"/>
        </a:p>
      </dgm:t>
    </dgm:pt>
  </dgm:ptLst>
  <dgm:cxnLst>
    <dgm:cxn modelId="{92809058-ED96-4927-8683-D6B2FF929A43}" type="presOf" srcId="{EF61181E-142F-41BA-B1C5-7538641853F8}" destId="{6EC8B180-DBFD-4423-98E5-0A74CDE6716C}" srcOrd="0" destOrd="0" presId="urn:microsoft.com/office/officeart/2005/8/layout/vList6"/>
    <dgm:cxn modelId="{609B3933-87D6-4A7A-A51D-9076624E27D0}" type="presOf" srcId="{DD9B198A-CCA1-4018-A753-CF0A88503E92}" destId="{3413A344-38BC-4803-8B18-51C66FEF8F28}" srcOrd="0" destOrd="0" presId="urn:microsoft.com/office/officeart/2005/8/layout/vList6"/>
    <dgm:cxn modelId="{8F3646AB-9265-41E1-85AB-71242C651076}" srcId="{3B4A12DA-69D2-44E2-8853-2458AFB0A697}" destId="{6559FA1C-0398-4671-B118-2820CBEC4E19}" srcOrd="0" destOrd="0" parTransId="{B16CC365-9E8C-4C49-9AA6-5D3B01156703}" sibTransId="{4AD5CF1C-BCC9-4C2C-8C74-460078525D37}"/>
    <dgm:cxn modelId="{3B1AA260-5D22-4ED4-A8F5-671BBA8612DA}" srcId="{EF61181E-142F-41BA-B1C5-7538641853F8}" destId="{5AFA0745-2E80-4973-A977-CEAA19D818C8}" srcOrd="1" destOrd="0" parTransId="{EA6C6D35-B844-490B-BB77-C928B2AEA329}" sibTransId="{7C5C5D73-557E-4552-BCDC-7EE2BB084D9B}"/>
    <dgm:cxn modelId="{E776F6A0-4C1C-4E9F-A8FA-B3469F1ABF42}" type="presOf" srcId="{6559FA1C-0398-4671-B118-2820CBEC4E19}" destId="{E154A961-4ACC-468F-B698-20344A53EBB9}" srcOrd="0" destOrd="0" presId="urn:microsoft.com/office/officeart/2005/8/layout/vList6"/>
    <dgm:cxn modelId="{1D4DFA8A-1F51-4ECA-8669-1765A3ECF734}" type="presOf" srcId="{5AFA0745-2E80-4973-A977-CEAA19D818C8}" destId="{C2EA39B0-E7FB-4E67-BF04-4D37D6DCA85C}" srcOrd="0" destOrd="1" presId="urn:microsoft.com/office/officeart/2005/8/layout/vList6"/>
    <dgm:cxn modelId="{49895101-7C4D-42F6-B483-88F3CCE03E2A}" type="presOf" srcId="{53CBC014-61A6-4E2C-ABB1-A13B2FCD7372}" destId="{58B4FF3F-831C-491E-B0DA-0B58902E8B40}" srcOrd="0" destOrd="0" presId="urn:microsoft.com/office/officeart/2005/8/layout/vList6"/>
    <dgm:cxn modelId="{C51026EA-20CE-410F-ABB7-0C791AB4E362}" type="presOf" srcId="{38B5F4A9-0AF4-484D-B22C-73D1439CC241}" destId="{4516190C-9E80-4564-8629-878DEFE4D50D}" srcOrd="0" destOrd="0" presId="urn:microsoft.com/office/officeart/2005/8/layout/vList6"/>
    <dgm:cxn modelId="{F24D0C01-8727-486A-9F59-C05C0E685F2D}" srcId="{3B4A12DA-69D2-44E2-8853-2458AFB0A697}" destId="{38B5F4A9-0AF4-484D-B22C-73D1439CC241}" srcOrd="2" destOrd="0" parTransId="{B9E6368B-8BE6-476D-ABA8-E265BE3450BA}" sibTransId="{9C9D7978-E70B-4F87-8705-1329C3B6691C}"/>
    <dgm:cxn modelId="{C4E60B5E-B56C-439D-95D0-893506B46EB7}" srcId="{6559FA1C-0398-4671-B118-2820CBEC4E19}" destId="{DD9B198A-CCA1-4018-A753-CF0A88503E92}" srcOrd="0" destOrd="0" parTransId="{EE1C95F7-278D-48DD-81BF-2FC78D6FF604}" sibTransId="{43897BAE-09EE-4B0F-A20B-0FFE269E614B}"/>
    <dgm:cxn modelId="{A4A88F36-9D1A-4D45-992E-D0E139D46F6F}" srcId="{3B4A12DA-69D2-44E2-8853-2458AFB0A697}" destId="{EF61181E-142F-41BA-B1C5-7538641853F8}" srcOrd="1" destOrd="0" parTransId="{67F04B0F-93D4-490E-8FE9-A783EA7F0263}" sibTransId="{1FD21286-B3A1-4218-88EB-08425209247F}"/>
    <dgm:cxn modelId="{23DB888B-BC1F-447D-BC01-14B3D50EAA8A}" srcId="{38B5F4A9-0AF4-484D-B22C-73D1439CC241}" destId="{450807FA-0491-4C08-8FB5-AB6858D17818}" srcOrd="1" destOrd="0" parTransId="{F1FBCAC7-F17D-40D5-83FF-55058F9A1F01}" sibTransId="{C46C669B-327B-4FE4-9B45-59BADF2026EE}"/>
    <dgm:cxn modelId="{5E093701-AAEF-48E2-AB79-A4A4B98CFEF0}" srcId="{38B5F4A9-0AF4-484D-B22C-73D1439CC241}" destId="{53CBC014-61A6-4E2C-ABB1-A13B2FCD7372}" srcOrd="0" destOrd="0" parTransId="{249D5628-E632-456D-8EE6-06458C1C285B}" sibTransId="{10C957F5-1F14-434D-8073-2F030073813B}"/>
    <dgm:cxn modelId="{BA9F89AD-6430-44E7-9B7F-6EFA2B975958}" srcId="{38B5F4A9-0AF4-484D-B22C-73D1439CC241}" destId="{05FC59D6-BAF9-49EC-A71A-C69331C2FB70}" srcOrd="2" destOrd="0" parTransId="{946CD6DA-EC94-4245-AD9D-594223F64256}" sibTransId="{05AFE5BB-49F5-4F30-9782-ED102DD27C4F}"/>
    <dgm:cxn modelId="{7352AF76-CFDA-4F0A-8D56-CE409025BE89}" type="presOf" srcId="{0176470F-6691-4528-B102-2EF7CD3FBDD7}" destId="{C2EA39B0-E7FB-4E67-BF04-4D37D6DCA85C}" srcOrd="0" destOrd="0" presId="urn:microsoft.com/office/officeart/2005/8/layout/vList6"/>
    <dgm:cxn modelId="{3E335316-34EC-4BD8-9947-A25F7ABCE0FA}" type="presOf" srcId="{05FC59D6-BAF9-49EC-A71A-C69331C2FB70}" destId="{58B4FF3F-831C-491E-B0DA-0B58902E8B40}" srcOrd="0" destOrd="2" presId="urn:microsoft.com/office/officeart/2005/8/layout/vList6"/>
    <dgm:cxn modelId="{D8D4604F-D4E1-4BA7-B303-3D944ED7B4AA}" type="presOf" srcId="{450807FA-0491-4C08-8FB5-AB6858D17818}" destId="{58B4FF3F-831C-491E-B0DA-0B58902E8B40}" srcOrd="0" destOrd="1" presId="urn:microsoft.com/office/officeart/2005/8/layout/vList6"/>
    <dgm:cxn modelId="{B46B90DF-26E7-4AE7-8F2D-EBCFB773223C}" srcId="{EF61181E-142F-41BA-B1C5-7538641853F8}" destId="{0176470F-6691-4528-B102-2EF7CD3FBDD7}" srcOrd="0" destOrd="0" parTransId="{CC3D8D95-CAD1-4449-94F2-842389115A8F}" sibTransId="{285465BF-5FB9-4482-A16D-1E1978B506E1}"/>
    <dgm:cxn modelId="{F661BA3B-14C0-4ADB-AFD3-20D39C1DC9C8}" type="presOf" srcId="{3B4A12DA-69D2-44E2-8853-2458AFB0A697}" destId="{46B85D1E-9295-48F1-82F3-39C17D21EA0A}" srcOrd="0" destOrd="0" presId="urn:microsoft.com/office/officeart/2005/8/layout/vList6"/>
    <dgm:cxn modelId="{5490D55D-0016-41E7-86EF-9B36A1EF7799}" type="presParOf" srcId="{46B85D1E-9295-48F1-82F3-39C17D21EA0A}" destId="{6EF878F9-BB05-43F6-AA24-EF802AB6932A}" srcOrd="0" destOrd="0" presId="urn:microsoft.com/office/officeart/2005/8/layout/vList6"/>
    <dgm:cxn modelId="{DFB9B245-D304-4E3B-AE41-761C4ACCE775}" type="presParOf" srcId="{6EF878F9-BB05-43F6-AA24-EF802AB6932A}" destId="{E154A961-4ACC-468F-B698-20344A53EBB9}" srcOrd="0" destOrd="0" presId="urn:microsoft.com/office/officeart/2005/8/layout/vList6"/>
    <dgm:cxn modelId="{E7D8CB79-0D93-45BF-9A9A-BD0CE8C67248}" type="presParOf" srcId="{6EF878F9-BB05-43F6-AA24-EF802AB6932A}" destId="{3413A344-38BC-4803-8B18-51C66FEF8F28}" srcOrd="1" destOrd="0" presId="urn:microsoft.com/office/officeart/2005/8/layout/vList6"/>
    <dgm:cxn modelId="{694EE277-15B2-41AC-8626-3C16541D1FA5}" type="presParOf" srcId="{46B85D1E-9295-48F1-82F3-39C17D21EA0A}" destId="{2CDD59A0-1E38-41DE-8FFF-6846B6314F16}" srcOrd="1" destOrd="0" presId="urn:microsoft.com/office/officeart/2005/8/layout/vList6"/>
    <dgm:cxn modelId="{FDDD2998-FEAC-4659-97FF-1A85C43C2AA3}" type="presParOf" srcId="{46B85D1E-9295-48F1-82F3-39C17D21EA0A}" destId="{30F521AD-2E66-458A-9AD5-0317DCA485CD}" srcOrd="2" destOrd="0" presId="urn:microsoft.com/office/officeart/2005/8/layout/vList6"/>
    <dgm:cxn modelId="{98764AE1-ED53-49B0-831B-AA3AEC2B5B0E}" type="presParOf" srcId="{30F521AD-2E66-458A-9AD5-0317DCA485CD}" destId="{6EC8B180-DBFD-4423-98E5-0A74CDE6716C}" srcOrd="0" destOrd="0" presId="urn:microsoft.com/office/officeart/2005/8/layout/vList6"/>
    <dgm:cxn modelId="{B16BA877-488C-49E1-9E48-2DD0D64FB9C9}" type="presParOf" srcId="{30F521AD-2E66-458A-9AD5-0317DCA485CD}" destId="{C2EA39B0-E7FB-4E67-BF04-4D37D6DCA85C}" srcOrd="1" destOrd="0" presId="urn:microsoft.com/office/officeart/2005/8/layout/vList6"/>
    <dgm:cxn modelId="{DB178ABF-417B-4412-889D-712126901848}" type="presParOf" srcId="{46B85D1E-9295-48F1-82F3-39C17D21EA0A}" destId="{C260B1E2-67C4-46C0-83E5-EFD22A85311D}" srcOrd="3" destOrd="0" presId="urn:microsoft.com/office/officeart/2005/8/layout/vList6"/>
    <dgm:cxn modelId="{FF18E7AF-6E92-4C72-983E-D65B42D332B7}" type="presParOf" srcId="{46B85D1E-9295-48F1-82F3-39C17D21EA0A}" destId="{99EB58DC-F6A5-4496-B85C-F8E1FE6C3369}" srcOrd="4" destOrd="0" presId="urn:microsoft.com/office/officeart/2005/8/layout/vList6"/>
    <dgm:cxn modelId="{5FA0968D-6FE5-42A3-80D1-1A0A4375B182}" type="presParOf" srcId="{99EB58DC-F6A5-4496-B85C-F8E1FE6C3369}" destId="{4516190C-9E80-4564-8629-878DEFE4D50D}" srcOrd="0" destOrd="0" presId="urn:microsoft.com/office/officeart/2005/8/layout/vList6"/>
    <dgm:cxn modelId="{F7ED043D-2CDE-4CC6-96FD-EB9A06766924}" type="presParOf" srcId="{99EB58DC-F6A5-4496-B85C-F8E1FE6C3369}" destId="{58B4FF3F-831C-491E-B0DA-0B58902E8B4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5D10C-EECE-459D-B885-426062A91F8C}">
      <dsp:nvSpPr>
        <dsp:cNvPr id="0" name=""/>
        <dsp:cNvSpPr/>
      </dsp:nvSpPr>
      <dsp:spPr>
        <a:xfrm>
          <a:off x="3024336" y="668"/>
          <a:ext cx="4536504" cy="8417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1" kern="1200" dirty="0" smtClean="0"/>
            <a:t>Program, który bez zgody użytkownika zmienia zainfekowany program w celu reprodukcji</a:t>
          </a:r>
          <a:endParaRPr lang="pl-PL" sz="1300" b="1" kern="1200" dirty="0"/>
        </a:p>
      </dsp:txBody>
      <dsp:txXfrm>
        <a:off x="3024336" y="105885"/>
        <a:ext cx="4220854" cy="631300"/>
      </dsp:txXfrm>
    </dsp:sp>
    <dsp:sp modelId="{D9374B79-1EC5-44C2-AED6-86DEB6D5C858}">
      <dsp:nvSpPr>
        <dsp:cNvPr id="0" name=""/>
        <dsp:cNvSpPr/>
      </dsp:nvSpPr>
      <dsp:spPr>
        <a:xfrm>
          <a:off x="0" y="668"/>
          <a:ext cx="3024336" cy="8417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rgbClr r="0" g="0" b="0">
              <a:shade val="30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WIRUS</a:t>
          </a:r>
          <a:endParaRPr lang="pl-PL" sz="4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090" y="41758"/>
        <a:ext cx="2942156" cy="759554"/>
      </dsp:txXfrm>
    </dsp:sp>
    <dsp:sp modelId="{44FE2851-A944-41C8-B9B0-BCC92919D3A0}">
      <dsp:nvSpPr>
        <dsp:cNvPr id="0" name=""/>
        <dsp:cNvSpPr/>
      </dsp:nvSpPr>
      <dsp:spPr>
        <a:xfrm>
          <a:off x="3024336" y="926575"/>
          <a:ext cx="4536504" cy="8417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1" kern="1200" dirty="0" smtClean="0"/>
            <a:t>Wirus roznazający się tylko w sieci</a:t>
          </a:r>
          <a:endParaRPr lang="pl-PL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1" kern="1200" dirty="0" smtClean="0"/>
            <a:t>Powielane prz pocztę elektroniczną</a:t>
          </a:r>
          <a:endParaRPr lang="pl-PL" sz="1300" b="1" kern="1200" dirty="0"/>
        </a:p>
      </dsp:txBody>
      <dsp:txXfrm>
        <a:off x="3024336" y="1031792"/>
        <a:ext cx="4220854" cy="631300"/>
      </dsp:txXfrm>
    </dsp:sp>
    <dsp:sp modelId="{6DFD8679-040F-4074-BC5D-3B07DF2146F0}">
      <dsp:nvSpPr>
        <dsp:cNvPr id="0" name=""/>
        <dsp:cNvSpPr/>
      </dsp:nvSpPr>
      <dsp:spPr>
        <a:xfrm>
          <a:off x="0" y="926575"/>
          <a:ext cx="3024336" cy="8417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rgbClr r="0" g="0" b="0">
              <a:shade val="30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robak</a:t>
          </a:r>
          <a:endParaRPr lang="pl-PL" sz="4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090" y="967665"/>
        <a:ext cx="2942156" cy="759554"/>
      </dsp:txXfrm>
    </dsp:sp>
    <dsp:sp modelId="{4E08A6DD-349C-4C7D-9860-18086FFD3160}">
      <dsp:nvSpPr>
        <dsp:cNvPr id="0" name=""/>
        <dsp:cNvSpPr/>
      </dsp:nvSpPr>
      <dsp:spPr>
        <a:xfrm>
          <a:off x="3024336" y="1852483"/>
          <a:ext cx="4536504" cy="8417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1" kern="1200" dirty="0" smtClean="0"/>
            <a:t>Program podszywający się pod aplikacje</a:t>
          </a:r>
          <a:endParaRPr lang="pl-PL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1" kern="1200" dirty="0" smtClean="0"/>
            <a:t>Uruchamia niepożądaną działalność</a:t>
          </a:r>
          <a:endParaRPr lang="pl-PL" sz="1300" b="1" kern="1200" dirty="0"/>
        </a:p>
      </dsp:txBody>
      <dsp:txXfrm>
        <a:off x="3024336" y="1957700"/>
        <a:ext cx="4220854" cy="631300"/>
      </dsp:txXfrm>
    </dsp:sp>
    <dsp:sp modelId="{C0F07950-375E-4C56-8A88-219320730603}">
      <dsp:nvSpPr>
        <dsp:cNvPr id="0" name=""/>
        <dsp:cNvSpPr/>
      </dsp:nvSpPr>
      <dsp:spPr>
        <a:xfrm>
          <a:off x="0" y="1852483"/>
          <a:ext cx="3024336" cy="8417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rgbClr r="0" g="0" b="0">
              <a:shade val="30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trojan</a:t>
          </a:r>
          <a:endParaRPr lang="pl-PL" sz="4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090" y="1893573"/>
        <a:ext cx="2942156" cy="759554"/>
      </dsp:txXfrm>
    </dsp:sp>
    <dsp:sp modelId="{904DC565-7E25-4B29-AE76-C716E7DDAE85}">
      <dsp:nvSpPr>
        <dsp:cNvPr id="0" name=""/>
        <dsp:cNvSpPr/>
      </dsp:nvSpPr>
      <dsp:spPr>
        <a:xfrm>
          <a:off x="3024336" y="2778390"/>
          <a:ext cx="4536504" cy="8417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1" kern="1200" dirty="0" smtClean="0"/>
            <a:t>Progra przejmujący kontrolę nad atakowanym systemem</a:t>
          </a:r>
          <a:endParaRPr lang="pl-PL" sz="1300" b="1" kern="1200" dirty="0"/>
        </a:p>
      </dsp:txBody>
      <dsp:txXfrm>
        <a:off x="3024336" y="2883607"/>
        <a:ext cx="4220854" cy="631300"/>
      </dsp:txXfrm>
    </dsp:sp>
    <dsp:sp modelId="{0720ACA1-C4CD-45D5-A746-848C7BCEE532}">
      <dsp:nvSpPr>
        <dsp:cNvPr id="0" name=""/>
        <dsp:cNvSpPr/>
      </dsp:nvSpPr>
      <dsp:spPr>
        <a:xfrm>
          <a:off x="0" y="2778390"/>
          <a:ext cx="3024336" cy="8417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rgbClr r="0" g="0" b="0">
              <a:shade val="30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exploit</a:t>
          </a:r>
          <a:endParaRPr lang="pl-PL" sz="4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090" y="2819480"/>
        <a:ext cx="2942156" cy="759554"/>
      </dsp:txXfrm>
    </dsp:sp>
    <dsp:sp modelId="{ACCE8C3E-1F6A-4C5D-8EB1-7C9BA8B2F6DF}">
      <dsp:nvSpPr>
        <dsp:cNvPr id="0" name=""/>
        <dsp:cNvSpPr/>
      </dsp:nvSpPr>
      <dsp:spPr>
        <a:xfrm>
          <a:off x="3024336" y="3704298"/>
          <a:ext cx="4536504" cy="8417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1" kern="1200" dirty="0" smtClean="0"/>
            <a:t>Oprogramowanie służącve do testowania systemów/komputerów</a:t>
          </a:r>
          <a:endParaRPr lang="pl-PL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1" kern="1200" dirty="0" smtClean="0"/>
            <a:t>Słuzy do ataków i przjęcia danych</a:t>
          </a:r>
          <a:endParaRPr lang="pl-PL" sz="1300" b="1" kern="1200" dirty="0"/>
        </a:p>
      </dsp:txBody>
      <dsp:txXfrm>
        <a:off x="3024336" y="3809515"/>
        <a:ext cx="4220854" cy="631300"/>
      </dsp:txXfrm>
    </dsp:sp>
    <dsp:sp modelId="{9A9190A3-1236-4CCB-A075-46A6A9E56AC6}">
      <dsp:nvSpPr>
        <dsp:cNvPr id="0" name=""/>
        <dsp:cNvSpPr/>
      </dsp:nvSpPr>
      <dsp:spPr>
        <a:xfrm>
          <a:off x="0" y="3704298"/>
          <a:ext cx="3024336" cy="8417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rgbClr r="0" g="0" b="0">
              <a:shade val="30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skaner</a:t>
          </a:r>
          <a:endParaRPr lang="pl-PL" sz="4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090" y="3745388"/>
        <a:ext cx="2942156" cy="759554"/>
      </dsp:txXfrm>
    </dsp:sp>
    <dsp:sp modelId="{2DDFA7A3-F792-424D-9E0C-E8A4F98CD9E8}">
      <dsp:nvSpPr>
        <dsp:cNvPr id="0" name=""/>
        <dsp:cNvSpPr/>
      </dsp:nvSpPr>
      <dsp:spPr>
        <a:xfrm>
          <a:off x="3024336" y="4630205"/>
          <a:ext cx="4536504" cy="8417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1" kern="1200" dirty="0" smtClean="0"/>
            <a:t>Programy które po istalacji w systemie modyfikują go aby stać się niewykrywalne</a:t>
          </a:r>
          <a:endParaRPr lang="pl-PL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1" kern="1200" dirty="0" smtClean="0"/>
            <a:t>Maskuje błedy systemu dają mozliwosć innych ataków</a:t>
          </a:r>
          <a:endParaRPr lang="pl-PL" sz="1300" b="1" kern="1200" dirty="0"/>
        </a:p>
      </dsp:txBody>
      <dsp:txXfrm>
        <a:off x="3024336" y="4735422"/>
        <a:ext cx="4220854" cy="631300"/>
      </dsp:txXfrm>
    </dsp:sp>
    <dsp:sp modelId="{DD7417A3-5D2D-4192-BC0A-6B52BA243B27}">
      <dsp:nvSpPr>
        <dsp:cNvPr id="0" name=""/>
        <dsp:cNvSpPr/>
      </dsp:nvSpPr>
      <dsp:spPr>
        <a:xfrm>
          <a:off x="0" y="4630205"/>
          <a:ext cx="3024336" cy="8417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rgbClr r="0" g="0" b="0">
              <a:shade val="30000"/>
            </a:sc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42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rootkit</a:t>
          </a:r>
          <a:endParaRPr lang="pl-PL" sz="42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090" y="4671295"/>
        <a:ext cx="2942156" cy="7595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75D10C-EECE-459D-B885-426062A91F8C}">
      <dsp:nvSpPr>
        <dsp:cNvPr id="0" name=""/>
        <dsp:cNvSpPr/>
      </dsp:nvSpPr>
      <dsp:spPr>
        <a:xfrm>
          <a:off x="3024336" y="668"/>
          <a:ext cx="4536504" cy="8417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1" kern="1200" dirty="0" smtClean="0"/>
            <a:t>Damowe oprogramowanie wyswietlające reklamy</a:t>
          </a:r>
          <a:endParaRPr lang="pl-PL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1" kern="1200" dirty="0" smtClean="0"/>
            <a:t>Efekt dzialania innych programów złosliwych</a:t>
          </a:r>
          <a:endParaRPr lang="pl-PL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1" kern="1200" dirty="0" smtClean="0"/>
            <a:t>Często wystepują ze </a:t>
          </a:r>
          <a:r>
            <a:rPr lang="pl-PL" sz="1300" b="1" i="1" kern="1200" dirty="0" smtClean="0"/>
            <a:t>spyware</a:t>
          </a:r>
          <a:endParaRPr lang="pl-PL" sz="1300" b="1" i="1" kern="1200" dirty="0"/>
        </a:p>
      </dsp:txBody>
      <dsp:txXfrm>
        <a:off x="3024336" y="105885"/>
        <a:ext cx="4220854" cy="631300"/>
      </dsp:txXfrm>
    </dsp:sp>
    <dsp:sp modelId="{D9374B79-1EC5-44C2-AED6-86DEB6D5C858}">
      <dsp:nvSpPr>
        <dsp:cNvPr id="0" name=""/>
        <dsp:cNvSpPr/>
      </dsp:nvSpPr>
      <dsp:spPr>
        <a:xfrm>
          <a:off x="0" y="668"/>
          <a:ext cx="3024336" cy="8417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b="1" kern="1200" dirty="0" smtClean="0"/>
            <a:t>Adware</a:t>
          </a:r>
          <a:endParaRPr lang="pl-PL" sz="2500" b="1" kern="1200" dirty="0"/>
        </a:p>
      </dsp:txBody>
      <dsp:txXfrm>
        <a:off x="41090" y="41758"/>
        <a:ext cx="2942156" cy="759554"/>
      </dsp:txXfrm>
    </dsp:sp>
    <dsp:sp modelId="{44FE2851-A944-41C8-B9B0-BCC92919D3A0}">
      <dsp:nvSpPr>
        <dsp:cNvPr id="0" name=""/>
        <dsp:cNvSpPr/>
      </dsp:nvSpPr>
      <dsp:spPr>
        <a:xfrm>
          <a:off x="3024336" y="926575"/>
          <a:ext cx="4536504" cy="8417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1" kern="1200" smtClean="0"/>
            <a:t>Spiegują działalość </a:t>
          </a:r>
          <a:r>
            <a:rPr lang="pl-PL" sz="1300" b="1" kern="1200" dirty="0" smtClean="0"/>
            <a:t>użytkownika</a:t>
          </a:r>
          <a:endParaRPr lang="pl-PL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1" kern="1200" dirty="0" smtClean="0"/>
            <a:t>Gromadzenie  informacji : adresy, tel, loginy</a:t>
          </a:r>
          <a:endParaRPr lang="pl-PL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1" kern="1200" dirty="0" smtClean="0"/>
            <a:t>Rozsyłanie spamu</a:t>
          </a:r>
          <a:endParaRPr lang="pl-PL" sz="1300" b="1" kern="1200" dirty="0"/>
        </a:p>
      </dsp:txBody>
      <dsp:txXfrm>
        <a:off x="3024336" y="1031792"/>
        <a:ext cx="4220854" cy="631300"/>
      </dsp:txXfrm>
    </dsp:sp>
    <dsp:sp modelId="{6DFD8679-040F-4074-BC5D-3B07DF2146F0}">
      <dsp:nvSpPr>
        <dsp:cNvPr id="0" name=""/>
        <dsp:cNvSpPr/>
      </dsp:nvSpPr>
      <dsp:spPr>
        <a:xfrm>
          <a:off x="0" y="926575"/>
          <a:ext cx="3024336" cy="841734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1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b="1" kern="1200" dirty="0" smtClean="0"/>
            <a:t>spyware</a:t>
          </a:r>
          <a:endParaRPr lang="pl-PL" sz="2500" b="1" kern="1200" dirty="0"/>
        </a:p>
      </dsp:txBody>
      <dsp:txXfrm>
        <a:off x="41090" y="967665"/>
        <a:ext cx="2942156" cy="759554"/>
      </dsp:txXfrm>
    </dsp:sp>
    <dsp:sp modelId="{4E08A6DD-349C-4C7D-9860-18086FFD3160}">
      <dsp:nvSpPr>
        <dsp:cNvPr id="0" name=""/>
        <dsp:cNvSpPr/>
      </dsp:nvSpPr>
      <dsp:spPr>
        <a:xfrm>
          <a:off x="3024336" y="1852483"/>
          <a:ext cx="4536504" cy="8417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1" kern="1200" dirty="0" smtClean="0"/>
            <a:t>Szpiegowanie typu rozsyłanych danych przez ofiarę</a:t>
          </a:r>
          <a:endParaRPr lang="pl-PL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1" kern="1200" dirty="0" smtClean="0"/>
            <a:t>Przechwytywanie informacji</a:t>
          </a:r>
          <a:endParaRPr lang="pl-PL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1" kern="1200" dirty="0" smtClean="0"/>
            <a:t>Zabezpiecznie  to szyfrowane protokoły</a:t>
          </a:r>
          <a:endParaRPr lang="pl-PL" sz="1300" b="1" kern="1200" dirty="0"/>
        </a:p>
      </dsp:txBody>
      <dsp:txXfrm>
        <a:off x="3024336" y="1957700"/>
        <a:ext cx="4220854" cy="631300"/>
      </dsp:txXfrm>
    </dsp:sp>
    <dsp:sp modelId="{C0F07950-375E-4C56-8A88-219320730603}">
      <dsp:nvSpPr>
        <dsp:cNvPr id="0" name=""/>
        <dsp:cNvSpPr/>
      </dsp:nvSpPr>
      <dsp:spPr>
        <a:xfrm>
          <a:off x="0" y="1852483"/>
          <a:ext cx="3024336" cy="841734"/>
        </a:xfrm>
        <a:prstGeom prst="roundRect">
          <a:avLst/>
        </a:prstGeom>
        <a:solidFill>
          <a:srgbClr val="1E40D2"/>
        </a:soli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b="1" kern="1200" dirty="0" smtClean="0"/>
            <a:t>Sniffing</a:t>
          </a:r>
          <a:endParaRPr lang="pl-PL" sz="2500" b="1" kern="1200" dirty="0"/>
        </a:p>
      </dsp:txBody>
      <dsp:txXfrm>
        <a:off x="41090" y="1893573"/>
        <a:ext cx="2942156" cy="759554"/>
      </dsp:txXfrm>
    </dsp:sp>
    <dsp:sp modelId="{904DC565-7E25-4B29-AE76-C716E7DDAE85}">
      <dsp:nvSpPr>
        <dsp:cNvPr id="0" name=""/>
        <dsp:cNvSpPr/>
      </dsp:nvSpPr>
      <dsp:spPr>
        <a:xfrm>
          <a:off x="3024336" y="2778390"/>
          <a:ext cx="4536504" cy="8417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1" kern="1200" dirty="0" smtClean="0"/>
            <a:t>Podszywanie się pod inny element systemu</a:t>
          </a:r>
          <a:endParaRPr lang="pl-PL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1" kern="1200" dirty="0" smtClean="0"/>
            <a:t>Preparowanie protokołó, paneli logowania</a:t>
          </a:r>
          <a:endParaRPr lang="pl-PL" sz="1300" b="1" kern="1200" dirty="0"/>
        </a:p>
      </dsp:txBody>
      <dsp:txXfrm>
        <a:off x="3024336" y="2883607"/>
        <a:ext cx="4220854" cy="631300"/>
      </dsp:txXfrm>
    </dsp:sp>
    <dsp:sp modelId="{0720ACA1-C4CD-45D5-A746-848C7BCEE532}">
      <dsp:nvSpPr>
        <dsp:cNvPr id="0" name=""/>
        <dsp:cNvSpPr/>
      </dsp:nvSpPr>
      <dsp:spPr>
        <a:xfrm>
          <a:off x="0" y="2778390"/>
          <a:ext cx="3024336" cy="841734"/>
        </a:xfrm>
        <a:prstGeom prst="roundRect">
          <a:avLst/>
        </a:prstGeom>
        <a:solidFill>
          <a:srgbClr val="1E40D2"/>
        </a:soli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b="1" kern="1200" smtClean="0"/>
            <a:t>Spoofing</a:t>
          </a:r>
          <a:endParaRPr lang="pl-PL" sz="2500" b="1" kern="1200" dirty="0"/>
        </a:p>
      </dsp:txBody>
      <dsp:txXfrm>
        <a:off x="41090" y="2819480"/>
        <a:ext cx="2942156" cy="759554"/>
      </dsp:txXfrm>
    </dsp:sp>
    <dsp:sp modelId="{ACCE8C3E-1F6A-4C5D-8EB1-7C9BA8B2F6DF}">
      <dsp:nvSpPr>
        <dsp:cNvPr id="0" name=""/>
        <dsp:cNvSpPr/>
      </dsp:nvSpPr>
      <dsp:spPr>
        <a:xfrm>
          <a:off x="3024336" y="3704298"/>
          <a:ext cx="4536504" cy="8417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1" kern="1200" dirty="0" smtClean="0"/>
            <a:t>Próby wyludzania informacji przez instytucje np przez pocztę internetową</a:t>
          </a:r>
          <a:endParaRPr lang="pl-PL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1" kern="1200" dirty="0" smtClean="0"/>
            <a:t>Linki w wiadomościach otwierające niebezpieczne strony</a:t>
          </a:r>
          <a:endParaRPr lang="pl-PL" sz="1300" b="1" kern="1200" dirty="0"/>
        </a:p>
      </dsp:txBody>
      <dsp:txXfrm>
        <a:off x="3024336" y="3809515"/>
        <a:ext cx="4220854" cy="631300"/>
      </dsp:txXfrm>
    </dsp:sp>
    <dsp:sp modelId="{9A9190A3-1236-4CCB-A075-46A6A9E56AC6}">
      <dsp:nvSpPr>
        <dsp:cNvPr id="0" name=""/>
        <dsp:cNvSpPr/>
      </dsp:nvSpPr>
      <dsp:spPr>
        <a:xfrm>
          <a:off x="0" y="3704298"/>
          <a:ext cx="3024336" cy="841734"/>
        </a:xfrm>
        <a:prstGeom prst="roundRect">
          <a:avLst/>
        </a:prstGeom>
        <a:solidFill>
          <a:srgbClr val="1E40D2"/>
        </a:soli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b="1" kern="1200" dirty="0" smtClean="0"/>
            <a:t>Inżynieria społeczna</a:t>
          </a:r>
          <a:endParaRPr lang="pl-PL" sz="2500" b="1" kern="1200" dirty="0"/>
        </a:p>
      </dsp:txBody>
      <dsp:txXfrm>
        <a:off x="41090" y="3745388"/>
        <a:ext cx="2942156" cy="759554"/>
      </dsp:txXfrm>
    </dsp:sp>
    <dsp:sp modelId="{2DDFA7A3-F792-424D-9E0C-E8A4F98CD9E8}">
      <dsp:nvSpPr>
        <dsp:cNvPr id="0" name=""/>
        <dsp:cNvSpPr/>
      </dsp:nvSpPr>
      <dsp:spPr>
        <a:xfrm>
          <a:off x="3024336" y="4630205"/>
          <a:ext cx="4536504" cy="841734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1" kern="1200" dirty="0" smtClean="0"/>
            <a:t>Podszywanie się pod inną osobę w celu uzyskania danych</a:t>
          </a:r>
          <a:endParaRPr lang="pl-PL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300" b="1" kern="1200" dirty="0" smtClean="0"/>
            <a:t>Lub nakłaniania do określonych działań</a:t>
          </a:r>
          <a:endParaRPr lang="pl-PL" sz="1300" b="1" kern="1200" dirty="0"/>
        </a:p>
      </dsp:txBody>
      <dsp:txXfrm>
        <a:off x="3024336" y="4735422"/>
        <a:ext cx="4220854" cy="631300"/>
      </dsp:txXfrm>
    </dsp:sp>
    <dsp:sp modelId="{DD7417A3-5D2D-4192-BC0A-6B52BA243B27}">
      <dsp:nvSpPr>
        <dsp:cNvPr id="0" name=""/>
        <dsp:cNvSpPr/>
      </dsp:nvSpPr>
      <dsp:spPr>
        <a:xfrm>
          <a:off x="0" y="4630205"/>
          <a:ext cx="3024336" cy="841734"/>
        </a:xfrm>
        <a:prstGeom prst="roundRect">
          <a:avLst/>
        </a:prstGeom>
        <a:solidFill>
          <a:srgbClr val="1E40D2"/>
        </a:soli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accent1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500" b="1" kern="1200" dirty="0" smtClean="0"/>
            <a:t>phishing</a:t>
          </a:r>
          <a:endParaRPr lang="pl-PL" sz="2500" b="1" kern="1200" dirty="0"/>
        </a:p>
      </dsp:txBody>
      <dsp:txXfrm>
        <a:off x="41090" y="4671295"/>
        <a:ext cx="2942156" cy="7595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8F0F3F-4033-4C68-A69A-F540F590714D}">
      <dsp:nvSpPr>
        <dsp:cNvPr id="0" name=""/>
        <dsp:cNvSpPr/>
      </dsp:nvSpPr>
      <dsp:spPr>
        <a:xfrm>
          <a:off x="714921" y="959"/>
          <a:ext cx="6379282" cy="57993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smtClean="0"/>
            <a:t>Atak DDoS </a:t>
          </a:r>
          <a:r>
            <a:rPr lang="pl-PL" sz="2400" b="1" i="1" kern="1200" smtClean="0"/>
            <a:t>(Distributed Denial of Service)</a:t>
          </a:r>
          <a:endParaRPr lang="pl-PL" sz="2400" b="1" i="1" kern="1200" dirty="0"/>
        </a:p>
      </dsp:txBody>
      <dsp:txXfrm>
        <a:off x="714921" y="959"/>
        <a:ext cx="6379282" cy="579934"/>
      </dsp:txXfrm>
    </dsp:sp>
    <dsp:sp modelId="{5A472FB1-1C9A-4C97-8404-E5071E1AAF8B}">
      <dsp:nvSpPr>
        <dsp:cNvPr id="0" name=""/>
        <dsp:cNvSpPr/>
      </dsp:nvSpPr>
      <dsp:spPr>
        <a:xfrm>
          <a:off x="714921" y="580894"/>
          <a:ext cx="1492752" cy="118134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661252-0EE0-4C81-A0C3-2CC560D6439D}">
      <dsp:nvSpPr>
        <dsp:cNvPr id="0" name=""/>
        <dsp:cNvSpPr/>
      </dsp:nvSpPr>
      <dsp:spPr>
        <a:xfrm>
          <a:off x="1611565" y="580894"/>
          <a:ext cx="1492752" cy="118134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F0EF303-2AAB-4508-9822-7A4F648E701F}">
      <dsp:nvSpPr>
        <dsp:cNvPr id="0" name=""/>
        <dsp:cNvSpPr/>
      </dsp:nvSpPr>
      <dsp:spPr>
        <a:xfrm>
          <a:off x="2508917" y="580894"/>
          <a:ext cx="1492752" cy="118134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6FAF9AD-83E6-472A-B1B3-00F93E5B0017}">
      <dsp:nvSpPr>
        <dsp:cNvPr id="0" name=""/>
        <dsp:cNvSpPr/>
      </dsp:nvSpPr>
      <dsp:spPr>
        <a:xfrm>
          <a:off x="3405561" y="580894"/>
          <a:ext cx="1492752" cy="118134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E5135B-B6F3-43A2-B9B0-F128BA1D42A0}">
      <dsp:nvSpPr>
        <dsp:cNvPr id="0" name=""/>
        <dsp:cNvSpPr/>
      </dsp:nvSpPr>
      <dsp:spPr>
        <a:xfrm>
          <a:off x="4302913" y="580894"/>
          <a:ext cx="1492752" cy="118134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A97E0F-2FC8-40F0-88A9-79C82822EFA8}">
      <dsp:nvSpPr>
        <dsp:cNvPr id="0" name=""/>
        <dsp:cNvSpPr/>
      </dsp:nvSpPr>
      <dsp:spPr>
        <a:xfrm>
          <a:off x="5199557" y="580894"/>
          <a:ext cx="1492752" cy="118134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5370FE-B5C4-4BEE-B524-54342ED06D3D}">
      <dsp:nvSpPr>
        <dsp:cNvPr id="0" name=""/>
        <dsp:cNvSpPr/>
      </dsp:nvSpPr>
      <dsp:spPr>
        <a:xfrm>
          <a:off x="6096910" y="580894"/>
          <a:ext cx="1492752" cy="1181348"/>
        </a:xfrm>
        <a:prstGeom prst="chevron">
          <a:avLst>
            <a:gd name="adj" fmla="val 7061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9840FB-5688-4D58-87EF-FCE15B779AA8}">
      <dsp:nvSpPr>
        <dsp:cNvPr id="0" name=""/>
        <dsp:cNvSpPr/>
      </dsp:nvSpPr>
      <dsp:spPr>
        <a:xfrm>
          <a:off x="714921" y="699029"/>
          <a:ext cx="6462213" cy="9450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Rozproszony atak odmowy usługi. Polega na atakowaniu ofiary z wielu miejsc poprzez zainfekowane komputery „zombi”. Efektem jest takie obciążenie serwera, że zawiesza się. Stosowany do szantażu firm.(przerwa w działaniu serwera = straty finansowe)</a:t>
          </a:r>
          <a:endParaRPr lang="pl-PL" sz="1800" b="1" kern="1200" dirty="0"/>
        </a:p>
      </dsp:txBody>
      <dsp:txXfrm>
        <a:off x="714921" y="699029"/>
        <a:ext cx="6462213" cy="945078"/>
      </dsp:txXfrm>
    </dsp:sp>
    <dsp:sp modelId="{A3E97A8B-D92E-4779-9D40-50E83B28454A}">
      <dsp:nvSpPr>
        <dsp:cNvPr id="0" name=""/>
        <dsp:cNvSpPr/>
      </dsp:nvSpPr>
      <dsp:spPr>
        <a:xfrm>
          <a:off x="714921" y="1855662"/>
          <a:ext cx="6379282" cy="57993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smtClean="0"/>
            <a:t>Atak typu DoS </a:t>
          </a:r>
          <a:r>
            <a:rPr lang="pl-PL" sz="2400" b="1" i="1" kern="1200" smtClean="0"/>
            <a:t>(Denial of Service) </a:t>
          </a:r>
          <a:endParaRPr lang="pl-PL" sz="2400" b="1" i="1" kern="1200" dirty="0"/>
        </a:p>
      </dsp:txBody>
      <dsp:txXfrm>
        <a:off x="714921" y="1855662"/>
        <a:ext cx="6379282" cy="579934"/>
      </dsp:txXfrm>
    </dsp:sp>
    <dsp:sp modelId="{CE030C16-167F-476C-A319-B043EA9768E1}">
      <dsp:nvSpPr>
        <dsp:cNvPr id="0" name=""/>
        <dsp:cNvSpPr/>
      </dsp:nvSpPr>
      <dsp:spPr>
        <a:xfrm>
          <a:off x="714921" y="2435597"/>
          <a:ext cx="1492752" cy="118134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35FDEB1-7805-4AC8-8EF7-EE842E7CB2F4}">
      <dsp:nvSpPr>
        <dsp:cNvPr id="0" name=""/>
        <dsp:cNvSpPr/>
      </dsp:nvSpPr>
      <dsp:spPr>
        <a:xfrm>
          <a:off x="1611565" y="2435597"/>
          <a:ext cx="1492752" cy="118134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888115-A18C-4E9A-B1D5-C4B232AE1A76}">
      <dsp:nvSpPr>
        <dsp:cNvPr id="0" name=""/>
        <dsp:cNvSpPr/>
      </dsp:nvSpPr>
      <dsp:spPr>
        <a:xfrm>
          <a:off x="2508917" y="2435597"/>
          <a:ext cx="1492752" cy="118134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56287B6-7684-4602-BBB5-6516438927E2}">
      <dsp:nvSpPr>
        <dsp:cNvPr id="0" name=""/>
        <dsp:cNvSpPr/>
      </dsp:nvSpPr>
      <dsp:spPr>
        <a:xfrm>
          <a:off x="3405561" y="2435597"/>
          <a:ext cx="1492752" cy="118134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9975A2-6747-4863-9610-9A6CD268F7F7}">
      <dsp:nvSpPr>
        <dsp:cNvPr id="0" name=""/>
        <dsp:cNvSpPr/>
      </dsp:nvSpPr>
      <dsp:spPr>
        <a:xfrm>
          <a:off x="4302913" y="2435597"/>
          <a:ext cx="1492752" cy="118134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EEAB055-64AA-495C-A712-F87F73B991C5}">
      <dsp:nvSpPr>
        <dsp:cNvPr id="0" name=""/>
        <dsp:cNvSpPr/>
      </dsp:nvSpPr>
      <dsp:spPr>
        <a:xfrm>
          <a:off x="5199557" y="2435597"/>
          <a:ext cx="1492752" cy="118134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02D5A6F-4ABD-4B55-B624-68FD454D5FEB}">
      <dsp:nvSpPr>
        <dsp:cNvPr id="0" name=""/>
        <dsp:cNvSpPr/>
      </dsp:nvSpPr>
      <dsp:spPr>
        <a:xfrm>
          <a:off x="6096910" y="2435597"/>
          <a:ext cx="1492752" cy="1181348"/>
        </a:xfrm>
        <a:prstGeom prst="chevron">
          <a:avLst>
            <a:gd name="adj" fmla="val 7061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BA0DA0B-63D5-4FB8-898D-111E2DCC5DCE}">
      <dsp:nvSpPr>
        <dsp:cNvPr id="0" name=""/>
        <dsp:cNvSpPr/>
      </dsp:nvSpPr>
      <dsp:spPr>
        <a:xfrm>
          <a:off x="714921" y="2553731"/>
          <a:ext cx="6462213" cy="9450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Wysyłanie do serwera olbrzymiej liczby zapytań co powoduje jego przeciążenie. Dokonywany z pojdynczego komputera.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l-PL" sz="1800" b="1" kern="1200" dirty="0" smtClean="0"/>
        </a:p>
      </dsp:txBody>
      <dsp:txXfrm>
        <a:off x="714921" y="2553731"/>
        <a:ext cx="6462213" cy="945078"/>
      </dsp:txXfrm>
    </dsp:sp>
    <dsp:sp modelId="{38C0170A-F46F-4BB5-837A-AD87C8B3BCAB}">
      <dsp:nvSpPr>
        <dsp:cNvPr id="0" name=""/>
        <dsp:cNvSpPr/>
      </dsp:nvSpPr>
      <dsp:spPr>
        <a:xfrm>
          <a:off x="714921" y="3710364"/>
          <a:ext cx="6379282" cy="579934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b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b="1" kern="1200" smtClean="0"/>
            <a:t>Zatruwanie DNS </a:t>
          </a:r>
          <a:r>
            <a:rPr lang="pl-PL" sz="2400" b="1" i="1" kern="1200" smtClean="0"/>
            <a:t>(DNS cache poisoning)</a:t>
          </a:r>
          <a:endParaRPr lang="pl-PL" sz="2800" b="1" i="1" kern="1200" dirty="0"/>
        </a:p>
      </dsp:txBody>
      <dsp:txXfrm>
        <a:off x="714921" y="3710364"/>
        <a:ext cx="6379282" cy="579934"/>
      </dsp:txXfrm>
    </dsp:sp>
    <dsp:sp modelId="{D959ADF8-7338-45D0-8EFF-BB3F33670AE6}">
      <dsp:nvSpPr>
        <dsp:cNvPr id="0" name=""/>
        <dsp:cNvSpPr/>
      </dsp:nvSpPr>
      <dsp:spPr>
        <a:xfrm>
          <a:off x="714921" y="4290299"/>
          <a:ext cx="1492752" cy="118134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22BF908-87D5-470B-A06B-FA19CC9BB6E8}">
      <dsp:nvSpPr>
        <dsp:cNvPr id="0" name=""/>
        <dsp:cNvSpPr/>
      </dsp:nvSpPr>
      <dsp:spPr>
        <a:xfrm>
          <a:off x="1611565" y="4290299"/>
          <a:ext cx="1492752" cy="118134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D0E7B0-455E-4B5E-A20C-900D3F30DF24}">
      <dsp:nvSpPr>
        <dsp:cNvPr id="0" name=""/>
        <dsp:cNvSpPr/>
      </dsp:nvSpPr>
      <dsp:spPr>
        <a:xfrm>
          <a:off x="2508917" y="4290299"/>
          <a:ext cx="1492752" cy="118134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96AD47-AACC-46E7-99A4-A4452080693B}">
      <dsp:nvSpPr>
        <dsp:cNvPr id="0" name=""/>
        <dsp:cNvSpPr/>
      </dsp:nvSpPr>
      <dsp:spPr>
        <a:xfrm>
          <a:off x="3405561" y="4290299"/>
          <a:ext cx="1492752" cy="118134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6B7C4E-E342-42D0-A459-01A52F022B5E}">
      <dsp:nvSpPr>
        <dsp:cNvPr id="0" name=""/>
        <dsp:cNvSpPr/>
      </dsp:nvSpPr>
      <dsp:spPr>
        <a:xfrm>
          <a:off x="4302913" y="4290299"/>
          <a:ext cx="1492752" cy="118134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76348E-9F67-4ED3-B0F0-92CB17C75E42}">
      <dsp:nvSpPr>
        <dsp:cNvPr id="0" name=""/>
        <dsp:cNvSpPr/>
      </dsp:nvSpPr>
      <dsp:spPr>
        <a:xfrm>
          <a:off x="5199557" y="4290299"/>
          <a:ext cx="1492752" cy="1181348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A398E0-0626-40FB-8D6C-9C45ADD921F7}">
      <dsp:nvSpPr>
        <dsp:cNvPr id="0" name=""/>
        <dsp:cNvSpPr/>
      </dsp:nvSpPr>
      <dsp:spPr>
        <a:xfrm>
          <a:off x="6096910" y="4290299"/>
          <a:ext cx="1492752" cy="1181348"/>
        </a:xfrm>
        <a:prstGeom prst="chevron">
          <a:avLst>
            <a:gd name="adj" fmla="val 70610"/>
          </a:avLst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E4F1DD5-D5D2-49DC-9914-839418C48DCD}">
      <dsp:nvSpPr>
        <dsp:cNvPr id="0" name=""/>
        <dsp:cNvSpPr/>
      </dsp:nvSpPr>
      <dsp:spPr>
        <a:xfrm>
          <a:off x="714921" y="4408434"/>
          <a:ext cx="6462213" cy="9450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/>
            <a:t>Technika phishingu polegająca na wysyłaniu do serwera DNS fałszywej informacji kojarzącej nazwę z adresem IP. Skutkiem jest przekierownia na inną stronę.</a:t>
          </a:r>
          <a:endParaRPr lang="pl-PL" sz="1800" b="1" kern="1200" dirty="0"/>
        </a:p>
      </dsp:txBody>
      <dsp:txXfrm>
        <a:off x="714921" y="4408434"/>
        <a:ext cx="6462213" cy="9450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629426-9055-4FD5-ABA1-DC4FCF9C3D6D}">
      <dsp:nvSpPr>
        <dsp:cNvPr id="0" name=""/>
        <dsp:cNvSpPr/>
      </dsp:nvSpPr>
      <dsp:spPr>
        <a:xfrm>
          <a:off x="1793937" y="1357506"/>
          <a:ext cx="1254062" cy="1119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54062" y="0"/>
              </a:lnTo>
              <a:lnTo>
                <a:pt x="1254062" y="111969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38ECD0-28CE-4F44-ADF0-E2522D2EB855}">
      <dsp:nvSpPr>
        <dsp:cNvPr id="0" name=""/>
        <dsp:cNvSpPr/>
      </dsp:nvSpPr>
      <dsp:spPr>
        <a:xfrm>
          <a:off x="1793937" y="1245536"/>
          <a:ext cx="1254062" cy="111969"/>
        </a:xfrm>
        <a:custGeom>
          <a:avLst/>
          <a:gdLst/>
          <a:ahLst/>
          <a:cxnLst/>
          <a:rect l="0" t="0" r="0" b="0"/>
          <a:pathLst>
            <a:path>
              <a:moveTo>
                <a:pt x="0" y="111969"/>
              </a:moveTo>
              <a:lnTo>
                <a:pt x="1254062" y="111969"/>
              </a:lnTo>
              <a:lnTo>
                <a:pt x="1254062" y="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257B01-F707-4C68-96C7-F904BC2A67CC}">
      <dsp:nvSpPr>
        <dsp:cNvPr id="0" name=""/>
        <dsp:cNvSpPr/>
      </dsp:nvSpPr>
      <dsp:spPr>
        <a:xfrm>
          <a:off x="1793937" y="1357506"/>
          <a:ext cx="2508125" cy="7703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28974" y="0"/>
              </a:lnTo>
              <a:lnTo>
                <a:pt x="2328974" y="770352"/>
              </a:lnTo>
              <a:lnTo>
                <a:pt x="2508125" y="770352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9BED5F-28DE-4BE5-AFCC-32BB25477B33}">
      <dsp:nvSpPr>
        <dsp:cNvPr id="0" name=""/>
        <dsp:cNvSpPr/>
      </dsp:nvSpPr>
      <dsp:spPr>
        <a:xfrm>
          <a:off x="1793937" y="1311786"/>
          <a:ext cx="250812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508125" y="4572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1F394C-9E36-4AC7-AC7D-63B6A3AD5FEF}">
      <dsp:nvSpPr>
        <dsp:cNvPr id="0" name=""/>
        <dsp:cNvSpPr/>
      </dsp:nvSpPr>
      <dsp:spPr>
        <a:xfrm>
          <a:off x="1793937" y="587153"/>
          <a:ext cx="2508125" cy="770352"/>
        </a:xfrm>
        <a:custGeom>
          <a:avLst/>
          <a:gdLst/>
          <a:ahLst/>
          <a:cxnLst/>
          <a:rect l="0" t="0" r="0" b="0"/>
          <a:pathLst>
            <a:path>
              <a:moveTo>
                <a:pt x="0" y="770352"/>
              </a:moveTo>
              <a:lnTo>
                <a:pt x="2328974" y="770352"/>
              </a:lnTo>
              <a:lnTo>
                <a:pt x="2328974" y="0"/>
              </a:lnTo>
              <a:lnTo>
                <a:pt x="2508125" y="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8E442B-759D-4AF5-A0C6-214BA79EBEAE}">
      <dsp:nvSpPr>
        <dsp:cNvPr id="0" name=""/>
        <dsp:cNvSpPr/>
      </dsp:nvSpPr>
      <dsp:spPr>
        <a:xfrm>
          <a:off x="2418" y="1084299"/>
          <a:ext cx="1791518" cy="546413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3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accent3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 smtClean="0"/>
            <a:t>Program antywirusowy</a:t>
          </a:r>
          <a:endParaRPr lang="pl-PL" sz="1700" b="1" kern="1200" dirty="0"/>
        </a:p>
      </dsp:txBody>
      <dsp:txXfrm>
        <a:off x="2418" y="1084299"/>
        <a:ext cx="1791518" cy="546413"/>
      </dsp:txXfrm>
    </dsp:sp>
    <dsp:sp modelId="{B5813877-8B6B-48C9-9B8F-457087CCBADD}">
      <dsp:nvSpPr>
        <dsp:cNvPr id="0" name=""/>
        <dsp:cNvSpPr/>
      </dsp:nvSpPr>
      <dsp:spPr>
        <a:xfrm>
          <a:off x="4302062" y="313946"/>
          <a:ext cx="1791518" cy="54641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5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 smtClean="0"/>
            <a:t>Skanowanie  ręczne</a:t>
          </a:r>
        </a:p>
      </dsp:txBody>
      <dsp:txXfrm>
        <a:off x="4302062" y="313946"/>
        <a:ext cx="1791518" cy="546413"/>
      </dsp:txXfrm>
    </dsp:sp>
    <dsp:sp modelId="{2E2A6392-75EB-4D38-B7D2-7001CFAAA6C8}">
      <dsp:nvSpPr>
        <dsp:cNvPr id="0" name=""/>
        <dsp:cNvSpPr/>
      </dsp:nvSpPr>
      <dsp:spPr>
        <a:xfrm>
          <a:off x="4302062" y="1084299"/>
          <a:ext cx="1791518" cy="54641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5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 smtClean="0"/>
            <a:t>Skanowanie w tle</a:t>
          </a:r>
          <a:endParaRPr lang="pl-PL" sz="1700" b="1" kern="1200" dirty="0"/>
        </a:p>
      </dsp:txBody>
      <dsp:txXfrm>
        <a:off x="4302062" y="1084299"/>
        <a:ext cx="1791518" cy="546413"/>
      </dsp:txXfrm>
    </dsp:sp>
    <dsp:sp modelId="{019541E3-9055-4A77-BC8C-8400193DC919}">
      <dsp:nvSpPr>
        <dsp:cNvPr id="0" name=""/>
        <dsp:cNvSpPr/>
      </dsp:nvSpPr>
      <dsp:spPr>
        <a:xfrm>
          <a:off x="4302062" y="1854652"/>
          <a:ext cx="1791518" cy="546413"/>
        </a:xfrm>
        <a:prstGeom prst="rect">
          <a:avLst/>
        </a:prstGeom>
        <a:solidFill>
          <a:srgbClr val="FFFF00"/>
        </a:soli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 smtClean="0"/>
            <a:t>Aktualizacja bazy wirusów i sygnatur </a:t>
          </a:r>
          <a:endParaRPr lang="pl-PL" sz="1700" b="1" kern="1200" dirty="0"/>
        </a:p>
      </dsp:txBody>
      <dsp:txXfrm>
        <a:off x="4302062" y="1854652"/>
        <a:ext cx="1791518" cy="546413"/>
      </dsp:txXfrm>
    </dsp:sp>
    <dsp:sp modelId="{6DB3D4B8-716B-4BD1-809E-43D38A97BABB}">
      <dsp:nvSpPr>
        <dsp:cNvPr id="0" name=""/>
        <dsp:cNvSpPr/>
      </dsp:nvSpPr>
      <dsp:spPr>
        <a:xfrm>
          <a:off x="2152240" y="699122"/>
          <a:ext cx="1791518" cy="54641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5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 smtClean="0"/>
            <a:t>Darmowy</a:t>
          </a:r>
          <a:endParaRPr lang="pl-PL" sz="1700" b="1" kern="1200" dirty="0"/>
        </a:p>
      </dsp:txBody>
      <dsp:txXfrm>
        <a:off x="2152240" y="699122"/>
        <a:ext cx="1791518" cy="546413"/>
      </dsp:txXfrm>
    </dsp:sp>
    <dsp:sp modelId="{2E77C567-3A5D-4346-86C0-C11B6B385586}">
      <dsp:nvSpPr>
        <dsp:cNvPr id="0" name=""/>
        <dsp:cNvSpPr/>
      </dsp:nvSpPr>
      <dsp:spPr>
        <a:xfrm>
          <a:off x="2152240" y="1469475"/>
          <a:ext cx="1791518" cy="54641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75000"/>
                <a:shade val="95000"/>
                <a:satMod val="175000"/>
              </a:schemeClr>
            </a:gs>
            <a:gs pos="12000">
              <a:schemeClr val="accent5">
                <a:hueOff val="0"/>
                <a:satOff val="0"/>
                <a:lumOff val="0"/>
                <a:alphaOff val="0"/>
                <a:tint val="90000"/>
                <a:shade val="90000"/>
                <a:satMod val="15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accent5">
              <a:hueOff val="0"/>
              <a:satOff val="0"/>
              <a:lumOff val="0"/>
              <a:alphaOff val="0"/>
              <a:shade val="3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700" b="1" kern="1200" dirty="0" smtClean="0"/>
            <a:t>komercyjny</a:t>
          </a:r>
          <a:endParaRPr lang="pl-PL" sz="1700" b="1" kern="1200" dirty="0"/>
        </a:p>
      </dsp:txBody>
      <dsp:txXfrm>
        <a:off x="2152240" y="1469475"/>
        <a:ext cx="1791518" cy="54641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63B1C-EA34-4E02-8C06-FF6D5DF02B84}">
      <dsp:nvSpPr>
        <dsp:cNvPr id="0" name=""/>
        <dsp:cNvSpPr/>
      </dsp:nvSpPr>
      <dsp:spPr>
        <a:xfrm>
          <a:off x="0" y="371291"/>
          <a:ext cx="384008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B7E28C-781F-40BE-B9FC-A0A56D3E36F1}">
      <dsp:nvSpPr>
        <dsp:cNvPr id="0" name=""/>
        <dsp:cNvSpPr/>
      </dsp:nvSpPr>
      <dsp:spPr>
        <a:xfrm>
          <a:off x="192004" y="46571"/>
          <a:ext cx="2688061" cy="649440"/>
        </a:xfrm>
        <a:prstGeom prst="roundRect">
          <a:avLst/>
        </a:prstGeom>
        <a:gradFill rotWithShape="1">
          <a:gsLst>
            <a:gs pos="0">
              <a:schemeClr val="dk1">
                <a:tint val="75000"/>
                <a:shade val="95000"/>
                <a:satMod val="175000"/>
              </a:schemeClr>
            </a:gs>
            <a:gs pos="12000">
              <a:schemeClr val="dk1">
                <a:tint val="90000"/>
                <a:shade val="90000"/>
                <a:satMod val="150000"/>
              </a:schemeClr>
            </a:gs>
            <a:gs pos="100000">
              <a:schemeClr val="dk1"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dk1">
              <a:shade val="30000"/>
            </a:schemeClr>
          </a:contourClr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01602" tIns="0" rIns="10160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/>
            <a:t>DYSKOWE</a:t>
          </a:r>
        </a:p>
      </dsp:txBody>
      <dsp:txXfrm>
        <a:off x="223707" y="78274"/>
        <a:ext cx="2624655" cy="586034"/>
      </dsp:txXfrm>
    </dsp:sp>
    <dsp:sp modelId="{42B68FF8-B08D-4F53-BBBD-EA8153CC6CD3}">
      <dsp:nvSpPr>
        <dsp:cNvPr id="0" name=""/>
        <dsp:cNvSpPr/>
      </dsp:nvSpPr>
      <dsp:spPr>
        <a:xfrm>
          <a:off x="0" y="1369211"/>
          <a:ext cx="384008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660761-9C3E-4B62-8D44-92307A4DD5CB}">
      <dsp:nvSpPr>
        <dsp:cNvPr id="0" name=""/>
        <dsp:cNvSpPr/>
      </dsp:nvSpPr>
      <dsp:spPr>
        <a:xfrm>
          <a:off x="192004" y="1044492"/>
          <a:ext cx="2688061" cy="649440"/>
        </a:xfrm>
        <a:prstGeom prst="roundRect">
          <a:avLst/>
        </a:prstGeom>
        <a:gradFill rotWithShape="1">
          <a:gsLst>
            <a:gs pos="0">
              <a:schemeClr val="dk1">
                <a:tint val="75000"/>
                <a:shade val="95000"/>
                <a:satMod val="175000"/>
              </a:schemeClr>
            </a:gs>
            <a:gs pos="12000">
              <a:schemeClr val="dk1">
                <a:tint val="90000"/>
                <a:shade val="90000"/>
                <a:satMod val="150000"/>
              </a:schemeClr>
            </a:gs>
            <a:gs pos="100000">
              <a:schemeClr val="dk1"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dk1">
              <a:shade val="30000"/>
            </a:schemeClr>
          </a:contourClr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01602" tIns="0" rIns="10160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/>
            <a:t>PLIKOWE	</a:t>
          </a:r>
          <a:endParaRPr lang="pl-PL" sz="2200" kern="1200" dirty="0"/>
        </a:p>
      </dsp:txBody>
      <dsp:txXfrm>
        <a:off x="223707" y="1076195"/>
        <a:ext cx="2624655" cy="586034"/>
      </dsp:txXfrm>
    </dsp:sp>
    <dsp:sp modelId="{B6A5FF23-02C0-4F5D-B2DF-95F21CD682C5}">
      <dsp:nvSpPr>
        <dsp:cNvPr id="0" name=""/>
        <dsp:cNvSpPr/>
      </dsp:nvSpPr>
      <dsp:spPr>
        <a:xfrm>
          <a:off x="0" y="2367132"/>
          <a:ext cx="384008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66B2E9-4E89-4403-BF54-ABE6ACA3F95D}">
      <dsp:nvSpPr>
        <dsp:cNvPr id="0" name=""/>
        <dsp:cNvSpPr/>
      </dsp:nvSpPr>
      <dsp:spPr>
        <a:xfrm>
          <a:off x="192004" y="2042412"/>
          <a:ext cx="2688061" cy="649440"/>
        </a:xfrm>
        <a:prstGeom prst="roundRect">
          <a:avLst/>
        </a:prstGeom>
        <a:gradFill rotWithShape="1">
          <a:gsLst>
            <a:gs pos="0">
              <a:schemeClr val="dk1">
                <a:tint val="75000"/>
                <a:shade val="95000"/>
                <a:satMod val="175000"/>
              </a:schemeClr>
            </a:gs>
            <a:gs pos="12000">
              <a:schemeClr val="dk1">
                <a:tint val="90000"/>
                <a:shade val="90000"/>
                <a:satMod val="150000"/>
              </a:schemeClr>
            </a:gs>
            <a:gs pos="100000">
              <a:schemeClr val="dk1"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dk1">
              <a:shade val="30000"/>
            </a:schemeClr>
          </a:contourClr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01602" tIns="0" rIns="101602" bIns="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200" kern="1200" dirty="0" smtClean="0"/>
            <a:t>SKRYPTOWE</a:t>
          </a:r>
          <a:endParaRPr lang="pl-PL" sz="2200" kern="1200" dirty="0"/>
        </a:p>
      </dsp:txBody>
      <dsp:txXfrm>
        <a:off x="223707" y="2074115"/>
        <a:ext cx="2624655" cy="58603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563B1C-EA34-4E02-8C06-FF6D5DF02B84}">
      <dsp:nvSpPr>
        <dsp:cNvPr id="0" name=""/>
        <dsp:cNvSpPr/>
      </dsp:nvSpPr>
      <dsp:spPr>
        <a:xfrm>
          <a:off x="0" y="730751"/>
          <a:ext cx="384008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B7E28C-781F-40BE-B9FC-A0A56D3E36F1}">
      <dsp:nvSpPr>
        <dsp:cNvPr id="0" name=""/>
        <dsp:cNvSpPr/>
      </dsp:nvSpPr>
      <dsp:spPr>
        <a:xfrm>
          <a:off x="192004" y="332231"/>
          <a:ext cx="2688061" cy="797040"/>
        </a:xfrm>
        <a:prstGeom prst="roundRect">
          <a:avLst/>
        </a:prstGeom>
        <a:gradFill rotWithShape="1">
          <a:gsLst>
            <a:gs pos="0">
              <a:schemeClr val="dk1">
                <a:tint val="75000"/>
                <a:shade val="95000"/>
                <a:satMod val="175000"/>
              </a:schemeClr>
            </a:gs>
            <a:gs pos="12000">
              <a:schemeClr val="dk1">
                <a:tint val="90000"/>
                <a:shade val="90000"/>
                <a:satMod val="150000"/>
              </a:schemeClr>
            </a:gs>
            <a:gs pos="100000">
              <a:schemeClr val="dk1"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dk1">
              <a:shade val="30000"/>
            </a:schemeClr>
          </a:contourClr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01602" tIns="0" rIns="101602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 smtClean="0"/>
            <a:t>NIEREZYDENTNE</a:t>
          </a:r>
        </a:p>
      </dsp:txBody>
      <dsp:txXfrm>
        <a:off x="230912" y="371139"/>
        <a:ext cx="2610245" cy="719224"/>
      </dsp:txXfrm>
    </dsp:sp>
    <dsp:sp modelId="{42B68FF8-B08D-4F53-BBBD-EA8153CC6CD3}">
      <dsp:nvSpPr>
        <dsp:cNvPr id="0" name=""/>
        <dsp:cNvSpPr/>
      </dsp:nvSpPr>
      <dsp:spPr>
        <a:xfrm>
          <a:off x="0" y="1955472"/>
          <a:ext cx="3840088" cy="68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660761-9C3E-4B62-8D44-92307A4DD5CB}">
      <dsp:nvSpPr>
        <dsp:cNvPr id="0" name=""/>
        <dsp:cNvSpPr/>
      </dsp:nvSpPr>
      <dsp:spPr>
        <a:xfrm>
          <a:off x="192004" y="1556952"/>
          <a:ext cx="2688061" cy="797040"/>
        </a:xfrm>
        <a:prstGeom prst="roundRect">
          <a:avLst/>
        </a:prstGeom>
        <a:gradFill rotWithShape="1">
          <a:gsLst>
            <a:gs pos="0">
              <a:schemeClr val="dk1">
                <a:tint val="75000"/>
                <a:shade val="95000"/>
                <a:satMod val="175000"/>
              </a:schemeClr>
            </a:gs>
            <a:gs pos="12000">
              <a:schemeClr val="dk1">
                <a:tint val="90000"/>
                <a:shade val="90000"/>
                <a:satMod val="150000"/>
              </a:schemeClr>
            </a:gs>
            <a:gs pos="100000">
              <a:schemeClr val="dk1">
                <a:tint val="100000"/>
                <a:shade val="75000"/>
                <a:satMod val="1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>
            <a:rot lat="0" lon="0" rev="0"/>
          </a:camera>
          <a:lightRig rig="freezing" dir="t">
            <a:rot lat="0" lon="0" rev="6000000"/>
          </a:lightRig>
        </a:scene3d>
        <a:sp3d contourW="12700" prstMaterial="dkEdge">
          <a:bevelT w="44450" h="25400"/>
          <a:contourClr>
            <a:schemeClr val="dk1">
              <a:shade val="30000"/>
            </a:schemeClr>
          </a:contourClr>
        </a:sp3d>
      </dsp:spPr>
      <dsp:style>
        <a:lnRef idx="0">
          <a:schemeClr val="dk1"/>
        </a:lnRef>
        <a:fillRef idx="3">
          <a:schemeClr val="dk1"/>
        </a:fillRef>
        <a:effectRef idx="3">
          <a:schemeClr val="dk1"/>
        </a:effectRef>
        <a:fontRef idx="minor">
          <a:schemeClr val="lt1"/>
        </a:fontRef>
      </dsp:style>
      <dsp:txBody>
        <a:bodyPr spcFirstLastPara="0" vert="horz" wrap="square" lIns="101602" tIns="0" rIns="101602" bIns="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700" kern="1200" dirty="0" smtClean="0"/>
            <a:t>REZYDENTNE	</a:t>
          </a:r>
          <a:endParaRPr lang="pl-PL" sz="2700" kern="1200" dirty="0"/>
        </a:p>
      </dsp:txBody>
      <dsp:txXfrm>
        <a:off x="230912" y="1595860"/>
        <a:ext cx="2610245" cy="71922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13A344-38BC-4803-8B18-51C66FEF8F28}">
      <dsp:nvSpPr>
        <dsp:cNvPr id="0" name=""/>
        <dsp:cNvSpPr/>
      </dsp:nvSpPr>
      <dsp:spPr>
        <a:xfrm>
          <a:off x="2880319" y="0"/>
          <a:ext cx="4320480" cy="13051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b="1" kern="1200" dirty="0" smtClean="0"/>
            <a:t>Sprawdzanie unikalnych części kodu wirusa tzw SYGNATURY słuzących do jego opisu i porównywanie z bazą.</a:t>
          </a:r>
          <a:endParaRPr lang="pl-PL" sz="1500" b="1" kern="1200" dirty="0"/>
        </a:p>
      </dsp:txBody>
      <dsp:txXfrm>
        <a:off x="2880319" y="163143"/>
        <a:ext cx="3831051" cy="978858"/>
      </dsp:txXfrm>
    </dsp:sp>
    <dsp:sp modelId="{E154A961-4ACC-468F-B698-20344A53EBB9}">
      <dsp:nvSpPr>
        <dsp:cNvPr id="0" name=""/>
        <dsp:cNvSpPr/>
      </dsp:nvSpPr>
      <dsp:spPr>
        <a:xfrm>
          <a:off x="0" y="0"/>
          <a:ext cx="2880320" cy="1305144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3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Analiza sygnatur</a:t>
          </a:r>
          <a:endParaRPr lang="pl-PL" sz="33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712" y="63712"/>
        <a:ext cx="2752896" cy="1177720"/>
      </dsp:txXfrm>
    </dsp:sp>
    <dsp:sp modelId="{C2EA39B0-E7FB-4E67-BF04-4D37D6DCA85C}">
      <dsp:nvSpPr>
        <dsp:cNvPr id="0" name=""/>
        <dsp:cNvSpPr/>
      </dsp:nvSpPr>
      <dsp:spPr>
        <a:xfrm>
          <a:off x="2880319" y="1435659"/>
          <a:ext cx="4320480" cy="13051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566091"/>
            <a:satOff val="-20391"/>
            <a:lumOff val="-1256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566091"/>
              <a:satOff val="-20391"/>
              <a:lumOff val="-1256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b="1" kern="1200" dirty="0" smtClean="0"/>
            <a:t>Sprawdzanie podejrzanych zachowań programów, plików.</a:t>
          </a:r>
          <a:endParaRPr lang="pl-PL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b="1" kern="1200" dirty="0" smtClean="0"/>
            <a:t>Nie wykorzystje sygnatur</a:t>
          </a:r>
          <a:endParaRPr lang="pl-PL" sz="1500" b="1" kern="1200" dirty="0"/>
        </a:p>
      </dsp:txBody>
      <dsp:txXfrm>
        <a:off x="2880319" y="1598802"/>
        <a:ext cx="3831051" cy="978858"/>
      </dsp:txXfrm>
    </dsp:sp>
    <dsp:sp modelId="{6EC8B180-DBFD-4423-98E5-0A74CDE6716C}">
      <dsp:nvSpPr>
        <dsp:cNvPr id="0" name=""/>
        <dsp:cNvSpPr/>
      </dsp:nvSpPr>
      <dsp:spPr>
        <a:xfrm>
          <a:off x="0" y="1435659"/>
          <a:ext cx="2880320" cy="1305144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33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Analiza heurystyczna</a:t>
          </a:r>
          <a:endParaRPr lang="pl-PL" sz="33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712" y="1499371"/>
        <a:ext cx="2752896" cy="1177720"/>
      </dsp:txXfrm>
    </dsp:sp>
    <dsp:sp modelId="{58B4FF3F-831C-491E-B0DA-0B58902E8B40}">
      <dsp:nvSpPr>
        <dsp:cNvPr id="0" name=""/>
        <dsp:cNvSpPr/>
      </dsp:nvSpPr>
      <dsp:spPr>
        <a:xfrm>
          <a:off x="2880319" y="2871319"/>
          <a:ext cx="4320480" cy="13051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1132183"/>
            <a:satOff val="-40783"/>
            <a:lumOff val="-2512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1132183"/>
              <a:satOff val="-40783"/>
              <a:lumOff val="-2512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" tIns="9525" rIns="9525" bIns="952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b="1" kern="1200" dirty="0" smtClean="0"/>
            <a:t>monitoruje uruchomione procesy, pliki i klucze rejestru</a:t>
          </a:r>
          <a:endParaRPr lang="pl-PL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b="1" kern="1200" dirty="0" smtClean="0"/>
            <a:t>Wykorzystje sygnatury i heurystykę</a:t>
          </a:r>
          <a:endParaRPr lang="pl-PL" sz="1500" b="1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l-PL" sz="1500" b="1" kern="1200" dirty="0" smtClean="0"/>
            <a:t>Potrafi blokować procesy</a:t>
          </a:r>
          <a:endParaRPr lang="pl-PL" sz="1500" b="1" kern="1200" dirty="0"/>
        </a:p>
      </dsp:txBody>
      <dsp:txXfrm>
        <a:off x="2880319" y="3034462"/>
        <a:ext cx="3831051" cy="978858"/>
      </dsp:txXfrm>
    </dsp:sp>
    <dsp:sp modelId="{4516190C-9E80-4564-8629-878DEFE4D50D}">
      <dsp:nvSpPr>
        <dsp:cNvPr id="0" name=""/>
        <dsp:cNvSpPr/>
      </dsp:nvSpPr>
      <dsp:spPr>
        <a:xfrm>
          <a:off x="0" y="2871319"/>
          <a:ext cx="2880320" cy="1305144"/>
        </a:xfrm>
        <a:prstGeom prst="round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4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HIPS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Host Intrusion Prevention System</a:t>
          </a:r>
          <a:endParaRPr lang="pl-PL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712" y="2935031"/>
        <a:ext cx="2752896" cy="1177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0A98AF03-7270-45C2-A683-C5E353EF01A5}" type="datetime4">
              <a:rPr lang="en-US" smtClean="0"/>
              <a:pPr/>
              <a:t>July 28, 2015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July 28, 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July 28, 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July 28, 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FBB7EAE1-CAAC-4AEF-919E-158692B1E55E}" type="datetime4">
              <a:rPr lang="en-US" smtClean="0"/>
              <a:pPr/>
              <a:t>July 28, 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July 28, 2015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July 28, 2015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July 28, 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July 28, 2015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July 28, 2015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July 28, 2015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July 28, 2015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iming>
    <p:tnLst>
      <p:par>
        <p:cTn id="1" dur="indefinite" restart="never" nodeType="tmRoot"/>
      </p:par>
    </p:tnLst>
  </p:timing>
  <p:hf hdr="0"/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11.png"/><Relationship Id="rId5" Type="http://schemas.openxmlformats.org/officeDocument/2006/relationships/diagramColors" Target="../diagrams/colors4.xml"/><Relationship Id="rId10" Type="http://schemas.openxmlformats.org/officeDocument/2006/relationships/image" Target="../media/image10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12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E40D2">
            <a:alpha val="89804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60232" y="116632"/>
            <a:ext cx="2281528" cy="750981"/>
          </a:xfrm>
        </p:spPr>
        <p:txBody>
          <a:bodyPr/>
          <a:lstStyle/>
          <a:p>
            <a:r>
              <a:rPr lang="pl-PL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Informatyka </a:t>
            </a:r>
          </a:p>
          <a:p>
            <a:r>
              <a:rPr lang="pl-PL" sz="1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Zakres rozszerzony</a:t>
            </a:r>
            <a:endParaRPr lang="en-US" sz="16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380374" y="6453336"/>
            <a:ext cx="2514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l-PL" sz="1200" b="1" i="1" dirty="0">
                <a:solidFill>
                  <a:srgbClr val="FFFF00"/>
                </a:solidFill>
                <a:latin typeface="Arial Narrow" pitchFamily="34" charset="0"/>
              </a:rPr>
              <a:t>Zebrał i opracował : Maciej Belcarz</a:t>
            </a:r>
          </a:p>
        </p:txBody>
      </p:sp>
      <p:pic>
        <p:nvPicPr>
          <p:cNvPr id="8" name="Picture 10" descr="smoczek do join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7590" y="6400155"/>
            <a:ext cx="381000" cy="381000"/>
          </a:xfrm>
          <a:prstGeom prst="rect">
            <a:avLst/>
          </a:prstGeom>
          <a:noFill/>
          <a:ln>
            <a:noFill/>
          </a:ln>
          <a:effectLst>
            <a:outerShdw dist="71842" dir="27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3347864" y="3868328"/>
            <a:ext cx="3000226" cy="1368152"/>
          </a:xfrm>
          <a:prstGeom prst="rect">
            <a:avLst/>
          </a:prstGeom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pl-PL" sz="2000" dirty="0" smtClean="0">
                <a:solidFill>
                  <a:srgbClr val="FFFF00"/>
                </a:solidFill>
                <a:latin typeface="Arial Black" pitchFamily="34" charset="0"/>
              </a:rPr>
              <a:t> </a:t>
            </a:r>
          </a:p>
          <a:p>
            <a:r>
              <a:rPr lang="pl-PL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</a:p>
          <a:p>
            <a:r>
              <a:rPr lang="pl-PL" sz="2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20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276872"/>
            <a:ext cx="9144001" cy="3269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2420888"/>
            <a:ext cx="6820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OPROGRAMOWANIE</a:t>
            </a:r>
          </a:p>
          <a:p>
            <a:r>
              <a:rPr lang="pl-PL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„ZŁOSLIWE”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515" y="2978212"/>
            <a:ext cx="2664713" cy="266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8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88640"/>
            <a:ext cx="3410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KLASYFIKACJA</a:t>
            </a:r>
            <a:endParaRPr lang="pl-PL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982058447"/>
              </p:ext>
            </p:extLst>
          </p:nvPr>
        </p:nvGraphicFramePr>
        <p:xfrm>
          <a:off x="827584" y="836712"/>
          <a:ext cx="756084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294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320328838"/>
              </p:ext>
            </p:extLst>
          </p:nvPr>
        </p:nvGraphicFramePr>
        <p:xfrm>
          <a:off x="827584" y="836712"/>
          <a:ext cx="756084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9020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6378" y="188640"/>
            <a:ext cx="5013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Ataki internetowe</a:t>
            </a:r>
            <a:endParaRPr lang="pl-PL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3387626"/>
              </p:ext>
            </p:extLst>
          </p:nvPr>
        </p:nvGraphicFramePr>
        <p:xfrm>
          <a:off x="323528" y="1268760"/>
          <a:ext cx="830458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176084"/>
            <a:ext cx="151216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1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88640"/>
            <a:ext cx="7344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Oprogramowanie antywirusowe</a:t>
            </a:r>
            <a:endParaRPr lang="pl-PL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24171832"/>
              </p:ext>
            </p:extLst>
          </p:nvPr>
        </p:nvGraphicFramePr>
        <p:xfrm>
          <a:off x="1547664" y="908720"/>
          <a:ext cx="6096000" cy="27150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8494" y="4324988"/>
            <a:ext cx="1184722" cy="1184722"/>
          </a:xfrm>
          <a:prstGeom prst="rect">
            <a:avLst/>
          </a:prstGeom>
          <a:noFill/>
          <a:ln>
            <a:noFill/>
          </a:ln>
          <a:effectLst>
            <a:glow rad="279400">
              <a:schemeClr val="tx1">
                <a:alpha val="67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324988"/>
            <a:ext cx="1218693" cy="1184722"/>
          </a:xfrm>
          <a:prstGeom prst="rect">
            <a:avLst/>
          </a:prstGeom>
          <a:noFill/>
          <a:ln>
            <a:noFill/>
          </a:ln>
          <a:effectLst>
            <a:glow rad="279400">
              <a:schemeClr val="tx1">
                <a:alpha val="67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084" y="4324989"/>
            <a:ext cx="1184722" cy="1184722"/>
          </a:xfrm>
          <a:prstGeom prst="rect">
            <a:avLst/>
          </a:prstGeom>
          <a:noFill/>
          <a:ln>
            <a:noFill/>
          </a:ln>
          <a:effectLst>
            <a:glow rad="279400">
              <a:schemeClr val="tx1">
                <a:alpha val="67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62" y="4324987"/>
            <a:ext cx="1224136" cy="1192245"/>
          </a:xfrm>
          <a:prstGeom prst="rect">
            <a:avLst/>
          </a:prstGeom>
          <a:noFill/>
          <a:ln>
            <a:noFill/>
          </a:ln>
          <a:effectLst>
            <a:glow rad="279400">
              <a:schemeClr val="tx1">
                <a:alpha val="67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831" y="4324987"/>
            <a:ext cx="1279351" cy="1161651"/>
          </a:xfrm>
          <a:prstGeom prst="rect">
            <a:avLst/>
          </a:prstGeom>
          <a:noFill/>
          <a:ln>
            <a:noFill/>
          </a:ln>
          <a:effectLst>
            <a:glow rad="279400">
              <a:schemeClr val="tx1">
                <a:alpha val="67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532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344850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Podział wirusów ze wzgledu </a:t>
            </a:r>
          </a:p>
          <a:p>
            <a:r>
              <a:rPr lang="pl-PL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 infekowany obiekt</a:t>
            </a:r>
            <a:endParaRPr lang="pl-PL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57249" y="319734"/>
            <a:ext cx="42484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Podział wirusów ze wzgledu </a:t>
            </a:r>
          </a:p>
          <a:p>
            <a:r>
              <a:rPr lang="pl-PL" sz="2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 sposób infekcji</a:t>
            </a:r>
            <a:endParaRPr lang="pl-PL" sz="2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495468783"/>
              </p:ext>
            </p:extLst>
          </p:nvPr>
        </p:nvGraphicFramePr>
        <p:xfrm>
          <a:off x="383704" y="2492896"/>
          <a:ext cx="3840088" cy="296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3778896925"/>
              </p:ext>
            </p:extLst>
          </p:nvPr>
        </p:nvGraphicFramePr>
        <p:xfrm>
          <a:off x="4459804" y="2204864"/>
          <a:ext cx="3840088" cy="29681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2" name="Down Arrow 11"/>
          <p:cNvSpPr/>
          <p:nvPr/>
        </p:nvSpPr>
        <p:spPr>
          <a:xfrm>
            <a:off x="1691680" y="1258565"/>
            <a:ext cx="64807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Down Arrow 12"/>
          <p:cNvSpPr/>
          <p:nvPr/>
        </p:nvSpPr>
        <p:spPr>
          <a:xfrm>
            <a:off x="5940152" y="1250469"/>
            <a:ext cx="648072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94295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2060"/>
            </a:gs>
            <a:gs pos="62000">
              <a:schemeClr val="bg2">
                <a:tint val="92000"/>
                <a:shade val="66000"/>
                <a:satMod val="110000"/>
                <a:lumMod val="80000"/>
              </a:schemeClr>
            </a:gs>
            <a:gs pos="100000">
              <a:schemeClr val="bg2">
                <a:tint val="89000"/>
                <a:shade val="62000"/>
                <a:satMod val="110000"/>
                <a:lumMod val="72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620688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pl-P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wykrywanie </a:t>
            </a:r>
          </a:p>
          <a:p>
            <a:r>
              <a:rPr lang="pl-PL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wirusów</a:t>
            </a:r>
            <a:endParaRPr lang="pl-PL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913643314"/>
              </p:ext>
            </p:extLst>
          </p:nvPr>
        </p:nvGraphicFramePr>
        <p:xfrm>
          <a:off x="539552" y="2276872"/>
          <a:ext cx="7200800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76672"/>
            <a:ext cx="4320480" cy="135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201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osit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Composit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1151</TotalTime>
  <Words>368</Words>
  <Application>Microsoft Office PowerPoint</Application>
  <PresentationFormat>On-screen Show (4:3)</PresentationFormat>
  <Paragraphs>81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Composite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USŁUGI ELEKTRONICZNE</dc:title>
  <dc:creator>Maciek</dc:creator>
  <cp:lastModifiedBy>Maciek</cp:lastModifiedBy>
  <cp:revision>100</cp:revision>
  <dcterms:created xsi:type="dcterms:W3CDTF">2013-07-12T07:57:31Z</dcterms:created>
  <dcterms:modified xsi:type="dcterms:W3CDTF">2015-07-28T08:53:00Z</dcterms:modified>
</cp:coreProperties>
</file>