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0D2"/>
    <a:srgbClr val="00FF00"/>
    <a:srgbClr val="695898"/>
    <a:srgbClr val="4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590" autoAdjust="0"/>
  </p:normalViewPr>
  <p:slideViewPr>
    <p:cSldViewPr>
      <p:cViewPr>
        <p:scale>
          <a:sx n="70" d="100"/>
          <a:sy n="70" d="100"/>
        </p:scale>
        <p:origin x="-179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70ACB-880F-4645-AFAB-0D88FBF4B644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D718D43-BCEE-440E-879B-7B7795A00F80}">
      <dgm:prSet phldrT="[Text]"/>
      <dgm:spPr>
        <a:solidFill>
          <a:srgbClr val="0070C0"/>
        </a:solidFill>
        <a:effectLst>
          <a:outerShdw blurRad="50800" dist="50800" algn="bl" rotWithShape="0">
            <a:srgbClr val="000000">
              <a:alpha val="76000"/>
            </a:srgbClr>
          </a:outerShd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CZĘSTOTLIWOŚĆ</a:t>
          </a:r>
        </a:p>
        <a:p>
          <a:r>
            <a:rPr lang="pl-PL" b="1" dirty="0" smtClean="0">
              <a:solidFill>
                <a:schemeClr val="tx1"/>
              </a:solidFill>
            </a:rPr>
            <a:t>(WYSKOKOŚĆ)</a:t>
          </a:r>
          <a:endParaRPr lang="pl-PL" b="1" dirty="0">
            <a:solidFill>
              <a:schemeClr val="tx1"/>
            </a:solidFill>
          </a:endParaRPr>
        </a:p>
      </dgm:t>
    </dgm:pt>
    <dgm:pt modelId="{A46A5A36-92BD-4942-AE47-399A88DFEB9F}" type="parTrans" cxnId="{9D984346-C254-4D93-95BC-A4558D90FA3B}">
      <dgm:prSet/>
      <dgm:spPr/>
      <dgm:t>
        <a:bodyPr/>
        <a:lstStyle/>
        <a:p>
          <a:endParaRPr lang="pl-PL" b="1"/>
        </a:p>
      </dgm:t>
    </dgm:pt>
    <dgm:pt modelId="{A090B6A8-ACA7-4F33-877B-32608642259C}" type="sibTrans" cxnId="{9D984346-C254-4D93-95BC-A4558D90FA3B}">
      <dgm:prSet/>
      <dgm:spPr/>
      <dgm:t>
        <a:bodyPr/>
        <a:lstStyle/>
        <a:p>
          <a:endParaRPr lang="pl-PL" b="1"/>
        </a:p>
      </dgm:t>
    </dgm:pt>
    <dgm:pt modelId="{F8EB1671-828D-4507-AC7C-4FC4F3ABAF4A}">
      <dgm:prSet phldrT="[Text]"/>
      <dgm:spPr/>
      <dgm:t>
        <a:bodyPr/>
        <a:lstStyle/>
        <a:p>
          <a:r>
            <a:rPr lang="pl-PL" b="1" dirty="0" smtClean="0"/>
            <a:t>Okresla liczbą cykli (fal) w jednostce czasu</a:t>
          </a:r>
          <a:endParaRPr lang="pl-PL" b="1" dirty="0"/>
        </a:p>
      </dgm:t>
    </dgm:pt>
    <dgm:pt modelId="{51AAF628-4758-4FB4-9673-D6593F8EC604}" type="parTrans" cxnId="{61FA6155-AADA-4FBA-B8DC-A501FEA29EB8}">
      <dgm:prSet/>
      <dgm:spPr/>
      <dgm:t>
        <a:bodyPr/>
        <a:lstStyle/>
        <a:p>
          <a:endParaRPr lang="pl-PL" b="1"/>
        </a:p>
      </dgm:t>
    </dgm:pt>
    <dgm:pt modelId="{56581207-474B-485C-875C-D3C5DB139FA7}" type="sibTrans" cxnId="{61FA6155-AADA-4FBA-B8DC-A501FEA29EB8}">
      <dgm:prSet/>
      <dgm:spPr/>
      <dgm:t>
        <a:bodyPr/>
        <a:lstStyle/>
        <a:p>
          <a:endParaRPr lang="pl-PL" b="1"/>
        </a:p>
      </dgm:t>
    </dgm:pt>
    <dgm:pt modelId="{65BE18F1-9125-4CCD-8EB4-9449A98E8544}">
      <dgm:prSet phldrT="[Text]"/>
      <dgm:spPr>
        <a:solidFill>
          <a:srgbClr val="0070C0"/>
        </a:solidFill>
        <a:effectLst>
          <a:outerShdw blurRad="50800" dist="50800" algn="bl" rotWithShape="0">
            <a:srgbClr val="000000">
              <a:alpha val="76000"/>
            </a:srgbClr>
          </a:outerShd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NATĘŻENIE</a:t>
          </a:r>
          <a:endParaRPr lang="pl-PL" b="1" dirty="0">
            <a:solidFill>
              <a:schemeClr val="tx1"/>
            </a:solidFill>
          </a:endParaRPr>
        </a:p>
      </dgm:t>
    </dgm:pt>
    <dgm:pt modelId="{8D6AEEF2-0169-4062-B429-8345BC215D94}" type="parTrans" cxnId="{71A347C5-75BF-49C9-A596-27CF8BE77DAF}">
      <dgm:prSet/>
      <dgm:spPr/>
      <dgm:t>
        <a:bodyPr/>
        <a:lstStyle/>
        <a:p>
          <a:endParaRPr lang="pl-PL" b="1"/>
        </a:p>
      </dgm:t>
    </dgm:pt>
    <dgm:pt modelId="{93FD54AD-1FAE-4E49-B5BC-939D4A7FAE2F}" type="sibTrans" cxnId="{71A347C5-75BF-49C9-A596-27CF8BE77DAF}">
      <dgm:prSet/>
      <dgm:spPr/>
      <dgm:t>
        <a:bodyPr/>
        <a:lstStyle/>
        <a:p>
          <a:endParaRPr lang="pl-PL" b="1"/>
        </a:p>
      </dgm:t>
    </dgm:pt>
    <dgm:pt modelId="{DD108724-D889-406C-922A-3DE89D0F7115}">
      <dgm:prSet phldrT="[Text]"/>
      <dgm:spPr/>
      <dgm:t>
        <a:bodyPr/>
        <a:lstStyle/>
        <a:p>
          <a:r>
            <a:rPr lang="pl-PL" b="1" dirty="0" smtClean="0"/>
            <a:t>Miara energii fali akustycznej</a:t>
          </a:r>
          <a:endParaRPr lang="pl-PL" b="1" dirty="0"/>
        </a:p>
      </dgm:t>
    </dgm:pt>
    <dgm:pt modelId="{64930FB0-9A73-4464-BEA9-FEC334BFCAE6}" type="parTrans" cxnId="{7DE779A2-3E96-42B1-B30D-D6379F527556}">
      <dgm:prSet/>
      <dgm:spPr/>
      <dgm:t>
        <a:bodyPr/>
        <a:lstStyle/>
        <a:p>
          <a:endParaRPr lang="pl-PL" b="1"/>
        </a:p>
      </dgm:t>
    </dgm:pt>
    <dgm:pt modelId="{567567CD-FC50-44CA-9F07-7EF6A9849832}" type="sibTrans" cxnId="{7DE779A2-3E96-42B1-B30D-D6379F527556}">
      <dgm:prSet/>
      <dgm:spPr/>
      <dgm:t>
        <a:bodyPr/>
        <a:lstStyle/>
        <a:p>
          <a:endParaRPr lang="pl-PL" b="1"/>
        </a:p>
      </dgm:t>
    </dgm:pt>
    <dgm:pt modelId="{47C5BCE6-38B5-40E3-840E-4DD039C311F8}">
      <dgm:prSet phldrT="[Text]"/>
      <dgm:spPr>
        <a:solidFill>
          <a:srgbClr val="0070C0"/>
        </a:solidFill>
        <a:effectLst>
          <a:outerShdw blurRad="50800" dist="50800" algn="bl" rotWithShape="0">
            <a:srgbClr val="000000">
              <a:alpha val="76000"/>
            </a:srgbClr>
          </a:outerShdw>
        </a:effectLst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BARWA</a:t>
          </a:r>
          <a:endParaRPr lang="pl-PL" b="1" dirty="0">
            <a:solidFill>
              <a:schemeClr val="tx1"/>
            </a:solidFill>
          </a:endParaRPr>
        </a:p>
      </dgm:t>
    </dgm:pt>
    <dgm:pt modelId="{6D2E4502-F939-4543-9CC2-E1A4018D0C97}" type="parTrans" cxnId="{88422722-DF2A-4BA8-93AE-F4FBE50D207C}">
      <dgm:prSet/>
      <dgm:spPr/>
      <dgm:t>
        <a:bodyPr/>
        <a:lstStyle/>
        <a:p>
          <a:endParaRPr lang="pl-PL" b="1"/>
        </a:p>
      </dgm:t>
    </dgm:pt>
    <dgm:pt modelId="{59B709C2-D4F4-4F43-843C-2DE1C38A4B5F}" type="sibTrans" cxnId="{88422722-DF2A-4BA8-93AE-F4FBE50D207C}">
      <dgm:prSet/>
      <dgm:spPr/>
      <dgm:t>
        <a:bodyPr/>
        <a:lstStyle/>
        <a:p>
          <a:endParaRPr lang="pl-PL" b="1"/>
        </a:p>
      </dgm:t>
    </dgm:pt>
    <dgm:pt modelId="{0126D80F-F5C6-4F8E-B49D-2CEF24C9FD02}">
      <dgm:prSet phldrT="[Text]"/>
      <dgm:spPr/>
      <dgm:t>
        <a:bodyPr/>
        <a:lstStyle/>
        <a:p>
          <a:r>
            <a:rPr lang="pl-PL" b="1" dirty="0" smtClean="0"/>
            <a:t>Ccha pozwalająca odróznić brzmienia różnych istrumentów</a:t>
          </a:r>
          <a:endParaRPr lang="pl-PL" b="1" dirty="0"/>
        </a:p>
      </dgm:t>
    </dgm:pt>
    <dgm:pt modelId="{880E5AF6-E004-4685-BEB8-07817DCD98D9}" type="parTrans" cxnId="{C0444C8D-B514-4F21-96FA-E645B1DC8516}">
      <dgm:prSet/>
      <dgm:spPr/>
      <dgm:t>
        <a:bodyPr/>
        <a:lstStyle/>
        <a:p>
          <a:endParaRPr lang="pl-PL" b="1"/>
        </a:p>
      </dgm:t>
    </dgm:pt>
    <dgm:pt modelId="{3AA920ED-382D-4E1B-B9BD-5681E0755370}" type="sibTrans" cxnId="{C0444C8D-B514-4F21-96FA-E645B1DC8516}">
      <dgm:prSet/>
      <dgm:spPr/>
      <dgm:t>
        <a:bodyPr/>
        <a:lstStyle/>
        <a:p>
          <a:endParaRPr lang="pl-PL" b="1"/>
        </a:p>
      </dgm:t>
    </dgm:pt>
    <dgm:pt modelId="{652294E7-3A0E-46DC-9DA9-74A0E2E32FF4}" type="pres">
      <dgm:prSet presAssocID="{18F70ACB-880F-4645-AFAB-0D88FBF4B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09F13A-DBF2-4FBD-A13A-6B165EE05746}" type="pres">
      <dgm:prSet presAssocID="{0D718D43-BCEE-440E-879B-7B7795A00F80}" presName="linNode" presStyleCnt="0"/>
      <dgm:spPr/>
    </dgm:pt>
    <dgm:pt modelId="{44580B6C-16C4-4DDD-B8E5-16A476603654}" type="pres">
      <dgm:prSet presAssocID="{0D718D43-BCEE-440E-879B-7B7795A00F8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2E020A-EB8A-41E3-B597-A51B18EB169B}" type="pres">
      <dgm:prSet presAssocID="{0D718D43-BCEE-440E-879B-7B7795A00F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2DB906-49B9-4CB8-9D9F-474C5A9A94E7}" type="pres">
      <dgm:prSet presAssocID="{A090B6A8-ACA7-4F33-877B-32608642259C}" presName="sp" presStyleCnt="0"/>
      <dgm:spPr/>
    </dgm:pt>
    <dgm:pt modelId="{7B9A147E-3E49-47B4-BFFB-37A6034FF80B}" type="pres">
      <dgm:prSet presAssocID="{65BE18F1-9125-4CCD-8EB4-9449A98E8544}" presName="linNode" presStyleCnt="0"/>
      <dgm:spPr/>
    </dgm:pt>
    <dgm:pt modelId="{CCC77BA8-078E-4166-9C84-9B866AD02549}" type="pres">
      <dgm:prSet presAssocID="{65BE18F1-9125-4CCD-8EB4-9449A98E854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FF2962-DF1C-4329-A540-F90F63E53A17}" type="pres">
      <dgm:prSet presAssocID="{65BE18F1-9125-4CCD-8EB4-9449A98E854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F476E8-001A-487A-B54C-684AED0664EE}" type="pres">
      <dgm:prSet presAssocID="{93FD54AD-1FAE-4E49-B5BC-939D4A7FAE2F}" presName="sp" presStyleCnt="0"/>
      <dgm:spPr/>
    </dgm:pt>
    <dgm:pt modelId="{66F57B09-7433-4A9B-A095-136A36D906AB}" type="pres">
      <dgm:prSet presAssocID="{47C5BCE6-38B5-40E3-840E-4DD039C311F8}" presName="linNode" presStyleCnt="0"/>
      <dgm:spPr/>
    </dgm:pt>
    <dgm:pt modelId="{A67264F0-B779-4364-AF43-ED751F73DD66}" type="pres">
      <dgm:prSet presAssocID="{47C5BCE6-38B5-40E3-840E-4DD039C311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651BB7-72B1-4F0B-9D01-F36DFC69AF6D}" type="pres">
      <dgm:prSet presAssocID="{47C5BCE6-38B5-40E3-840E-4DD039C311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FD900D-7270-4318-88F9-BAA5A515368C}" type="presOf" srcId="{F8EB1671-828D-4507-AC7C-4FC4F3ABAF4A}" destId="{902E020A-EB8A-41E3-B597-A51B18EB169B}" srcOrd="0" destOrd="0" presId="urn:microsoft.com/office/officeart/2005/8/layout/vList5"/>
    <dgm:cxn modelId="{E5598CAA-6DFA-42D1-96AB-081F61ED7E71}" type="presOf" srcId="{65BE18F1-9125-4CCD-8EB4-9449A98E8544}" destId="{CCC77BA8-078E-4166-9C84-9B866AD02549}" srcOrd="0" destOrd="0" presId="urn:microsoft.com/office/officeart/2005/8/layout/vList5"/>
    <dgm:cxn modelId="{2B30D820-7150-49EB-85C3-FDCAC0EBD1F6}" type="presOf" srcId="{0126D80F-F5C6-4F8E-B49D-2CEF24C9FD02}" destId="{83651BB7-72B1-4F0B-9D01-F36DFC69AF6D}" srcOrd="0" destOrd="0" presId="urn:microsoft.com/office/officeart/2005/8/layout/vList5"/>
    <dgm:cxn modelId="{CBD1B732-CC9C-415F-8795-E599DB20A73A}" type="presOf" srcId="{47C5BCE6-38B5-40E3-840E-4DD039C311F8}" destId="{A67264F0-B779-4364-AF43-ED751F73DD66}" srcOrd="0" destOrd="0" presId="urn:microsoft.com/office/officeart/2005/8/layout/vList5"/>
    <dgm:cxn modelId="{C0444C8D-B514-4F21-96FA-E645B1DC8516}" srcId="{47C5BCE6-38B5-40E3-840E-4DD039C311F8}" destId="{0126D80F-F5C6-4F8E-B49D-2CEF24C9FD02}" srcOrd="0" destOrd="0" parTransId="{880E5AF6-E004-4685-BEB8-07817DCD98D9}" sibTransId="{3AA920ED-382D-4E1B-B9BD-5681E0755370}"/>
    <dgm:cxn modelId="{7DE779A2-3E96-42B1-B30D-D6379F527556}" srcId="{65BE18F1-9125-4CCD-8EB4-9449A98E8544}" destId="{DD108724-D889-406C-922A-3DE89D0F7115}" srcOrd="0" destOrd="0" parTransId="{64930FB0-9A73-4464-BEA9-FEC334BFCAE6}" sibTransId="{567567CD-FC50-44CA-9F07-7EF6A9849832}"/>
    <dgm:cxn modelId="{71A347C5-75BF-49C9-A596-27CF8BE77DAF}" srcId="{18F70ACB-880F-4645-AFAB-0D88FBF4B644}" destId="{65BE18F1-9125-4CCD-8EB4-9449A98E8544}" srcOrd="1" destOrd="0" parTransId="{8D6AEEF2-0169-4062-B429-8345BC215D94}" sibTransId="{93FD54AD-1FAE-4E49-B5BC-939D4A7FAE2F}"/>
    <dgm:cxn modelId="{DD78046E-A2E7-4FB7-83D8-D90236125048}" type="presOf" srcId="{DD108724-D889-406C-922A-3DE89D0F7115}" destId="{37FF2962-DF1C-4329-A540-F90F63E53A17}" srcOrd="0" destOrd="0" presId="urn:microsoft.com/office/officeart/2005/8/layout/vList5"/>
    <dgm:cxn modelId="{9D984346-C254-4D93-95BC-A4558D90FA3B}" srcId="{18F70ACB-880F-4645-AFAB-0D88FBF4B644}" destId="{0D718D43-BCEE-440E-879B-7B7795A00F80}" srcOrd="0" destOrd="0" parTransId="{A46A5A36-92BD-4942-AE47-399A88DFEB9F}" sibTransId="{A090B6A8-ACA7-4F33-877B-32608642259C}"/>
    <dgm:cxn modelId="{61FA6155-AADA-4FBA-B8DC-A501FEA29EB8}" srcId="{0D718D43-BCEE-440E-879B-7B7795A00F80}" destId="{F8EB1671-828D-4507-AC7C-4FC4F3ABAF4A}" srcOrd="0" destOrd="0" parTransId="{51AAF628-4758-4FB4-9673-D6593F8EC604}" sibTransId="{56581207-474B-485C-875C-D3C5DB139FA7}"/>
    <dgm:cxn modelId="{A3E98FD7-5B6C-4390-8DA4-09D0D7D4C17A}" type="presOf" srcId="{0D718D43-BCEE-440E-879B-7B7795A00F80}" destId="{44580B6C-16C4-4DDD-B8E5-16A476603654}" srcOrd="0" destOrd="0" presId="urn:microsoft.com/office/officeart/2005/8/layout/vList5"/>
    <dgm:cxn modelId="{E5CDC1B8-C501-4565-8059-444F17054400}" type="presOf" srcId="{18F70ACB-880F-4645-AFAB-0D88FBF4B644}" destId="{652294E7-3A0E-46DC-9DA9-74A0E2E32FF4}" srcOrd="0" destOrd="0" presId="urn:microsoft.com/office/officeart/2005/8/layout/vList5"/>
    <dgm:cxn modelId="{88422722-DF2A-4BA8-93AE-F4FBE50D207C}" srcId="{18F70ACB-880F-4645-AFAB-0D88FBF4B644}" destId="{47C5BCE6-38B5-40E3-840E-4DD039C311F8}" srcOrd="2" destOrd="0" parTransId="{6D2E4502-F939-4543-9CC2-E1A4018D0C97}" sibTransId="{59B709C2-D4F4-4F43-843C-2DE1C38A4B5F}"/>
    <dgm:cxn modelId="{55B87C73-BC16-4D47-8AB2-1F159DC2CFCC}" type="presParOf" srcId="{652294E7-3A0E-46DC-9DA9-74A0E2E32FF4}" destId="{BC09F13A-DBF2-4FBD-A13A-6B165EE05746}" srcOrd="0" destOrd="0" presId="urn:microsoft.com/office/officeart/2005/8/layout/vList5"/>
    <dgm:cxn modelId="{DBF31507-C60E-490D-B5E6-FE11C88AC25C}" type="presParOf" srcId="{BC09F13A-DBF2-4FBD-A13A-6B165EE05746}" destId="{44580B6C-16C4-4DDD-B8E5-16A476603654}" srcOrd="0" destOrd="0" presId="urn:microsoft.com/office/officeart/2005/8/layout/vList5"/>
    <dgm:cxn modelId="{E0429174-F128-4D22-BCF1-910D61A95E6E}" type="presParOf" srcId="{BC09F13A-DBF2-4FBD-A13A-6B165EE05746}" destId="{902E020A-EB8A-41E3-B597-A51B18EB169B}" srcOrd="1" destOrd="0" presId="urn:microsoft.com/office/officeart/2005/8/layout/vList5"/>
    <dgm:cxn modelId="{D6604378-E9D4-42EB-B8D6-4DFDCA8F7DAB}" type="presParOf" srcId="{652294E7-3A0E-46DC-9DA9-74A0E2E32FF4}" destId="{A72DB906-49B9-4CB8-9D9F-474C5A9A94E7}" srcOrd="1" destOrd="0" presId="urn:microsoft.com/office/officeart/2005/8/layout/vList5"/>
    <dgm:cxn modelId="{D3880C6A-385D-4C48-85FE-F8C771A13C9F}" type="presParOf" srcId="{652294E7-3A0E-46DC-9DA9-74A0E2E32FF4}" destId="{7B9A147E-3E49-47B4-BFFB-37A6034FF80B}" srcOrd="2" destOrd="0" presId="urn:microsoft.com/office/officeart/2005/8/layout/vList5"/>
    <dgm:cxn modelId="{CD21399B-D106-448D-8983-A254D4338F9D}" type="presParOf" srcId="{7B9A147E-3E49-47B4-BFFB-37A6034FF80B}" destId="{CCC77BA8-078E-4166-9C84-9B866AD02549}" srcOrd="0" destOrd="0" presId="urn:microsoft.com/office/officeart/2005/8/layout/vList5"/>
    <dgm:cxn modelId="{A496C2C6-FFC8-4C9A-BD53-A3618E0FAF19}" type="presParOf" srcId="{7B9A147E-3E49-47B4-BFFB-37A6034FF80B}" destId="{37FF2962-DF1C-4329-A540-F90F63E53A17}" srcOrd="1" destOrd="0" presId="urn:microsoft.com/office/officeart/2005/8/layout/vList5"/>
    <dgm:cxn modelId="{05AF107E-2D3F-4754-B6FD-F6E0A65D780A}" type="presParOf" srcId="{652294E7-3A0E-46DC-9DA9-74A0E2E32FF4}" destId="{6EF476E8-001A-487A-B54C-684AED0664EE}" srcOrd="3" destOrd="0" presId="urn:microsoft.com/office/officeart/2005/8/layout/vList5"/>
    <dgm:cxn modelId="{BC8F83C5-5B08-4ED7-B1DE-523AFDC85E4A}" type="presParOf" srcId="{652294E7-3A0E-46DC-9DA9-74A0E2E32FF4}" destId="{66F57B09-7433-4A9B-A095-136A36D906AB}" srcOrd="4" destOrd="0" presId="urn:microsoft.com/office/officeart/2005/8/layout/vList5"/>
    <dgm:cxn modelId="{A6935903-F728-4F54-9FD2-A29F36CBEEBE}" type="presParOf" srcId="{66F57B09-7433-4A9B-A095-136A36D906AB}" destId="{A67264F0-B779-4364-AF43-ED751F73DD66}" srcOrd="0" destOrd="0" presId="urn:microsoft.com/office/officeart/2005/8/layout/vList5"/>
    <dgm:cxn modelId="{FE1A56AB-AFD0-4B8C-B93A-F00B1A7D0F40}" type="presParOf" srcId="{66F57B09-7433-4A9B-A095-136A36D906AB}" destId="{83651BB7-72B1-4F0B-9D01-F36DFC69AF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DD961-BF29-4F47-975C-2A9D9C7659F0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B4A573-719A-412C-9AEB-5CF454A7776E}">
      <dgm:prSet phldrT="[Text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61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infradźwięki</a:t>
          </a:r>
          <a:endParaRPr lang="pl-PL" b="1" dirty="0">
            <a:solidFill>
              <a:srgbClr val="002060"/>
            </a:solidFill>
          </a:endParaRPr>
        </a:p>
      </dgm:t>
    </dgm:pt>
    <dgm:pt modelId="{2DA92F1A-5E1B-4B68-8226-E7C64CCD0D27}" type="parTrans" cxnId="{CF252010-859E-4475-8FB4-66F1BBD9BD1B}">
      <dgm:prSet/>
      <dgm:spPr/>
      <dgm:t>
        <a:bodyPr/>
        <a:lstStyle/>
        <a:p>
          <a:endParaRPr lang="pl-PL"/>
        </a:p>
      </dgm:t>
    </dgm:pt>
    <dgm:pt modelId="{23B4D42A-4FAE-4E01-AF61-31D24014E2C5}" type="sibTrans" cxnId="{CF252010-859E-4475-8FB4-66F1BBD9BD1B}">
      <dgm:prSet/>
      <dgm:spPr/>
      <dgm:t>
        <a:bodyPr/>
        <a:lstStyle/>
        <a:p>
          <a:endParaRPr lang="pl-PL"/>
        </a:p>
      </dgm:t>
    </dgm:pt>
    <dgm:pt modelId="{243F471B-A2F7-40B1-9C59-8048196350B3}">
      <dgm:prSet phldrT="[Text]" custT="1"/>
      <dgm:spPr/>
      <dgm:t>
        <a:bodyPr/>
        <a:lstStyle/>
        <a:p>
          <a:r>
            <a:rPr lang="pl-PL" sz="3200" b="1" dirty="0" smtClean="0"/>
            <a:t>Poniżej 16 Hz</a:t>
          </a:r>
          <a:endParaRPr lang="pl-PL" sz="3200" b="1" dirty="0"/>
        </a:p>
      </dgm:t>
    </dgm:pt>
    <dgm:pt modelId="{857D392B-A235-4727-A003-9245BF5F2867}" type="parTrans" cxnId="{4CA9B181-C3D1-4032-BC06-2A341028C11F}">
      <dgm:prSet/>
      <dgm:spPr/>
      <dgm:t>
        <a:bodyPr/>
        <a:lstStyle/>
        <a:p>
          <a:endParaRPr lang="pl-PL"/>
        </a:p>
      </dgm:t>
    </dgm:pt>
    <dgm:pt modelId="{EA545A1B-370F-4D41-BF2C-8DB4DD5D3720}" type="sibTrans" cxnId="{4CA9B181-C3D1-4032-BC06-2A341028C11F}">
      <dgm:prSet/>
      <dgm:spPr/>
      <dgm:t>
        <a:bodyPr/>
        <a:lstStyle/>
        <a:p>
          <a:endParaRPr lang="pl-PL"/>
        </a:p>
      </dgm:t>
    </dgm:pt>
    <dgm:pt modelId="{553E81A6-81FB-46C5-BE9C-C5A3CA3DB3D8}">
      <dgm:prSet phldrT="[Text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61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Dźwięki słyszalne</a:t>
          </a:r>
          <a:endParaRPr lang="pl-PL" b="1" dirty="0">
            <a:solidFill>
              <a:srgbClr val="002060"/>
            </a:solidFill>
          </a:endParaRPr>
        </a:p>
      </dgm:t>
    </dgm:pt>
    <dgm:pt modelId="{5C84733D-0B45-4F60-BA34-0612F8AA36B8}" type="parTrans" cxnId="{5C03BBEC-C263-4628-9A77-5BD76574D7CE}">
      <dgm:prSet/>
      <dgm:spPr/>
      <dgm:t>
        <a:bodyPr/>
        <a:lstStyle/>
        <a:p>
          <a:endParaRPr lang="pl-PL"/>
        </a:p>
      </dgm:t>
    </dgm:pt>
    <dgm:pt modelId="{D7EB52C0-3DE5-4AAF-8C76-E56EECFB8C95}" type="sibTrans" cxnId="{5C03BBEC-C263-4628-9A77-5BD76574D7CE}">
      <dgm:prSet/>
      <dgm:spPr/>
      <dgm:t>
        <a:bodyPr/>
        <a:lstStyle/>
        <a:p>
          <a:endParaRPr lang="pl-PL"/>
        </a:p>
      </dgm:t>
    </dgm:pt>
    <dgm:pt modelId="{947029F3-8F86-4468-8902-EBCF3F83BFC5}">
      <dgm:prSet phldrT="[Text]" custT="1"/>
      <dgm:spPr/>
      <dgm:t>
        <a:bodyPr/>
        <a:lstStyle/>
        <a:p>
          <a:r>
            <a:rPr lang="pl-PL" sz="3200" b="1" dirty="0" smtClean="0"/>
            <a:t>16 Hz – 20 kHz</a:t>
          </a:r>
          <a:endParaRPr lang="pl-PL" sz="3200" b="1" dirty="0"/>
        </a:p>
      </dgm:t>
    </dgm:pt>
    <dgm:pt modelId="{DB9FB0C4-5BE3-48D5-B03E-2760508480DF}" type="parTrans" cxnId="{FFADF85F-9A3C-4DBF-ACE5-D917644B3233}">
      <dgm:prSet/>
      <dgm:spPr/>
      <dgm:t>
        <a:bodyPr/>
        <a:lstStyle/>
        <a:p>
          <a:endParaRPr lang="pl-PL"/>
        </a:p>
      </dgm:t>
    </dgm:pt>
    <dgm:pt modelId="{8B75648B-1ADA-4901-8B0C-4E01C203BC8F}" type="sibTrans" cxnId="{FFADF85F-9A3C-4DBF-ACE5-D917644B3233}">
      <dgm:prSet/>
      <dgm:spPr/>
      <dgm:t>
        <a:bodyPr/>
        <a:lstStyle/>
        <a:p>
          <a:endParaRPr lang="pl-PL"/>
        </a:p>
      </dgm:t>
    </dgm:pt>
    <dgm:pt modelId="{BBBA66D1-1BDC-4038-B257-9147A83D3CCA}">
      <dgm:prSet phldrT="[Text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61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hiperdźwięki</a:t>
          </a:r>
          <a:endParaRPr lang="pl-PL" b="1" dirty="0">
            <a:solidFill>
              <a:srgbClr val="002060"/>
            </a:solidFill>
          </a:endParaRPr>
        </a:p>
      </dgm:t>
    </dgm:pt>
    <dgm:pt modelId="{1AFC1B47-A1E7-4882-ADD5-1122CC8FD99E}" type="parTrans" cxnId="{A903FC3E-3813-46A9-8C18-CCCA635B908A}">
      <dgm:prSet/>
      <dgm:spPr/>
      <dgm:t>
        <a:bodyPr/>
        <a:lstStyle/>
        <a:p>
          <a:endParaRPr lang="pl-PL"/>
        </a:p>
      </dgm:t>
    </dgm:pt>
    <dgm:pt modelId="{9293F011-3EAC-4C6C-96EE-454033C845C2}" type="sibTrans" cxnId="{A903FC3E-3813-46A9-8C18-CCCA635B908A}">
      <dgm:prSet/>
      <dgm:spPr/>
      <dgm:t>
        <a:bodyPr/>
        <a:lstStyle/>
        <a:p>
          <a:endParaRPr lang="pl-PL"/>
        </a:p>
      </dgm:t>
    </dgm:pt>
    <dgm:pt modelId="{3BB9F10B-EBE9-469B-8D64-A8184854F788}">
      <dgm:prSet phldrT="[Text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61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ultradźwięki</a:t>
          </a:r>
          <a:endParaRPr lang="pl-PL" b="1" dirty="0">
            <a:solidFill>
              <a:srgbClr val="002060"/>
            </a:solidFill>
          </a:endParaRPr>
        </a:p>
      </dgm:t>
    </dgm:pt>
    <dgm:pt modelId="{CBF372A9-7295-4A62-BE0F-093D1F66F01D}" type="parTrans" cxnId="{B4EF40D6-A0A6-43D9-8DA8-C2853D9D36E9}">
      <dgm:prSet/>
      <dgm:spPr/>
      <dgm:t>
        <a:bodyPr/>
        <a:lstStyle/>
        <a:p>
          <a:endParaRPr lang="pl-PL"/>
        </a:p>
      </dgm:t>
    </dgm:pt>
    <dgm:pt modelId="{7F72F5D1-BE56-4A54-85CF-87DB32D5C4D9}" type="sibTrans" cxnId="{B4EF40D6-A0A6-43D9-8DA8-C2853D9D36E9}">
      <dgm:prSet/>
      <dgm:spPr/>
      <dgm:t>
        <a:bodyPr/>
        <a:lstStyle/>
        <a:p>
          <a:endParaRPr lang="pl-PL"/>
        </a:p>
      </dgm:t>
    </dgm:pt>
    <dgm:pt modelId="{24987145-4DD7-456A-BADC-54C5C95FD0C6}">
      <dgm:prSet custT="1"/>
      <dgm:spPr/>
      <dgm:t>
        <a:bodyPr/>
        <a:lstStyle/>
        <a:p>
          <a:r>
            <a:rPr lang="pl-PL" sz="3200" b="1" dirty="0" smtClean="0"/>
            <a:t>Powyżej 20 kHz</a:t>
          </a:r>
          <a:endParaRPr lang="pl-PL" sz="3200" b="1" dirty="0"/>
        </a:p>
      </dgm:t>
    </dgm:pt>
    <dgm:pt modelId="{69B6EEA8-7AF7-4CC4-8229-0A4C23770B1B}" type="parTrans" cxnId="{1C9497B6-BC69-492B-9F76-1CECC8E6A072}">
      <dgm:prSet/>
      <dgm:spPr/>
      <dgm:t>
        <a:bodyPr/>
        <a:lstStyle/>
        <a:p>
          <a:endParaRPr lang="pl-PL"/>
        </a:p>
      </dgm:t>
    </dgm:pt>
    <dgm:pt modelId="{96ABA8E3-7D4B-4213-ADB4-AE8EA8110905}" type="sibTrans" cxnId="{1C9497B6-BC69-492B-9F76-1CECC8E6A072}">
      <dgm:prSet/>
      <dgm:spPr/>
      <dgm:t>
        <a:bodyPr/>
        <a:lstStyle/>
        <a:p>
          <a:endParaRPr lang="pl-PL"/>
        </a:p>
      </dgm:t>
    </dgm:pt>
    <dgm:pt modelId="{FB4C28B1-E06E-4662-9ED3-8C9B11B394F0}">
      <dgm:prSet custT="1"/>
      <dgm:spPr/>
      <dgm:t>
        <a:bodyPr/>
        <a:lstStyle/>
        <a:p>
          <a:r>
            <a:rPr lang="pl-PL" sz="3200" b="1" dirty="0" smtClean="0"/>
            <a:t>Powyżej 10 </a:t>
          </a:r>
          <a:r>
            <a:rPr lang="pl-PL" sz="3200" b="1" strike="noStrike" baseline="30000" dirty="0" smtClean="0"/>
            <a:t>10 </a:t>
          </a:r>
          <a:r>
            <a:rPr lang="pl-PL" sz="3200" b="1" strike="noStrike" baseline="0" dirty="0" smtClean="0"/>
            <a:t>Hz</a:t>
          </a:r>
          <a:r>
            <a:rPr lang="pl-PL" sz="3200" b="1" strike="noStrike" baseline="30000" dirty="0" smtClean="0"/>
            <a:t> </a:t>
          </a:r>
          <a:endParaRPr lang="pl-PL" sz="3200" b="1" strike="noStrike" baseline="30000" dirty="0"/>
        </a:p>
      </dgm:t>
    </dgm:pt>
    <dgm:pt modelId="{1EDDB8AC-20BF-4BFB-8B3B-8AD7FEF023DD}" type="parTrans" cxnId="{C13E2210-24A3-467E-9802-9CFB344C1195}">
      <dgm:prSet/>
      <dgm:spPr/>
      <dgm:t>
        <a:bodyPr/>
        <a:lstStyle/>
        <a:p>
          <a:endParaRPr lang="pl-PL"/>
        </a:p>
      </dgm:t>
    </dgm:pt>
    <dgm:pt modelId="{5B6BAD48-E94B-45BB-9AB0-D9A5FE5B229A}" type="sibTrans" cxnId="{C13E2210-24A3-467E-9802-9CFB344C1195}">
      <dgm:prSet/>
      <dgm:spPr/>
      <dgm:t>
        <a:bodyPr/>
        <a:lstStyle/>
        <a:p>
          <a:endParaRPr lang="pl-PL"/>
        </a:p>
      </dgm:t>
    </dgm:pt>
    <dgm:pt modelId="{50A59BA5-7F46-4907-A21C-61AA9C70432E}" type="pres">
      <dgm:prSet presAssocID="{8B0DD961-BF29-4F47-975C-2A9D9C7659F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0F367BA-982A-4D08-99BC-2AB5AFC7CDB9}" type="pres">
      <dgm:prSet presAssocID="{BEB4A573-719A-412C-9AEB-5CF454A7776E}" presName="linNode" presStyleCnt="0"/>
      <dgm:spPr/>
    </dgm:pt>
    <dgm:pt modelId="{B9EF54D0-F422-4DAA-811D-F730AAD896B1}" type="pres">
      <dgm:prSet presAssocID="{BEB4A573-719A-412C-9AEB-5CF454A7776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B4FF67-778E-4572-A0FB-59377B2032CD}" type="pres">
      <dgm:prSet presAssocID="{BEB4A573-719A-412C-9AEB-5CF454A7776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2FF9E7-9107-4883-AFBD-E1DF4FAB39A2}" type="pres">
      <dgm:prSet presAssocID="{23B4D42A-4FAE-4E01-AF61-31D24014E2C5}" presName="spacing" presStyleCnt="0"/>
      <dgm:spPr/>
    </dgm:pt>
    <dgm:pt modelId="{6647074B-B281-46D9-A9E1-EA7232E437D4}" type="pres">
      <dgm:prSet presAssocID="{553E81A6-81FB-46C5-BE9C-C5A3CA3DB3D8}" presName="linNode" presStyleCnt="0"/>
      <dgm:spPr/>
    </dgm:pt>
    <dgm:pt modelId="{9864AECC-A1FB-4061-B9EC-04027264EA3D}" type="pres">
      <dgm:prSet presAssocID="{553E81A6-81FB-46C5-BE9C-C5A3CA3DB3D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1AE892-2709-4080-88E9-EF66470F5341}" type="pres">
      <dgm:prSet presAssocID="{553E81A6-81FB-46C5-BE9C-C5A3CA3DB3D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B213F0-7486-4082-82A0-7B0D3D9320E5}" type="pres">
      <dgm:prSet presAssocID="{D7EB52C0-3DE5-4AAF-8C76-E56EECFB8C95}" presName="spacing" presStyleCnt="0"/>
      <dgm:spPr/>
    </dgm:pt>
    <dgm:pt modelId="{C52AC8B0-54FC-45A9-9D22-AFBBCC4E3717}" type="pres">
      <dgm:prSet presAssocID="{3BB9F10B-EBE9-469B-8D64-A8184854F788}" presName="linNode" presStyleCnt="0"/>
      <dgm:spPr/>
    </dgm:pt>
    <dgm:pt modelId="{9E2B9249-0CC4-46F5-9FC3-B52E64B57A5D}" type="pres">
      <dgm:prSet presAssocID="{3BB9F10B-EBE9-469B-8D64-A8184854F78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E51B66-0723-46FC-9A6B-0C3104344F19}" type="pres">
      <dgm:prSet presAssocID="{3BB9F10B-EBE9-469B-8D64-A8184854F788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A0E9F1-AC09-4DDF-82F5-72167D15B7F2}" type="pres">
      <dgm:prSet presAssocID="{7F72F5D1-BE56-4A54-85CF-87DB32D5C4D9}" presName="spacing" presStyleCnt="0"/>
      <dgm:spPr/>
    </dgm:pt>
    <dgm:pt modelId="{AD95D822-8322-4D4B-87A7-33351F8F8BE0}" type="pres">
      <dgm:prSet presAssocID="{BBBA66D1-1BDC-4038-B257-9147A83D3CCA}" presName="linNode" presStyleCnt="0"/>
      <dgm:spPr/>
    </dgm:pt>
    <dgm:pt modelId="{187FDBAE-CC1D-4E03-9DE7-FAE1912D61D4}" type="pres">
      <dgm:prSet presAssocID="{BBBA66D1-1BDC-4038-B257-9147A83D3CC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3F1AE2-6179-4C0E-BA35-E164024958D0}" type="pres">
      <dgm:prSet presAssocID="{BBBA66D1-1BDC-4038-B257-9147A83D3CCA}" presName="childShp" presStyleLbl="bgAccFollowNode1" presStyleIdx="3" presStyleCnt="4" custLinFactNeighborX="410" custLinFactNeighborY="50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0A5DBF6-A513-4D0F-A22C-B89A4E46C352}" type="presOf" srcId="{FB4C28B1-E06E-4662-9ED3-8C9B11B394F0}" destId="{D43F1AE2-6179-4C0E-BA35-E164024958D0}" srcOrd="0" destOrd="0" presId="urn:microsoft.com/office/officeart/2005/8/layout/vList6"/>
    <dgm:cxn modelId="{CD828F23-70F5-42AB-9EE0-2613FFEB7951}" type="presOf" srcId="{3BB9F10B-EBE9-469B-8D64-A8184854F788}" destId="{9E2B9249-0CC4-46F5-9FC3-B52E64B57A5D}" srcOrd="0" destOrd="0" presId="urn:microsoft.com/office/officeart/2005/8/layout/vList6"/>
    <dgm:cxn modelId="{C15D4445-84D0-48FD-9152-80FB04BA5F09}" type="presOf" srcId="{BEB4A573-719A-412C-9AEB-5CF454A7776E}" destId="{B9EF54D0-F422-4DAA-811D-F730AAD896B1}" srcOrd="0" destOrd="0" presId="urn:microsoft.com/office/officeart/2005/8/layout/vList6"/>
    <dgm:cxn modelId="{4C7C758D-40B0-4B0C-B572-444FE8D9B0F1}" type="presOf" srcId="{8B0DD961-BF29-4F47-975C-2A9D9C7659F0}" destId="{50A59BA5-7F46-4907-A21C-61AA9C70432E}" srcOrd="0" destOrd="0" presId="urn:microsoft.com/office/officeart/2005/8/layout/vList6"/>
    <dgm:cxn modelId="{FFADF85F-9A3C-4DBF-ACE5-D917644B3233}" srcId="{553E81A6-81FB-46C5-BE9C-C5A3CA3DB3D8}" destId="{947029F3-8F86-4468-8902-EBCF3F83BFC5}" srcOrd="0" destOrd="0" parTransId="{DB9FB0C4-5BE3-48D5-B03E-2760508480DF}" sibTransId="{8B75648B-1ADA-4901-8B0C-4E01C203BC8F}"/>
    <dgm:cxn modelId="{B3584D82-4668-4CA7-BF7E-5D43B899C7FB}" type="presOf" srcId="{24987145-4DD7-456A-BADC-54C5C95FD0C6}" destId="{AFE51B66-0723-46FC-9A6B-0C3104344F19}" srcOrd="0" destOrd="0" presId="urn:microsoft.com/office/officeart/2005/8/layout/vList6"/>
    <dgm:cxn modelId="{4CA9B181-C3D1-4032-BC06-2A341028C11F}" srcId="{BEB4A573-719A-412C-9AEB-5CF454A7776E}" destId="{243F471B-A2F7-40B1-9C59-8048196350B3}" srcOrd="0" destOrd="0" parTransId="{857D392B-A235-4727-A003-9245BF5F2867}" sibTransId="{EA545A1B-370F-4D41-BF2C-8DB4DD5D3720}"/>
    <dgm:cxn modelId="{61681627-6672-4BB8-9F05-97120C9AD009}" type="presOf" srcId="{BBBA66D1-1BDC-4038-B257-9147A83D3CCA}" destId="{187FDBAE-CC1D-4E03-9DE7-FAE1912D61D4}" srcOrd="0" destOrd="0" presId="urn:microsoft.com/office/officeart/2005/8/layout/vList6"/>
    <dgm:cxn modelId="{F1280FE7-1C39-4FF1-859C-895D60D7B300}" type="presOf" srcId="{947029F3-8F86-4468-8902-EBCF3F83BFC5}" destId="{E81AE892-2709-4080-88E9-EF66470F5341}" srcOrd="0" destOrd="0" presId="urn:microsoft.com/office/officeart/2005/8/layout/vList6"/>
    <dgm:cxn modelId="{A903FC3E-3813-46A9-8C18-CCCA635B908A}" srcId="{8B0DD961-BF29-4F47-975C-2A9D9C7659F0}" destId="{BBBA66D1-1BDC-4038-B257-9147A83D3CCA}" srcOrd="3" destOrd="0" parTransId="{1AFC1B47-A1E7-4882-ADD5-1122CC8FD99E}" sibTransId="{9293F011-3EAC-4C6C-96EE-454033C845C2}"/>
    <dgm:cxn modelId="{5B8AA261-B743-47B4-B589-F8B200841587}" type="presOf" srcId="{553E81A6-81FB-46C5-BE9C-C5A3CA3DB3D8}" destId="{9864AECC-A1FB-4061-B9EC-04027264EA3D}" srcOrd="0" destOrd="0" presId="urn:microsoft.com/office/officeart/2005/8/layout/vList6"/>
    <dgm:cxn modelId="{C13E2210-24A3-467E-9802-9CFB344C1195}" srcId="{BBBA66D1-1BDC-4038-B257-9147A83D3CCA}" destId="{FB4C28B1-E06E-4662-9ED3-8C9B11B394F0}" srcOrd="0" destOrd="0" parTransId="{1EDDB8AC-20BF-4BFB-8B3B-8AD7FEF023DD}" sibTransId="{5B6BAD48-E94B-45BB-9AB0-D9A5FE5B229A}"/>
    <dgm:cxn modelId="{B4EF40D6-A0A6-43D9-8DA8-C2853D9D36E9}" srcId="{8B0DD961-BF29-4F47-975C-2A9D9C7659F0}" destId="{3BB9F10B-EBE9-469B-8D64-A8184854F788}" srcOrd="2" destOrd="0" parTransId="{CBF372A9-7295-4A62-BE0F-093D1F66F01D}" sibTransId="{7F72F5D1-BE56-4A54-85CF-87DB32D5C4D9}"/>
    <dgm:cxn modelId="{1C9497B6-BC69-492B-9F76-1CECC8E6A072}" srcId="{3BB9F10B-EBE9-469B-8D64-A8184854F788}" destId="{24987145-4DD7-456A-BADC-54C5C95FD0C6}" srcOrd="0" destOrd="0" parTransId="{69B6EEA8-7AF7-4CC4-8229-0A4C23770B1B}" sibTransId="{96ABA8E3-7D4B-4213-ADB4-AE8EA8110905}"/>
    <dgm:cxn modelId="{CF252010-859E-4475-8FB4-66F1BBD9BD1B}" srcId="{8B0DD961-BF29-4F47-975C-2A9D9C7659F0}" destId="{BEB4A573-719A-412C-9AEB-5CF454A7776E}" srcOrd="0" destOrd="0" parTransId="{2DA92F1A-5E1B-4B68-8226-E7C64CCD0D27}" sibTransId="{23B4D42A-4FAE-4E01-AF61-31D24014E2C5}"/>
    <dgm:cxn modelId="{1152D0B1-984F-4ED2-9F2C-FDFB8109AF01}" type="presOf" srcId="{243F471B-A2F7-40B1-9C59-8048196350B3}" destId="{A3B4FF67-778E-4572-A0FB-59377B2032CD}" srcOrd="0" destOrd="0" presId="urn:microsoft.com/office/officeart/2005/8/layout/vList6"/>
    <dgm:cxn modelId="{5C03BBEC-C263-4628-9A77-5BD76574D7CE}" srcId="{8B0DD961-BF29-4F47-975C-2A9D9C7659F0}" destId="{553E81A6-81FB-46C5-BE9C-C5A3CA3DB3D8}" srcOrd="1" destOrd="0" parTransId="{5C84733D-0B45-4F60-BA34-0612F8AA36B8}" sibTransId="{D7EB52C0-3DE5-4AAF-8C76-E56EECFB8C95}"/>
    <dgm:cxn modelId="{9024D66A-DB72-4AB7-8788-D7A5697A5C0D}" type="presParOf" srcId="{50A59BA5-7F46-4907-A21C-61AA9C70432E}" destId="{20F367BA-982A-4D08-99BC-2AB5AFC7CDB9}" srcOrd="0" destOrd="0" presId="urn:microsoft.com/office/officeart/2005/8/layout/vList6"/>
    <dgm:cxn modelId="{22A0FE27-528C-45B7-A8A0-EADC63355EC0}" type="presParOf" srcId="{20F367BA-982A-4D08-99BC-2AB5AFC7CDB9}" destId="{B9EF54D0-F422-4DAA-811D-F730AAD896B1}" srcOrd="0" destOrd="0" presId="urn:microsoft.com/office/officeart/2005/8/layout/vList6"/>
    <dgm:cxn modelId="{7757B680-1058-4800-999B-94E43D62EEFD}" type="presParOf" srcId="{20F367BA-982A-4D08-99BC-2AB5AFC7CDB9}" destId="{A3B4FF67-778E-4572-A0FB-59377B2032CD}" srcOrd="1" destOrd="0" presId="urn:microsoft.com/office/officeart/2005/8/layout/vList6"/>
    <dgm:cxn modelId="{85E06264-09FD-4AF1-B7F6-74E07DB2B97B}" type="presParOf" srcId="{50A59BA5-7F46-4907-A21C-61AA9C70432E}" destId="{922FF9E7-9107-4883-AFBD-E1DF4FAB39A2}" srcOrd="1" destOrd="0" presId="urn:microsoft.com/office/officeart/2005/8/layout/vList6"/>
    <dgm:cxn modelId="{427D8D70-3563-447B-9CC6-7A12AA7FD2A2}" type="presParOf" srcId="{50A59BA5-7F46-4907-A21C-61AA9C70432E}" destId="{6647074B-B281-46D9-A9E1-EA7232E437D4}" srcOrd="2" destOrd="0" presId="urn:microsoft.com/office/officeart/2005/8/layout/vList6"/>
    <dgm:cxn modelId="{029B0D93-C2B6-45A2-AE31-9249960F3235}" type="presParOf" srcId="{6647074B-B281-46D9-A9E1-EA7232E437D4}" destId="{9864AECC-A1FB-4061-B9EC-04027264EA3D}" srcOrd="0" destOrd="0" presId="urn:microsoft.com/office/officeart/2005/8/layout/vList6"/>
    <dgm:cxn modelId="{53331177-951E-446C-88E5-AC9B5773F030}" type="presParOf" srcId="{6647074B-B281-46D9-A9E1-EA7232E437D4}" destId="{E81AE892-2709-4080-88E9-EF66470F5341}" srcOrd="1" destOrd="0" presId="urn:microsoft.com/office/officeart/2005/8/layout/vList6"/>
    <dgm:cxn modelId="{280B1EAD-675F-4BF1-A7E9-C09ABFB826B5}" type="presParOf" srcId="{50A59BA5-7F46-4907-A21C-61AA9C70432E}" destId="{29B213F0-7486-4082-82A0-7B0D3D9320E5}" srcOrd="3" destOrd="0" presId="urn:microsoft.com/office/officeart/2005/8/layout/vList6"/>
    <dgm:cxn modelId="{3622AF03-6DA1-403B-B706-713F495A0BB8}" type="presParOf" srcId="{50A59BA5-7F46-4907-A21C-61AA9C70432E}" destId="{C52AC8B0-54FC-45A9-9D22-AFBBCC4E3717}" srcOrd="4" destOrd="0" presId="urn:microsoft.com/office/officeart/2005/8/layout/vList6"/>
    <dgm:cxn modelId="{2DD6B037-B5DC-4445-AB19-73DE6B058BB8}" type="presParOf" srcId="{C52AC8B0-54FC-45A9-9D22-AFBBCC4E3717}" destId="{9E2B9249-0CC4-46F5-9FC3-B52E64B57A5D}" srcOrd="0" destOrd="0" presId="urn:microsoft.com/office/officeart/2005/8/layout/vList6"/>
    <dgm:cxn modelId="{60C60013-74F2-43EF-AFF0-3EDA7933F68B}" type="presParOf" srcId="{C52AC8B0-54FC-45A9-9D22-AFBBCC4E3717}" destId="{AFE51B66-0723-46FC-9A6B-0C3104344F19}" srcOrd="1" destOrd="0" presId="urn:microsoft.com/office/officeart/2005/8/layout/vList6"/>
    <dgm:cxn modelId="{EC0121DE-E64A-441B-AB74-E439EFC287D2}" type="presParOf" srcId="{50A59BA5-7F46-4907-A21C-61AA9C70432E}" destId="{4BA0E9F1-AC09-4DDF-82F5-72167D15B7F2}" srcOrd="5" destOrd="0" presId="urn:microsoft.com/office/officeart/2005/8/layout/vList6"/>
    <dgm:cxn modelId="{BC78ADCE-1112-4D70-81F7-705BCDF0774A}" type="presParOf" srcId="{50A59BA5-7F46-4907-A21C-61AA9C70432E}" destId="{AD95D822-8322-4D4B-87A7-33351F8F8BE0}" srcOrd="6" destOrd="0" presId="urn:microsoft.com/office/officeart/2005/8/layout/vList6"/>
    <dgm:cxn modelId="{7F7F26C0-3D87-4717-87A8-4704BC1482C7}" type="presParOf" srcId="{AD95D822-8322-4D4B-87A7-33351F8F8BE0}" destId="{187FDBAE-CC1D-4E03-9DE7-FAE1912D61D4}" srcOrd="0" destOrd="0" presId="urn:microsoft.com/office/officeart/2005/8/layout/vList6"/>
    <dgm:cxn modelId="{7473C4D4-9DAF-4412-B0A4-6A8AF2B85D3E}" type="presParOf" srcId="{AD95D822-8322-4D4B-87A7-33351F8F8BE0}" destId="{D43F1AE2-6179-4C0E-BA35-E164024958D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961E2-AFC7-48C9-8ED1-AAA2E0D48F70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7C16955-5172-4970-93CE-4B8928154A93}">
      <dgm:prSet phldrT="[Text]" custT="1"/>
      <dgm:spPr>
        <a:solidFill>
          <a:srgbClr val="1E40D2"/>
        </a:solidFill>
      </dgm:spPr>
      <dgm:t>
        <a:bodyPr/>
        <a:lstStyle/>
        <a:p>
          <a:r>
            <a:rPr lang="pl-PL" sz="2800" b="1" dirty="0" smtClean="0"/>
            <a:t>Sygnał analogowy</a:t>
          </a:r>
          <a:endParaRPr lang="pl-PL" sz="2800" b="1" dirty="0"/>
        </a:p>
      </dgm:t>
    </dgm:pt>
    <dgm:pt modelId="{DF43C199-709C-4DED-9A65-F5CC8CEE7EFF}" type="parTrans" cxnId="{B73D790E-443A-43B3-A2D3-24308D14E3D3}">
      <dgm:prSet/>
      <dgm:spPr/>
      <dgm:t>
        <a:bodyPr/>
        <a:lstStyle/>
        <a:p>
          <a:endParaRPr lang="pl-PL" sz="2000" b="1"/>
        </a:p>
      </dgm:t>
    </dgm:pt>
    <dgm:pt modelId="{ABA377DC-BFA2-43A4-8A5C-EE2B1E7C805E}" type="sibTrans" cxnId="{B73D790E-443A-43B3-A2D3-24308D14E3D3}">
      <dgm:prSet/>
      <dgm:spPr/>
      <dgm:t>
        <a:bodyPr/>
        <a:lstStyle/>
        <a:p>
          <a:endParaRPr lang="pl-PL" sz="2000" b="1"/>
        </a:p>
      </dgm:t>
    </dgm:pt>
    <dgm:pt modelId="{81FA296D-1F61-4B2B-8F5F-E2949E570D7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Przyjmuje dowolną wartość z ciągłeo przedziału</a:t>
          </a:r>
          <a:endParaRPr lang="pl-PL" sz="1800" b="1" dirty="0"/>
        </a:p>
      </dgm:t>
    </dgm:pt>
    <dgm:pt modelId="{96BCC3FA-7706-4DBC-8D4F-27A03839353E}" type="parTrans" cxnId="{F899C572-17B1-4C3F-BC94-2C2D526C0780}">
      <dgm:prSet/>
      <dgm:spPr/>
      <dgm:t>
        <a:bodyPr/>
        <a:lstStyle/>
        <a:p>
          <a:endParaRPr lang="pl-PL" sz="2000" b="1"/>
        </a:p>
      </dgm:t>
    </dgm:pt>
    <dgm:pt modelId="{48C8C590-8F5E-4305-B547-E779F63F22A5}" type="sibTrans" cxnId="{F899C572-17B1-4C3F-BC94-2C2D526C0780}">
      <dgm:prSet/>
      <dgm:spPr/>
      <dgm:t>
        <a:bodyPr/>
        <a:lstStyle/>
        <a:p>
          <a:endParaRPr lang="pl-PL" sz="2000" b="1"/>
        </a:p>
      </dgm:t>
    </dgm:pt>
    <dgm:pt modelId="{009CAD7A-A886-4B6E-B10B-D7D1B631730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Zapis dźwięku na taśmie magnetofonowej lub VHS</a:t>
          </a:r>
          <a:endParaRPr lang="pl-PL" sz="1800" b="1" dirty="0"/>
        </a:p>
      </dgm:t>
    </dgm:pt>
    <dgm:pt modelId="{2DC0CF96-8F32-4E71-8BFD-410C0E458F43}" type="parTrans" cxnId="{0DA26E63-BDF9-4FC4-95A8-0D083C73AC8E}">
      <dgm:prSet/>
      <dgm:spPr/>
      <dgm:t>
        <a:bodyPr/>
        <a:lstStyle/>
        <a:p>
          <a:endParaRPr lang="pl-PL" sz="2000" b="1"/>
        </a:p>
      </dgm:t>
    </dgm:pt>
    <dgm:pt modelId="{E45FB185-F73B-4ADC-903F-4C87F660879B}" type="sibTrans" cxnId="{0DA26E63-BDF9-4FC4-95A8-0D083C73AC8E}">
      <dgm:prSet/>
      <dgm:spPr/>
      <dgm:t>
        <a:bodyPr/>
        <a:lstStyle/>
        <a:p>
          <a:endParaRPr lang="pl-PL" sz="2000" b="1"/>
        </a:p>
      </dgm:t>
    </dgm:pt>
    <dgm:pt modelId="{C42F32F7-7984-417F-BFEE-A47764EC1AFC}">
      <dgm:prSet phldrT="[Text]" custT="1"/>
      <dgm:spPr>
        <a:solidFill>
          <a:srgbClr val="1E40D2"/>
        </a:solidFill>
      </dgm:spPr>
      <dgm:t>
        <a:bodyPr/>
        <a:lstStyle/>
        <a:p>
          <a:r>
            <a:rPr lang="pl-PL" sz="2800" b="1" dirty="0" smtClean="0"/>
            <a:t>Sygnał cyfrowy</a:t>
          </a:r>
          <a:endParaRPr lang="pl-PL" sz="2800" b="1" dirty="0"/>
        </a:p>
      </dgm:t>
    </dgm:pt>
    <dgm:pt modelId="{B276352A-6BAC-4252-B40F-6B64F8990CEF}" type="parTrans" cxnId="{08885D8B-3DB2-4CE9-A407-FFFB2F3A6980}">
      <dgm:prSet/>
      <dgm:spPr/>
      <dgm:t>
        <a:bodyPr/>
        <a:lstStyle/>
        <a:p>
          <a:endParaRPr lang="pl-PL" sz="2000" b="1"/>
        </a:p>
      </dgm:t>
    </dgm:pt>
    <dgm:pt modelId="{745B32C9-7557-4A6F-8ABC-615188739CD1}" type="sibTrans" cxnId="{08885D8B-3DB2-4CE9-A407-FFFB2F3A6980}">
      <dgm:prSet/>
      <dgm:spPr/>
      <dgm:t>
        <a:bodyPr/>
        <a:lstStyle/>
        <a:p>
          <a:endParaRPr lang="pl-PL" sz="2000" b="1"/>
        </a:p>
      </dgm:t>
    </dgm:pt>
    <dgm:pt modelId="{0A1D7E47-A2C3-4AE2-AD5B-2828B4736B3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Przetworzyny do postaci numerycznej (zbiór cyfry) </a:t>
          </a:r>
          <a:endParaRPr lang="pl-PL" sz="1800" b="1" dirty="0"/>
        </a:p>
      </dgm:t>
    </dgm:pt>
    <dgm:pt modelId="{DC19C19B-A4C9-4EBD-BAA3-503038ADE59D}" type="parTrans" cxnId="{549FEDCE-8B86-45E8-81CF-863907AF184F}">
      <dgm:prSet/>
      <dgm:spPr/>
      <dgm:t>
        <a:bodyPr/>
        <a:lstStyle/>
        <a:p>
          <a:endParaRPr lang="pl-PL" sz="2000" b="1"/>
        </a:p>
      </dgm:t>
    </dgm:pt>
    <dgm:pt modelId="{AF89A8FB-7F49-4E74-AA1C-FBDE266A8C7B}" type="sibTrans" cxnId="{549FEDCE-8B86-45E8-81CF-863907AF184F}">
      <dgm:prSet/>
      <dgm:spPr/>
      <dgm:t>
        <a:bodyPr/>
        <a:lstStyle/>
        <a:p>
          <a:endParaRPr lang="pl-PL" sz="2000" b="1"/>
        </a:p>
      </dgm:t>
    </dgm:pt>
    <dgm:pt modelId="{62726C3C-27BC-4B4F-9AFC-5273FD04E8C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Zapis na nośnikach CD, mp3</a:t>
          </a:r>
          <a:endParaRPr lang="pl-PL" sz="1800" b="1" dirty="0"/>
        </a:p>
      </dgm:t>
    </dgm:pt>
    <dgm:pt modelId="{D8B632FB-7987-4BBC-BCF4-C4AEF7F19C12}" type="parTrans" cxnId="{349CFAC2-3F40-4CD0-9900-A1CCF9024969}">
      <dgm:prSet/>
      <dgm:spPr/>
      <dgm:t>
        <a:bodyPr/>
        <a:lstStyle/>
        <a:p>
          <a:endParaRPr lang="pl-PL" sz="2000" b="1"/>
        </a:p>
      </dgm:t>
    </dgm:pt>
    <dgm:pt modelId="{DD22CB68-8365-49E3-90A6-E46A0EBBCCEE}" type="sibTrans" cxnId="{349CFAC2-3F40-4CD0-9900-A1CCF9024969}">
      <dgm:prSet/>
      <dgm:spPr/>
      <dgm:t>
        <a:bodyPr/>
        <a:lstStyle/>
        <a:p>
          <a:endParaRPr lang="pl-PL" sz="2000" b="1"/>
        </a:p>
      </dgm:t>
    </dgm:pt>
    <dgm:pt modelId="{32003713-61A9-4692-958E-6B5A6B51F48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Zawira problemy jakościowe</a:t>
          </a:r>
        </a:p>
        <a:p>
          <a:r>
            <a:rPr lang="pl-PL" sz="1800" b="1" dirty="0" smtClean="0"/>
            <a:t>(zakłócenia szumy)</a:t>
          </a:r>
          <a:endParaRPr lang="pl-PL" sz="1800" b="1" dirty="0"/>
        </a:p>
      </dgm:t>
    </dgm:pt>
    <dgm:pt modelId="{B386C15A-7735-4F86-B3F4-85B5823D68F8}" type="parTrans" cxnId="{CB6B9220-FC36-47AE-8AE5-7384AFEED21C}">
      <dgm:prSet/>
      <dgm:spPr/>
      <dgm:t>
        <a:bodyPr/>
        <a:lstStyle/>
        <a:p>
          <a:endParaRPr lang="pl-PL" sz="2000" b="1"/>
        </a:p>
      </dgm:t>
    </dgm:pt>
    <dgm:pt modelId="{363C30CA-A703-4659-B057-0C0F80C0FFDD}" type="sibTrans" cxnId="{CB6B9220-FC36-47AE-8AE5-7384AFEED21C}">
      <dgm:prSet/>
      <dgm:spPr/>
      <dgm:t>
        <a:bodyPr/>
        <a:lstStyle/>
        <a:p>
          <a:endParaRPr lang="pl-PL" sz="2000" b="1"/>
        </a:p>
      </dgm:t>
    </dgm:pt>
    <dgm:pt modelId="{1FA966E2-2388-4FFE-97C9-A50E7965FCA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Trwały ze stratą szczegółów</a:t>
          </a:r>
          <a:endParaRPr lang="pl-PL" sz="1800" b="1" dirty="0"/>
        </a:p>
      </dgm:t>
    </dgm:pt>
    <dgm:pt modelId="{3940520F-A422-4D1E-8335-A4B19F86EFE3}" type="parTrans" cxnId="{BD875659-57CE-40D1-9E23-1573364A659F}">
      <dgm:prSet/>
      <dgm:spPr/>
      <dgm:t>
        <a:bodyPr/>
        <a:lstStyle/>
        <a:p>
          <a:endParaRPr lang="pl-PL" sz="2000" b="1"/>
        </a:p>
      </dgm:t>
    </dgm:pt>
    <dgm:pt modelId="{A9B047EB-0577-4BD6-8C3E-8CDDF427E436}" type="sibTrans" cxnId="{BD875659-57CE-40D1-9E23-1573364A659F}">
      <dgm:prSet/>
      <dgm:spPr/>
      <dgm:t>
        <a:bodyPr/>
        <a:lstStyle/>
        <a:p>
          <a:endParaRPr lang="pl-PL" sz="2000" b="1"/>
        </a:p>
      </dgm:t>
    </dgm:pt>
    <dgm:pt modelId="{200DAB33-0AB2-48DF-987A-D9BD726179AD}" type="pres">
      <dgm:prSet presAssocID="{C41961E2-AFC7-48C9-8ED1-AAA2E0D48F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246CE4E-7CE3-4BB6-B3B4-2B54FDEF50C9}" type="pres">
      <dgm:prSet presAssocID="{87C16955-5172-4970-93CE-4B8928154A93}" presName="root" presStyleCnt="0"/>
      <dgm:spPr/>
    </dgm:pt>
    <dgm:pt modelId="{0DF53F13-9597-438C-AAAE-5F554E2A6401}" type="pres">
      <dgm:prSet presAssocID="{87C16955-5172-4970-93CE-4B8928154A93}" presName="rootComposite" presStyleCnt="0"/>
      <dgm:spPr/>
    </dgm:pt>
    <dgm:pt modelId="{556C554F-7BD8-47A5-BA3E-194B07476575}" type="pres">
      <dgm:prSet presAssocID="{87C16955-5172-4970-93CE-4B8928154A93}" presName="rootText" presStyleLbl="node1" presStyleIdx="0" presStyleCnt="2" custScaleX="132470"/>
      <dgm:spPr/>
      <dgm:t>
        <a:bodyPr/>
        <a:lstStyle/>
        <a:p>
          <a:endParaRPr lang="pl-PL"/>
        </a:p>
      </dgm:t>
    </dgm:pt>
    <dgm:pt modelId="{76056DD7-1D06-4E6C-B654-6F8EFC3D0226}" type="pres">
      <dgm:prSet presAssocID="{87C16955-5172-4970-93CE-4B8928154A93}" presName="rootConnector" presStyleLbl="node1" presStyleIdx="0" presStyleCnt="2"/>
      <dgm:spPr/>
      <dgm:t>
        <a:bodyPr/>
        <a:lstStyle/>
        <a:p>
          <a:endParaRPr lang="pl-PL"/>
        </a:p>
      </dgm:t>
    </dgm:pt>
    <dgm:pt modelId="{06FF04D4-FFB7-402A-8A51-5337682FB4DD}" type="pres">
      <dgm:prSet presAssocID="{87C16955-5172-4970-93CE-4B8928154A93}" presName="childShape" presStyleCnt="0"/>
      <dgm:spPr/>
    </dgm:pt>
    <dgm:pt modelId="{DBAB96B5-27EF-4909-86A9-3F9A57473A54}" type="pres">
      <dgm:prSet presAssocID="{96BCC3FA-7706-4DBC-8D4F-27A03839353E}" presName="Name13" presStyleLbl="parChTrans1D2" presStyleIdx="0" presStyleCnt="6"/>
      <dgm:spPr/>
      <dgm:t>
        <a:bodyPr/>
        <a:lstStyle/>
        <a:p>
          <a:endParaRPr lang="pl-PL"/>
        </a:p>
      </dgm:t>
    </dgm:pt>
    <dgm:pt modelId="{B437FFE0-D32F-4C29-8D1F-E1EC16BBEFA9}" type="pres">
      <dgm:prSet presAssocID="{81FA296D-1F61-4B2B-8F5F-E2949E570D71}" presName="childText" presStyleLbl="bgAcc1" presStyleIdx="0" presStyleCnt="6" custScaleX="151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F8F6C9-5ACE-4133-8AB3-C26258992A65}" type="pres">
      <dgm:prSet presAssocID="{2DC0CF96-8F32-4E71-8BFD-410C0E458F43}" presName="Name13" presStyleLbl="parChTrans1D2" presStyleIdx="1" presStyleCnt="6"/>
      <dgm:spPr/>
      <dgm:t>
        <a:bodyPr/>
        <a:lstStyle/>
        <a:p>
          <a:endParaRPr lang="pl-PL"/>
        </a:p>
      </dgm:t>
    </dgm:pt>
    <dgm:pt modelId="{B4820886-0F52-495D-84FD-54C7DB648056}" type="pres">
      <dgm:prSet presAssocID="{009CAD7A-A886-4B6E-B10B-D7D1B631730F}" presName="childText" presStyleLbl="bgAcc1" presStyleIdx="1" presStyleCnt="6" custScaleX="151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30A14C-760C-4A42-BAD6-897FEE2ADF57}" type="pres">
      <dgm:prSet presAssocID="{B386C15A-7735-4F86-B3F4-85B5823D68F8}" presName="Name13" presStyleLbl="parChTrans1D2" presStyleIdx="2" presStyleCnt="6"/>
      <dgm:spPr/>
      <dgm:t>
        <a:bodyPr/>
        <a:lstStyle/>
        <a:p>
          <a:endParaRPr lang="pl-PL"/>
        </a:p>
      </dgm:t>
    </dgm:pt>
    <dgm:pt modelId="{0728906B-F8EA-47C2-AABC-8579EA6C23D5}" type="pres">
      <dgm:prSet presAssocID="{32003713-61A9-4692-958E-6B5A6B51F485}" presName="childText" presStyleLbl="bgAcc1" presStyleIdx="2" presStyleCnt="6" custScaleX="151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BCB171-3580-4997-844F-FF6C5739F3E4}" type="pres">
      <dgm:prSet presAssocID="{C42F32F7-7984-417F-BFEE-A47764EC1AFC}" presName="root" presStyleCnt="0"/>
      <dgm:spPr/>
    </dgm:pt>
    <dgm:pt modelId="{D742CC5D-D9A8-48F4-8009-BC1F721E9013}" type="pres">
      <dgm:prSet presAssocID="{C42F32F7-7984-417F-BFEE-A47764EC1AFC}" presName="rootComposite" presStyleCnt="0"/>
      <dgm:spPr/>
    </dgm:pt>
    <dgm:pt modelId="{58E18D49-615A-42EF-AE86-A27416D14035}" type="pres">
      <dgm:prSet presAssocID="{C42F32F7-7984-417F-BFEE-A47764EC1AFC}" presName="rootText" presStyleLbl="node1" presStyleIdx="1" presStyleCnt="2" custScaleX="132470"/>
      <dgm:spPr/>
      <dgm:t>
        <a:bodyPr/>
        <a:lstStyle/>
        <a:p>
          <a:endParaRPr lang="pl-PL"/>
        </a:p>
      </dgm:t>
    </dgm:pt>
    <dgm:pt modelId="{93ABECB1-5C4C-4D2A-B394-41FC70955703}" type="pres">
      <dgm:prSet presAssocID="{C42F32F7-7984-417F-BFEE-A47764EC1AFC}" presName="rootConnector" presStyleLbl="node1" presStyleIdx="1" presStyleCnt="2"/>
      <dgm:spPr/>
      <dgm:t>
        <a:bodyPr/>
        <a:lstStyle/>
        <a:p>
          <a:endParaRPr lang="pl-PL"/>
        </a:p>
      </dgm:t>
    </dgm:pt>
    <dgm:pt modelId="{E799A735-2265-495F-9632-2857CF16C8F1}" type="pres">
      <dgm:prSet presAssocID="{C42F32F7-7984-417F-BFEE-A47764EC1AFC}" presName="childShape" presStyleCnt="0"/>
      <dgm:spPr/>
    </dgm:pt>
    <dgm:pt modelId="{75C8196C-E355-4B59-8CEF-658FCF7570F1}" type="pres">
      <dgm:prSet presAssocID="{DC19C19B-A4C9-4EBD-BAA3-503038ADE59D}" presName="Name13" presStyleLbl="parChTrans1D2" presStyleIdx="3" presStyleCnt="6"/>
      <dgm:spPr/>
      <dgm:t>
        <a:bodyPr/>
        <a:lstStyle/>
        <a:p>
          <a:endParaRPr lang="pl-PL"/>
        </a:p>
      </dgm:t>
    </dgm:pt>
    <dgm:pt modelId="{542B3D3C-1C82-4EEF-BA2D-A211BAC36133}" type="pres">
      <dgm:prSet presAssocID="{0A1D7E47-A2C3-4AE2-AD5B-2828B4736B35}" presName="childText" presStyleLbl="bgAcc1" presStyleIdx="3" presStyleCnt="6" custScaleX="151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7EDF8B-A7E8-4157-BC89-3A3FE12F0CA8}" type="pres">
      <dgm:prSet presAssocID="{D8B632FB-7987-4BBC-BCF4-C4AEF7F19C12}" presName="Name13" presStyleLbl="parChTrans1D2" presStyleIdx="4" presStyleCnt="6"/>
      <dgm:spPr/>
      <dgm:t>
        <a:bodyPr/>
        <a:lstStyle/>
        <a:p>
          <a:endParaRPr lang="pl-PL"/>
        </a:p>
      </dgm:t>
    </dgm:pt>
    <dgm:pt modelId="{F83D1C6C-B7D9-4B9A-94E8-BB42793AB9B3}" type="pres">
      <dgm:prSet presAssocID="{62726C3C-27BC-4B4F-9AFC-5273FD04E8CA}" presName="childText" presStyleLbl="bgAcc1" presStyleIdx="4" presStyleCnt="6" custScaleX="151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915CA7-9892-4C1B-9FFB-7288314BBE8D}" type="pres">
      <dgm:prSet presAssocID="{3940520F-A422-4D1E-8335-A4B19F86EFE3}" presName="Name13" presStyleLbl="parChTrans1D2" presStyleIdx="5" presStyleCnt="6"/>
      <dgm:spPr/>
      <dgm:t>
        <a:bodyPr/>
        <a:lstStyle/>
        <a:p>
          <a:endParaRPr lang="pl-PL"/>
        </a:p>
      </dgm:t>
    </dgm:pt>
    <dgm:pt modelId="{F7357CA7-38BF-470A-96A3-31FE2A39E5BC}" type="pres">
      <dgm:prSet presAssocID="{1FA966E2-2388-4FFE-97C9-A50E7965FCA8}" presName="childText" presStyleLbl="bgAcc1" presStyleIdx="5" presStyleCnt="6" custScaleX="151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D449AF-8612-4BB0-8D58-6F64E130CED0}" type="presOf" srcId="{0A1D7E47-A2C3-4AE2-AD5B-2828B4736B35}" destId="{542B3D3C-1C82-4EEF-BA2D-A211BAC36133}" srcOrd="0" destOrd="0" presId="urn:microsoft.com/office/officeart/2005/8/layout/hierarchy3"/>
    <dgm:cxn modelId="{1AA8C3BD-8E01-4FCC-8737-F776F2EC3520}" type="presOf" srcId="{3940520F-A422-4D1E-8335-A4B19F86EFE3}" destId="{E1915CA7-9892-4C1B-9FFB-7288314BBE8D}" srcOrd="0" destOrd="0" presId="urn:microsoft.com/office/officeart/2005/8/layout/hierarchy3"/>
    <dgm:cxn modelId="{8ED0A6C8-5F02-4C52-8618-EC2C70810EFA}" type="presOf" srcId="{C41961E2-AFC7-48C9-8ED1-AAA2E0D48F70}" destId="{200DAB33-0AB2-48DF-987A-D9BD726179AD}" srcOrd="0" destOrd="0" presId="urn:microsoft.com/office/officeart/2005/8/layout/hierarchy3"/>
    <dgm:cxn modelId="{349CFAC2-3F40-4CD0-9900-A1CCF9024969}" srcId="{C42F32F7-7984-417F-BFEE-A47764EC1AFC}" destId="{62726C3C-27BC-4B4F-9AFC-5273FD04E8CA}" srcOrd="1" destOrd="0" parTransId="{D8B632FB-7987-4BBC-BCF4-C4AEF7F19C12}" sibTransId="{DD22CB68-8365-49E3-90A6-E46A0EBBCCEE}"/>
    <dgm:cxn modelId="{CB6B9220-FC36-47AE-8AE5-7384AFEED21C}" srcId="{87C16955-5172-4970-93CE-4B8928154A93}" destId="{32003713-61A9-4692-958E-6B5A6B51F485}" srcOrd="2" destOrd="0" parTransId="{B386C15A-7735-4F86-B3F4-85B5823D68F8}" sibTransId="{363C30CA-A703-4659-B057-0C0F80C0FFDD}"/>
    <dgm:cxn modelId="{AC16C262-01DC-4F5E-95F8-58AD4BF5FB66}" type="presOf" srcId="{B386C15A-7735-4F86-B3F4-85B5823D68F8}" destId="{5E30A14C-760C-4A42-BAD6-897FEE2ADF57}" srcOrd="0" destOrd="0" presId="urn:microsoft.com/office/officeart/2005/8/layout/hierarchy3"/>
    <dgm:cxn modelId="{E8B08D4A-1BEC-4A1F-86CA-B88B3D3FF323}" type="presOf" srcId="{1FA966E2-2388-4FFE-97C9-A50E7965FCA8}" destId="{F7357CA7-38BF-470A-96A3-31FE2A39E5BC}" srcOrd="0" destOrd="0" presId="urn:microsoft.com/office/officeart/2005/8/layout/hierarchy3"/>
    <dgm:cxn modelId="{D3C005CF-8068-4C94-90BA-27E547662096}" type="presOf" srcId="{2DC0CF96-8F32-4E71-8BFD-410C0E458F43}" destId="{5FF8F6C9-5ACE-4133-8AB3-C26258992A65}" srcOrd="0" destOrd="0" presId="urn:microsoft.com/office/officeart/2005/8/layout/hierarchy3"/>
    <dgm:cxn modelId="{BD875659-57CE-40D1-9E23-1573364A659F}" srcId="{C42F32F7-7984-417F-BFEE-A47764EC1AFC}" destId="{1FA966E2-2388-4FFE-97C9-A50E7965FCA8}" srcOrd="2" destOrd="0" parTransId="{3940520F-A422-4D1E-8335-A4B19F86EFE3}" sibTransId="{A9B047EB-0577-4BD6-8C3E-8CDDF427E436}"/>
    <dgm:cxn modelId="{656D0133-5953-4F64-AEE4-986F1E2BD52D}" type="presOf" srcId="{87C16955-5172-4970-93CE-4B8928154A93}" destId="{76056DD7-1D06-4E6C-B654-6F8EFC3D0226}" srcOrd="1" destOrd="0" presId="urn:microsoft.com/office/officeart/2005/8/layout/hierarchy3"/>
    <dgm:cxn modelId="{06565DB9-47B9-4C7B-8A1F-563AAA1ECBEE}" type="presOf" srcId="{87C16955-5172-4970-93CE-4B8928154A93}" destId="{556C554F-7BD8-47A5-BA3E-194B07476575}" srcOrd="0" destOrd="0" presId="urn:microsoft.com/office/officeart/2005/8/layout/hierarchy3"/>
    <dgm:cxn modelId="{0DA26E63-BDF9-4FC4-95A8-0D083C73AC8E}" srcId="{87C16955-5172-4970-93CE-4B8928154A93}" destId="{009CAD7A-A886-4B6E-B10B-D7D1B631730F}" srcOrd="1" destOrd="0" parTransId="{2DC0CF96-8F32-4E71-8BFD-410C0E458F43}" sibTransId="{E45FB185-F73B-4ADC-903F-4C87F660879B}"/>
    <dgm:cxn modelId="{64FE073E-30BF-452C-AE78-57A143DC42B9}" type="presOf" srcId="{81FA296D-1F61-4B2B-8F5F-E2949E570D71}" destId="{B437FFE0-D32F-4C29-8D1F-E1EC16BBEFA9}" srcOrd="0" destOrd="0" presId="urn:microsoft.com/office/officeart/2005/8/layout/hierarchy3"/>
    <dgm:cxn modelId="{B73D790E-443A-43B3-A2D3-24308D14E3D3}" srcId="{C41961E2-AFC7-48C9-8ED1-AAA2E0D48F70}" destId="{87C16955-5172-4970-93CE-4B8928154A93}" srcOrd="0" destOrd="0" parTransId="{DF43C199-709C-4DED-9A65-F5CC8CEE7EFF}" sibTransId="{ABA377DC-BFA2-43A4-8A5C-EE2B1E7C805E}"/>
    <dgm:cxn modelId="{08885D8B-3DB2-4CE9-A407-FFFB2F3A6980}" srcId="{C41961E2-AFC7-48C9-8ED1-AAA2E0D48F70}" destId="{C42F32F7-7984-417F-BFEE-A47764EC1AFC}" srcOrd="1" destOrd="0" parTransId="{B276352A-6BAC-4252-B40F-6B64F8990CEF}" sibTransId="{745B32C9-7557-4A6F-8ABC-615188739CD1}"/>
    <dgm:cxn modelId="{22C63C06-E66B-48F3-AC24-EAB22CCB4D77}" type="presOf" srcId="{C42F32F7-7984-417F-BFEE-A47764EC1AFC}" destId="{93ABECB1-5C4C-4D2A-B394-41FC70955703}" srcOrd="1" destOrd="0" presId="urn:microsoft.com/office/officeart/2005/8/layout/hierarchy3"/>
    <dgm:cxn modelId="{082E5958-3A33-428C-B50E-4BC967579362}" type="presOf" srcId="{62726C3C-27BC-4B4F-9AFC-5273FD04E8CA}" destId="{F83D1C6C-B7D9-4B9A-94E8-BB42793AB9B3}" srcOrd="0" destOrd="0" presId="urn:microsoft.com/office/officeart/2005/8/layout/hierarchy3"/>
    <dgm:cxn modelId="{77F6C19D-A2D2-42A4-90C9-114A5448C54B}" type="presOf" srcId="{DC19C19B-A4C9-4EBD-BAA3-503038ADE59D}" destId="{75C8196C-E355-4B59-8CEF-658FCF7570F1}" srcOrd="0" destOrd="0" presId="urn:microsoft.com/office/officeart/2005/8/layout/hierarchy3"/>
    <dgm:cxn modelId="{1E91B94B-7559-42B1-8E08-4FCF850D80DB}" type="presOf" srcId="{96BCC3FA-7706-4DBC-8D4F-27A03839353E}" destId="{DBAB96B5-27EF-4909-86A9-3F9A57473A54}" srcOrd="0" destOrd="0" presId="urn:microsoft.com/office/officeart/2005/8/layout/hierarchy3"/>
    <dgm:cxn modelId="{65E023B7-15EB-4FF8-9C9C-7DD8E36BD012}" type="presOf" srcId="{D8B632FB-7987-4BBC-BCF4-C4AEF7F19C12}" destId="{3B7EDF8B-A7E8-4157-BC89-3A3FE12F0CA8}" srcOrd="0" destOrd="0" presId="urn:microsoft.com/office/officeart/2005/8/layout/hierarchy3"/>
    <dgm:cxn modelId="{0BC58B59-E94C-4A9A-8C12-D30C747E5A6F}" type="presOf" srcId="{C42F32F7-7984-417F-BFEE-A47764EC1AFC}" destId="{58E18D49-615A-42EF-AE86-A27416D14035}" srcOrd="0" destOrd="0" presId="urn:microsoft.com/office/officeart/2005/8/layout/hierarchy3"/>
    <dgm:cxn modelId="{549FEDCE-8B86-45E8-81CF-863907AF184F}" srcId="{C42F32F7-7984-417F-BFEE-A47764EC1AFC}" destId="{0A1D7E47-A2C3-4AE2-AD5B-2828B4736B35}" srcOrd="0" destOrd="0" parTransId="{DC19C19B-A4C9-4EBD-BAA3-503038ADE59D}" sibTransId="{AF89A8FB-7F49-4E74-AA1C-FBDE266A8C7B}"/>
    <dgm:cxn modelId="{F6165AF9-BB29-4EB6-A93F-1455228517EC}" type="presOf" srcId="{32003713-61A9-4692-958E-6B5A6B51F485}" destId="{0728906B-F8EA-47C2-AABC-8579EA6C23D5}" srcOrd="0" destOrd="0" presId="urn:microsoft.com/office/officeart/2005/8/layout/hierarchy3"/>
    <dgm:cxn modelId="{4D5C5EE4-8ADD-4A85-B43A-8AB725B1CD54}" type="presOf" srcId="{009CAD7A-A886-4B6E-B10B-D7D1B631730F}" destId="{B4820886-0F52-495D-84FD-54C7DB648056}" srcOrd="0" destOrd="0" presId="urn:microsoft.com/office/officeart/2005/8/layout/hierarchy3"/>
    <dgm:cxn modelId="{F899C572-17B1-4C3F-BC94-2C2D526C0780}" srcId="{87C16955-5172-4970-93CE-4B8928154A93}" destId="{81FA296D-1F61-4B2B-8F5F-E2949E570D71}" srcOrd="0" destOrd="0" parTransId="{96BCC3FA-7706-4DBC-8D4F-27A03839353E}" sibTransId="{48C8C590-8F5E-4305-B547-E779F63F22A5}"/>
    <dgm:cxn modelId="{F3A0633F-76BB-44B4-85D6-39EE620DEF68}" type="presParOf" srcId="{200DAB33-0AB2-48DF-987A-D9BD726179AD}" destId="{5246CE4E-7CE3-4BB6-B3B4-2B54FDEF50C9}" srcOrd="0" destOrd="0" presId="urn:microsoft.com/office/officeart/2005/8/layout/hierarchy3"/>
    <dgm:cxn modelId="{9CCF6B2D-4C46-478E-B7E5-6E0C0C34BD75}" type="presParOf" srcId="{5246CE4E-7CE3-4BB6-B3B4-2B54FDEF50C9}" destId="{0DF53F13-9597-438C-AAAE-5F554E2A6401}" srcOrd="0" destOrd="0" presId="urn:microsoft.com/office/officeart/2005/8/layout/hierarchy3"/>
    <dgm:cxn modelId="{CBC43CCA-F113-4FCC-8992-3AF889A97CC7}" type="presParOf" srcId="{0DF53F13-9597-438C-AAAE-5F554E2A6401}" destId="{556C554F-7BD8-47A5-BA3E-194B07476575}" srcOrd="0" destOrd="0" presId="urn:microsoft.com/office/officeart/2005/8/layout/hierarchy3"/>
    <dgm:cxn modelId="{EF3E7770-64DD-43F1-9B39-6F23AB016AF6}" type="presParOf" srcId="{0DF53F13-9597-438C-AAAE-5F554E2A6401}" destId="{76056DD7-1D06-4E6C-B654-6F8EFC3D0226}" srcOrd="1" destOrd="0" presId="urn:microsoft.com/office/officeart/2005/8/layout/hierarchy3"/>
    <dgm:cxn modelId="{556730C2-4F2B-4F21-8BB2-52A0B771A4D5}" type="presParOf" srcId="{5246CE4E-7CE3-4BB6-B3B4-2B54FDEF50C9}" destId="{06FF04D4-FFB7-402A-8A51-5337682FB4DD}" srcOrd="1" destOrd="0" presId="urn:microsoft.com/office/officeart/2005/8/layout/hierarchy3"/>
    <dgm:cxn modelId="{429228D3-7F45-4CA5-A1DB-AC1B8F946404}" type="presParOf" srcId="{06FF04D4-FFB7-402A-8A51-5337682FB4DD}" destId="{DBAB96B5-27EF-4909-86A9-3F9A57473A54}" srcOrd="0" destOrd="0" presId="urn:microsoft.com/office/officeart/2005/8/layout/hierarchy3"/>
    <dgm:cxn modelId="{231F8035-EFAB-43B7-B101-0340C9AAAE74}" type="presParOf" srcId="{06FF04D4-FFB7-402A-8A51-5337682FB4DD}" destId="{B437FFE0-D32F-4C29-8D1F-E1EC16BBEFA9}" srcOrd="1" destOrd="0" presId="urn:microsoft.com/office/officeart/2005/8/layout/hierarchy3"/>
    <dgm:cxn modelId="{09F022BC-FD0F-4404-922D-5AF6DB4A0B0A}" type="presParOf" srcId="{06FF04D4-FFB7-402A-8A51-5337682FB4DD}" destId="{5FF8F6C9-5ACE-4133-8AB3-C26258992A65}" srcOrd="2" destOrd="0" presId="urn:microsoft.com/office/officeart/2005/8/layout/hierarchy3"/>
    <dgm:cxn modelId="{18EF113F-53D9-4446-A2F9-9E2E5525E963}" type="presParOf" srcId="{06FF04D4-FFB7-402A-8A51-5337682FB4DD}" destId="{B4820886-0F52-495D-84FD-54C7DB648056}" srcOrd="3" destOrd="0" presId="urn:microsoft.com/office/officeart/2005/8/layout/hierarchy3"/>
    <dgm:cxn modelId="{F46D6FDC-04A6-4123-BE5F-A39C9E5EF8C8}" type="presParOf" srcId="{06FF04D4-FFB7-402A-8A51-5337682FB4DD}" destId="{5E30A14C-760C-4A42-BAD6-897FEE2ADF57}" srcOrd="4" destOrd="0" presId="urn:microsoft.com/office/officeart/2005/8/layout/hierarchy3"/>
    <dgm:cxn modelId="{C9B0A4C3-61BA-45B3-9B79-013F27C117EF}" type="presParOf" srcId="{06FF04D4-FFB7-402A-8A51-5337682FB4DD}" destId="{0728906B-F8EA-47C2-AABC-8579EA6C23D5}" srcOrd="5" destOrd="0" presId="urn:microsoft.com/office/officeart/2005/8/layout/hierarchy3"/>
    <dgm:cxn modelId="{985D46E8-056F-4CA6-83D1-2F139AD85465}" type="presParOf" srcId="{200DAB33-0AB2-48DF-987A-D9BD726179AD}" destId="{B5BCB171-3580-4997-844F-FF6C5739F3E4}" srcOrd="1" destOrd="0" presId="urn:microsoft.com/office/officeart/2005/8/layout/hierarchy3"/>
    <dgm:cxn modelId="{F206EAEB-871B-472A-9456-C2826345B9CE}" type="presParOf" srcId="{B5BCB171-3580-4997-844F-FF6C5739F3E4}" destId="{D742CC5D-D9A8-48F4-8009-BC1F721E9013}" srcOrd="0" destOrd="0" presId="urn:microsoft.com/office/officeart/2005/8/layout/hierarchy3"/>
    <dgm:cxn modelId="{784AAB95-EBFB-4970-A863-1A6AF9242F8C}" type="presParOf" srcId="{D742CC5D-D9A8-48F4-8009-BC1F721E9013}" destId="{58E18D49-615A-42EF-AE86-A27416D14035}" srcOrd="0" destOrd="0" presId="urn:microsoft.com/office/officeart/2005/8/layout/hierarchy3"/>
    <dgm:cxn modelId="{1E2144EF-916B-46B8-A81F-FE534262DDD6}" type="presParOf" srcId="{D742CC5D-D9A8-48F4-8009-BC1F721E9013}" destId="{93ABECB1-5C4C-4D2A-B394-41FC70955703}" srcOrd="1" destOrd="0" presId="urn:microsoft.com/office/officeart/2005/8/layout/hierarchy3"/>
    <dgm:cxn modelId="{3A6F2498-9A83-496F-B127-05322F87DE1D}" type="presParOf" srcId="{B5BCB171-3580-4997-844F-FF6C5739F3E4}" destId="{E799A735-2265-495F-9632-2857CF16C8F1}" srcOrd="1" destOrd="0" presId="urn:microsoft.com/office/officeart/2005/8/layout/hierarchy3"/>
    <dgm:cxn modelId="{978C4043-A65A-44CA-91CE-4189A20992DD}" type="presParOf" srcId="{E799A735-2265-495F-9632-2857CF16C8F1}" destId="{75C8196C-E355-4B59-8CEF-658FCF7570F1}" srcOrd="0" destOrd="0" presId="urn:microsoft.com/office/officeart/2005/8/layout/hierarchy3"/>
    <dgm:cxn modelId="{66916949-29A0-4968-AE74-D58A6F796DCF}" type="presParOf" srcId="{E799A735-2265-495F-9632-2857CF16C8F1}" destId="{542B3D3C-1C82-4EEF-BA2D-A211BAC36133}" srcOrd="1" destOrd="0" presId="urn:microsoft.com/office/officeart/2005/8/layout/hierarchy3"/>
    <dgm:cxn modelId="{86BC2D11-3709-46C5-A12A-521CBD8C5B2D}" type="presParOf" srcId="{E799A735-2265-495F-9632-2857CF16C8F1}" destId="{3B7EDF8B-A7E8-4157-BC89-3A3FE12F0CA8}" srcOrd="2" destOrd="0" presId="urn:microsoft.com/office/officeart/2005/8/layout/hierarchy3"/>
    <dgm:cxn modelId="{C4562EE6-CDAD-4115-8844-F7C6C8BEC95F}" type="presParOf" srcId="{E799A735-2265-495F-9632-2857CF16C8F1}" destId="{F83D1C6C-B7D9-4B9A-94E8-BB42793AB9B3}" srcOrd="3" destOrd="0" presId="urn:microsoft.com/office/officeart/2005/8/layout/hierarchy3"/>
    <dgm:cxn modelId="{0E4AD471-A154-4BC6-80E2-E67312E6DA47}" type="presParOf" srcId="{E799A735-2265-495F-9632-2857CF16C8F1}" destId="{E1915CA7-9892-4C1B-9FFB-7288314BBE8D}" srcOrd="4" destOrd="0" presId="urn:microsoft.com/office/officeart/2005/8/layout/hierarchy3"/>
    <dgm:cxn modelId="{E6386157-CBAE-4D87-9782-855F8FADE90E}" type="presParOf" srcId="{E799A735-2265-495F-9632-2857CF16C8F1}" destId="{F7357CA7-38BF-470A-96A3-31FE2A39E5B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21538-F0FD-4774-887A-A017CFBC9AEA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2DB613E-17E2-442E-BDCB-315F88B4027C}">
      <dgm:prSet phldrT="[Text]"/>
      <dgm:spPr>
        <a:effectLst>
          <a:outerShdw blurRad="76200" dist="114300" dir="2700000" algn="tl" rotWithShape="0">
            <a:prstClr val="black">
              <a:alpha val="66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PRÓBKOWANIE</a:t>
          </a:r>
          <a:endParaRPr lang="pl-PL" b="1" dirty="0">
            <a:solidFill>
              <a:srgbClr val="FFFF00"/>
            </a:solidFill>
          </a:endParaRPr>
        </a:p>
      </dgm:t>
    </dgm:pt>
    <dgm:pt modelId="{1B726C09-7EE1-424A-8084-088963538250}" type="parTrans" cxnId="{FF34C2A5-50E4-4757-8C3A-931DAF7A0FF9}">
      <dgm:prSet/>
      <dgm:spPr/>
      <dgm:t>
        <a:bodyPr/>
        <a:lstStyle/>
        <a:p>
          <a:endParaRPr lang="pl-PL"/>
        </a:p>
      </dgm:t>
    </dgm:pt>
    <dgm:pt modelId="{3DB06A63-F4B6-4D2D-980D-B15DB1269FCF}" type="sibTrans" cxnId="{FF34C2A5-50E4-4757-8C3A-931DAF7A0FF9}">
      <dgm:prSet/>
      <dgm:spPr/>
      <dgm:t>
        <a:bodyPr/>
        <a:lstStyle/>
        <a:p>
          <a:endParaRPr lang="pl-PL"/>
        </a:p>
      </dgm:t>
    </dgm:pt>
    <dgm:pt modelId="{1BE0CDDF-4AB6-46C2-8F16-F33A5C2CB39D}">
      <dgm:prSet phldrT="[Text]" custT="1"/>
      <dgm:spPr/>
      <dgm:t>
        <a:bodyPr/>
        <a:lstStyle/>
        <a:p>
          <a:r>
            <a:rPr lang="pl-PL" sz="1800" b="1" dirty="0" smtClean="0"/>
            <a:t>Odczytywanie sygnału ciągłego w odstępach czasu – otrzymujemy zbór konkretnych wartości</a:t>
          </a:r>
          <a:endParaRPr lang="pl-PL" sz="1800" b="1" dirty="0"/>
        </a:p>
      </dgm:t>
    </dgm:pt>
    <dgm:pt modelId="{D6C31A41-4F85-45FE-8C7F-471AF233F9D1}" type="parTrans" cxnId="{5046E5C1-58F4-4FD1-918E-6519B94D6828}">
      <dgm:prSet/>
      <dgm:spPr/>
      <dgm:t>
        <a:bodyPr/>
        <a:lstStyle/>
        <a:p>
          <a:endParaRPr lang="pl-PL"/>
        </a:p>
      </dgm:t>
    </dgm:pt>
    <dgm:pt modelId="{107F350B-6701-4864-91E5-5B3953341F85}" type="sibTrans" cxnId="{5046E5C1-58F4-4FD1-918E-6519B94D6828}">
      <dgm:prSet/>
      <dgm:spPr/>
      <dgm:t>
        <a:bodyPr/>
        <a:lstStyle/>
        <a:p>
          <a:endParaRPr lang="pl-PL"/>
        </a:p>
      </dgm:t>
    </dgm:pt>
    <dgm:pt modelId="{060F6CA9-0782-4B5A-AC9E-3FFA59D1318B}">
      <dgm:prSet phldrT="[Text]"/>
      <dgm:spPr>
        <a:effectLst>
          <a:outerShdw blurRad="76200" dist="114300" dir="2700000" algn="tl" rotWithShape="0">
            <a:prstClr val="black">
              <a:alpha val="66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KWANTYZACJA</a:t>
          </a:r>
          <a:endParaRPr lang="pl-PL" b="1" dirty="0">
            <a:solidFill>
              <a:srgbClr val="FFFF00"/>
            </a:solidFill>
          </a:endParaRPr>
        </a:p>
      </dgm:t>
    </dgm:pt>
    <dgm:pt modelId="{E5B10EF4-B3CA-4414-A5F5-3EFFBD9D54AB}" type="parTrans" cxnId="{066CADCB-11A8-4026-BB82-A70DDD2CFCA8}">
      <dgm:prSet/>
      <dgm:spPr/>
      <dgm:t>
        <a:bodyPr/>
        <a:lstStyle/>
        <a:p>
          <a:endParaRPr lang="pl-PL"/>
        </a:p>
      </dgm:t>
    </dgm:pt>
    <dgm:pt modelId="{FAD50F57-4981-4498-A694-08E4357383F2}" type="sibTrans" cxnId="{066CADCB-11A8-4026-BB82-A70DDD2CFCA8}">
      <dgm:prSet/>
      <dgm:spPr/>
      <dgm:t>
        <a:bodyPr/>
        <a:lstStyle/>
        <a:p>
          <a:endParaRPr lang="pl-PL"/>
        </a:p>
      </dgm:t>
    </dgm:pt>
    <dgm:pt modelId="{11FBEA05-7760-450B-AE77-756DA0B84365}">
      <dgm:prSet phldrT="[Text]" custT="1"/>
      <dgm:spPr/>
      <dgm:t>
        <a:bodyPr/>
        <a:lstStyle/>
        <a:p>
          <a:r>
            <a:rPr lang="pl-PL" sz="1800" b="1" dirty="0" smtClean="0"/>
            <a:t>Zaokrąglanie  wartości – utrata pewnych danych</a:t>
          </a:r>
          <a:endParaRPr lang="pl-PL" sz="1800" b="1" dirty="0"/>
        </a:p>
      </dgm:t>
    </dgm:pt>
    <dgm:pt modelId="{0A8BE073-51E7-4A7F-A73C-FB6E8B67ECE8}" type="parTrans" cxnId="{9BA9ED2E-15A7-41BC-A749-D1FF7566BBE2}">
      <dgm:prSet/>
      <dgm:spPr/>
      <dgm:t>
        <a:bodyPr/>
        <a:lstStyle/>
        <a:p>
          <a:endParaRPr lang="pl-PL"/>
        </a:p>
      </dgm:t>
    </dgm:pt>
    <dgm:pt modelId="{92C5E6D6-8734-4F20-A737-12F9C4D6285F}" type="sibTrans" cxnId="{9BA9ED2E-15A7-41BC-A749-D1FF7566BBE2}">
      <dgm:prSet/>
      <dgm:spPr/>
      <dgm:t>
        <a:bodyPr/>
        <a:lstStyle/>
        <a:p>
          <a:endParaRPr lang="pl-PL"/>
        </a:p>
      </dgm:t>
    </dgm:pt>
    <dgm:pt modelId="{C7914252-9B12-4F03-8872-FA0696B02CEF}">
      <dgm:prSet phldrT="[Text]"/>
      <dgm:spPr>
        <a:effectLst>
          <a:outerShdw blurRad="76200" dist="114300" dir="2700000" algn="tl" rotWithShape="0">
            <a:prstClr val="black">
              <a:alpha val="66000"/>
            </a:prstClr>
          </a:outerShdw>
        </a:effectLst>
      </dgm:spPr>
      <dgm:t>
        <a:bodyPr/>
        <a:lstStyle/>
        <a:p>
          <a:r>
            <a:rPr lang="pl-PL" b="1" dirty="0" smtClean="0">
              <a:solidFill>
                <a:srgbClr val="FFFF00"/>
              </a:solidFill>
            </a:rPr>
            <a:t>KODOWANIE</a:t>
          </a:r>
          <a:endParaRPr lang="pl-PL" b="1" dirty="0">
            <a:solidFill>
              <a:srgbClr val="FFFF00"/>
            </a:solidFill>
          </a:endParaRPr>
        </a:p>
      </dgm:t>
    </dgm:pt>
    <dgm:pt modelId="{A6FCED8E-C24F-4B3D-A99A-45A3933CC449}" type="parTrans" cxnId="{C32728B9-FC78-4744-A9E5-12506F330908}">
      <dgm:prSet/>
      <dgm:spPr/>
      <dgm:t>
        <a:bodyPr/>
        <a:lstStyle/>
        <a:p>
          <a:endParaRPr lang="pl-PL"/>
        </a:p>
      </dgm:t>
    </dgm:pt>
    <dgm:pt modelId="{D789EB68-ED4D-4133-97F8-3ABD45E82097}" type="sibTrans" cxnId="{C32728B9-FC78-4744-A9E5-12506F330908}">
      <dgm:prSet/>
      <dgm:spPr/>
      <dgm:t>
        <a:bodyPr/>
        <a:lstStyle/>
        <a:p>
          <a:endParaRPr lang="pl-PL"/>
        </a:p>
      </dgm:t>
    </dgm:pt>
    <dgm:pt modelId="{D3E8C3D0-184C-43B9-91AC-D86C70947BD1}">
      <dgm:prSet phldrT="[Text]" custT="1"/>
      <dgm:spPr/>
      <dgm:t>
        <a:bodyPr/>
        <a:lstStyle/>
        <a:p>
          <a:r>
            <a:rPr lang="pl-PL" sz="1800" b="1" dirty="0" smtClean="0"/>
            <a:t>Zpis w postaci liczb – system dwójkowy 0/1</a:t>
          </a:r>
          <a:endParaRPr lang="pl-PL" sz="1800" b="1" dirty="0"/>
        </a:p>
      </dgm:t>
    </dgm:pt>
    <dgm:pt modelId="{F6AA7C89-10A1-409F-BBFA-E3387E51A6E8}" type="parTrans" cxnId="{21B21E79-2150-4382-991B-A5ABF2A49A6B}">
      <dgm:prSet/>
      <dgm:spPr/>
      <dgm:t>
        <a:bodyPr/>
        <a:lstStyle/>
        <a:p>
          <a:endParaRPr lang="pl-PL"/>
        </a:p>
      </dgm:t>
    </dgm:pt>
    <dgm:pt modelId="{956C8D54-CD57-49D4-8642-58DF1DA66F26}" type="sibTrans" cxnId="{21B21E79-2150-4382-991B-A5ABF2A49A6B}">
      <dgm:prSet/>
      <dgm:spPr/>
      <dgm:t>
        <a:bodyPr/>
        <a:lstStyle/>
        <a:p>
          <a:endParaRPr lang="pl-PL"/>
        </a:p>
      </dgm:t>
    </dgm:pt>
    <dgm:pt modelId="{65E080FB-7C9E-462B-A8B6-897AC124F548}" type="pres">
      <dgm:prSet presAssocID="{DEA21538-F0FD-4774-887A-A017CFBC9AE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7954631-DE56-43BA-B281-38240B68C988}" type="pres">
      <dgm:prSet presAssocID="{72DB613E-17E2-442E-BDCB-315F88B4027C}" presName="composite" presStyleCnt="0"/>
      <dgm:spPr/>
    </dgm:pt>
    <dgm:pt modelId="{2F8A1987-63D1-4485-9F89-A05D4BD43B09}" type="pres">
      <dgm:prSet presAssocID="{72DB613E-17E2-442E-BDCB-315F88B4027C}" presName="bentUpArrow1" presStyleLbl="alignImgPlace1" presStyleIdx="0" presStyleCnt="2" custLinFactNeighborX="24494"/>
      <dgm:spPr/>
    </dgm:pt>
    <dgm:pt modelId="{389C421F-0075-4F95-8C4F-5DE40A8349FF}" type="pres">
      <dgm:prSet presAssocID="{72DB613E-17E2-442E-BDCB-315F88B4027C}" presName="ParentText" presStyleLbl="node1" presStyleIdx="0" presStyleCnt="3" custLinFactNeighborX="-32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ACE68F-59E2-4ACE-80BC-12D544D6BDE2}" type="pres">
      <dgm:prSet presAssocID="{72DB613E-17E2-442E-BDCB-315F88B4027C}" presName="ChildText" presStyleLbl="revTx" presStyleIdx="0" presStyleCnt="3" custScaleX="256814" custLinFactNeighborX="96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721DFE-B33C-4200-ADA1-5496DCED0616}" type="pres">
      <dgm:prSet presAssocID="{3DB06A63-F4B6-4D2D-980D-B15DB1269FCF}" presName="sibTrans" presStyleCnt="0"/>
      <dgm:spPr/>
    </dgm:pt>
    <dgm:pt modelId="{44E90840-ABB2-4B08-803B-D5D9A0878A99}" type="pres">
      <dgm:prSet presAssocID="{060F6CA9-0782-4B5A-AC9E-3FFA59D1318B}" presName="composite" presStyleCnt="0"/>
      <dgm:spPr/>
    </dgm:pt>
    <dgm:pt modelId="{A49484FD-3D7E-4D18-A367-46606FEFB425}" type="pres">
      <dgm:prSet presAssocID="{060F6CA9-0782-4B5A-AC9E-3FFA59D1318B}" presName="bentUpArrow1" presStyleLbl="alignImgPlace1" presStyleIdx="1" presStyleCnt="2" custLinFactNeighborX="21841"/>
      <dgm:spPr/>
    </dgm:pt>
    <dgm:pt modelId="{43959817-7C47-44C2-8F80-B04F2D390D84}" type="pres">
      <dgm:prSet presAssocID="{060F6CA9-0782-4B5A-AC9E-3FFA59D1318B}" presName="ParentText" presStyleLbl="node1" presStyleIdx="1" presStyleCnt="3" custLinFactNeighborX="-14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0A7F58-5161-498B-AEAF-2BA4A9AFF850}" type="pres">
      <dgm:prSet presAssocID="{060F6CA9-0782-4B5A-AC9E-3FFA59D1318B}" presName="ChildText" presStyleLbl="revTx" presStyleIdx="1" presStyleCnt="3" custScaleX="226011" custLinFactNeighborX="50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B0C9FC-824D-48AD-AE98-A7183DEDB3DC}" type="pres">
      <dgm:prSet presAssocID="{FAD50F57-4981-4498-A694-08E4357383F2}" presName="sibTrans" presStyleCnt="0"/>
      <dgm:spPr/>
    </dgm:pt>
    <dgm:pt modelId="{77DFD783-1441-4D83-9F51-C8F46AE7E767}" type="pres">
      <dgm:prSet presAssocID="{C7914252-9B12-4F03-8872-FA0696B02CEF}" presName="composite" presStyleCnt="0"/>
      <dgm:spPr/>
    </dgm:pt>
    <dgm:pt modelId="{78931525-90E0-4AE3-AADB-68B60807571C}" type="pres">
      <dgm:prSet presAssocID="{C7914252-9B12-4F03-8872-FA0696B02CEF}" presName="ParentText" presStyleLbl="node1" presStyleIdx="2" presStyleCnt="3" custLinFactNeighborX="-119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3EA119-25E7-46E0-B043-9C2CFAC4CBAC}" type="pres">
      <dgm:prSet presAssocID="{C7914252-9B12-4F03-8872-FA0696B02CEF}" presName="FinalChildText" presStyleLbl="revTx" presStyleIdx="2" presStyleCnt="3" custScaleX="136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F34C2A5-50E4-4757-8C3A-931DAF7A0FF9}" srcId="{DEA21538-F0FD-4774-887A-A017CFBC9AEA}" destId="{72DB613E-17E2-442E-BDCB-315F88B4027C}" srcOrd="0" destOrd="0" parTransId="{1B726C09-7EE1-424A-8084-088963538250}" sibTransId="{3DB06A63-F4B6-4D2D-980D-B15DB1269FCF}"/>
    <dgm:cxn modelId="{387503D7-DE1C-484B-99C6-721CEB649EF6}" type="presOf" srcId="{11FBEA05-7760-450B-AE77-756DA0B84365}" destId="{B90A7F58-5161-498B-AEAF-2BA4A9AFF850}" srcOrd="0" destOrd="0" presId="urn:microsoft.com/office/officeart/2005/8/layout/StepDownProcess"/>
    <dgm:cxn modelId="{A2F54D0D-4178-4495-8D3E-3CE9300C09F7}" type="presOf" srcId="{1BE0CDDF-4AB6-46C2-8F16-F33A5C2CB39D}" destId="{45ACE68F-59E2-4ACE-80BC-12D544D6BDE2}" srcOrd="0" destOrd="0" presId="urn:microsoft.com/office/officeart/2005/8/layout/StepDownProcess"/>
    <dgm:cxn modelId="{5046E5C1-58F4-4FD1-918E-6519B94D6828}" srcId="{72DB613E-17E2-442E-BDCB-315F88B4027C}" destId="{1BE0CDDF-4AB6-46C2-8F16-F33A5C2CB39D}" srcOrd="0" destOrd="0" parTransId="{D6C31A41-4F85-45FE-8C7F-471AF233F9D1}" sibTransId="{107F350B-6701-4864-91E5-5B3953341F85}"/>
    <dgm:cxn modelId="{066CADCB-11A8-4026-BB82-A70DDD2CFCA8}" srcId="{DEA21538-F0FD-4774-887A-A017CFBC9AEA}" destId="{060F6CA9-0782-4B5A-AC9E-3FFA59D1318B}" srcOrd="1" destOrd="0" parTransId="{E5B10EF4-B3CA-4414-A5F5-3EFFBD9D54AB}" sibTransId="{FAD50F57-4981-4498-A694-08E4357383F2}"/>
    <dgm:cxn modelId="{DD930084-EEF8-4980-8D09-30D48114612B}" type="presOf" srcId="{DEA21538-F0FD-4774-887A-A017CFBC9AEA}" destId="{65E080FB-7C9E-462B-A8B6-897AC124F548}" srcOrd="0" destOrd="0" presId="urn:microsoft.com/office/officeart/2005/8/layout/StepDownProcess"/>
    <dgm:cxn modelId="{F0D4FD11-AEF6-4A68-8536-01A3A5393E87}" type="presOf" srcId="{C7914252-9B12-4F03-8872-FA0696B02CEF}" destId="{78931525-90E0-4AE3-AADB-68B60807571C}" srcOrd="0" destOrd="0" presId="urn:microsoft.com/office/officeart/2005/8/layout/StepDownProcess"/>
    <dgm:cxn modelId="{A36342A8-F7C1-40A5-9F41-5DA3C573F729}" type="presOf" srcId="{060F6CA9-0782-4B5A-AC9E-3FFA59D1318B}" destId="{43959817-7C47-44C2-8F80-B04F2D390D84}" srcOrd="0" destOrd="0" presId="urn:microsoft.com/office/officeart/2005/8/layout/StepDownProcess"/>
    <dgm:cxn modelId="{C0848FA4-46E9-41C8-9358-6CD13E9FDF6D}" type="presOf" srcId="{72DB613E-17E2-442E-BDCB-315F88B4027C}" destId="{389C421F-0075-4F95-8C4F-5DE40A8349FF}" srcOrd="0" destOrd="0" presId="urn:microsoft.com/office/officeart/2005/8/layout/StepDownProcess"/>
    <dgm:cxn modelId="{7B64F1C4-9EA6-4DB2-99D4-585AC82D10AD}" type="presOf" srcId="{D3E8C3D0-184C-43B9-91AC-D86C70947BD1}" destId="{123EA119-25E7-46E0-B043-9C2CFAC4CBAC}" srcOrd="0" destOrd="0" presId="urn:microsoft.com/office/officeart/2005/8/layout/StepDownProcess"/>
    <dgm:cxn modelId="{C32728B9-FC78-4744-A9E5-12506F330908}" srcId="{DEA21538-F0FD-4774-887A-A017CFBC9AEA}" destId="{C7914252-9B12-4F03-8872-FA0696B02CEF}" srcOrd="2" destOrd="0" parTransId="{A6FCED8E-C24F-4B3D-A99A-45A3933CC449}" sibTransId="{D789EB68-ED4D-4133-97F8-3ABD45E82097}"/>
    <dgm:cxn modelId="{21B21E79-2150-4382-991B-A5ABF2A49A6B}" srcId="{C7914252-9B12-4F03-8872-FA0696B02CEF}" destId="{D3E8C3D0-184C-43B9-91AC-D86C70947BD1}" srcOrd="0" destOrd="0" parTransId="{F6AA7C89-10A1-409F-BBFA-E3387E51A6E8}" sibTransId="{956C8D54-CD57-49D4-8642-58DF1DA66F26}"/>
    <dgm:cxn modelId="{9BA9ED2E-15A7-41BC-A749-D1FF7566BBE2}" srcId="{060F6CA9-0782-4B5A-AC9E-3FFA59D1318B}" destId="{11FBEA05-7760-450B-AE77-756DA0B84365}" srcOrd="0" destOrd="0" parTransId="{0A8BE073-51E7-4A7F-A73C-FB6E8B67ECE8}" sibTransId="{92C5E6D6-8734-4F20-A737-12F9C4D6285F}"/>
    <dgm:cxn modelId="{E5184A13-560F-4F41-ACB1-3152D65E303A}" type="presParOf" srcId="{65E080FB-7C9E-462B-A8B6-897AC124F548}" destId="{87954631-DE56-43BA-B281-38240B68C988}" srcOrd="0" destOrd="0" presId="urn:microsoft.com/office/officeart/2005/8/layout/StepDownProcess"/>
    <dgm:cxn modelId="{12FCE0AD-9164-494B-A943-6D794693C5A8}" type="presParOf" srcId="{87954631-DE56-43BA-B281-38240B68C988}" destId="{2F8A1987-63D1-4485-9F89-A05D4BD43B09}" srcOrd="0" destOrd="0" presId="urn:microsoft.com/office/officeart/2005/8/layout/StepDownProcess"/>
    <dgm:cxn modelId="{D4B8F039-E33F-4F11-B839-923FE3A3980B}" type="presParOf" srcId="{87954631-DE56-43BA-B281-38240B68C988}" destId="{389C421F-0075-4F95-8C4F-5DE40A8349FF}" srcOrd="1" destOrd="0" presId="urn:microsoft.com/office/officeart/2005/8/layout/StepDownProcess"/>
    <dgm:cxn modelId="{58CB397D-3A1B-499E-AA70-C28A4415A43F}" type="presParOf" srcId="{87954631-DE56-43BA-B281-38240B68C988}" destId="{45ACE68F-59E2-4ACE-80BC-12D544D6BDE2}" srcOrd="2" destOrd="0" presId="urn:microsoft.com/office/officeart/2005/8/layout/StepDownProcess"/>
    <dgm:cxn modelId="{D6949119-E6E6-453D-B0DC-9AD20FFA27BB}" type="presParOf" srcId="{65E080FB-7C9E-462B-A8B6-897AC124F548}" destId="{95721DFE-B33C-4200-ADA1-5496DCED0616}" srcOrd="1" destOrd="0" presId="urn:microsoft.com/office/officeart/2005/8/layout/StepDownProcess"/>
    <dgm:cxn modelId="{3BBF670E-4CDE-419E-BCF1-7184C7D3C722}" type="presParOf" srcId="{65E080FB-7C9E-462B-A8B6-897AC124F548}" destId="{44E90840-ABB2-4B08-803B-D5D9A0878A99}" srcOrd="2" destOrd="0" presId="urn:microsoft.com/office/officeart/2005/8/layout/StepDownProcess"/>
    <dgm:cxn modelId="{68CB55C3-EBE4-4A0C-9FAF-A9CFCF25FD99}" type="presParOf" srcId="{44E90840-ABB2-4B08-803B-D5D9A0878A99}" destId="{A49484FD-3D7E-4D18-A367-46606FEFB425}" srcOrd="0" destOrd="0" presId="urn:microsoft.com/office/officeart/2005/8/layout/StepDownProcess"/>
    <dgm:cxn modelId="{8B740E28-104D-4AAB-9701-9F7A26FD9333}" type="presParOf" srcId="{44E90840-ABB2-4B08-803B-D5D9A0878A99}" destId="{43959817-7C47-44C2-8F80-B04F2D390D84}" srcOrd="1" destOrd="0" presId="urn:microsoft.com/office/officeart/2005/8/layout/StepDownProcess"/>
    <dgm:cxn modelId="{0F664844-E524-4D8C-AD1B-EE06E944D5D6}" type="presParOf" srcId="{44E90840-ABB2-4B08-803B-D5D9A0878A99}" destId="{B90A7F58-5161-498B-AEAF-2BA4A9AFF850}" srcOrd="2" destOrd="0" presId="urn:microsoft.com/office/officeart/2005/8/layout/StepDownProcess"/>
    <dgm:cxn modelId="{FD908A21-A7E0-409E-8564-970A3DDE9DC5}" type="presParOf" srcId="{65E080FB-7C9E-462B-A8B6-897AC124F548}" destId="{0FB0C9FC-824D-48AD-AE98-A7183DEDB3DC}" srcOrd="3" destOrd="0" presId="urn:microsoft.com/office/officeart/2005/8/layout/StepDownProcess"/>
    <dgm:cxn modelId="{C183D644-8B9D-472C-8C0C-0AE6461D5FB8}" type="presParOf" srcId="{65E080FB-7C9E-462B-A8B6-897AC124F548}" destId="{77DFD783-1441-4D83-9F51-C8F46AE7E767}" srcOrd="4" destOrd="0" presId="urn:microsoft.com/office/officeart/2005/8/layout/StepDownProcess"/>
    <dgm:cxn modelId="{0783597A-05AE-4B16-99FC-958611AF8457}" type="presParOf" srcId="{77DFD783-1441-4D83-9F51-C8F46AE7E767}" destId="{78931525-90E0-4AE3-AADB-68B60807571C}" srcOrd="0" destOrd="0" presId="urn:microsoft.com/office/officeart/2005/8/layout/StepDownProcess"/>
    <dgm:cxn modelId="{3E869BA7-4836-49DF-9174-8CF7952AAB0F}" type="presParOf" srcId="{77DFD783-1441-4D83-9F51-C8F46AE7E767}" destId="{123EA119-25E7-46E0-B043-9C2CFAC4CBA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FAA7BC-05F4-4402-A8BC-22412F098EB6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C48358-A90B-4087-9212-69A1E08FB0AB}">
      <dgm:prSet phldrT="[Text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 smtClean="0"/>
            <a:t>wave</a:t>
          </a:r>
          <a:endParaRPr lang="pl-PL" dirty="0"/>
        </a:p>
      </dgm:t>
    </dgm:pt>
    <dgm:pt modelId="{F8702048-3CE7-498C-93FE-3B23B40C1E5D}" type="parTrans" cxnId="{C015E363-4B06-44F7-BD3A-EBBD2DE2AB12}">
      <dgm:prSet/>
      <dgm:spPr/>
      <dgm:t>
        <a:bodyPr/>
        <a:lstStyle/>
        <a:p>
          <a:endParaRPr lang="pl-PL"/>
        </a:p>
      </dgm:t>
    </dgm:pt>
    <dgm:pt modelId="{1FB79F24-0A38-4D19-B0CD-215BFED00312}" type="sibTrans" cxnId="{C015E363-4B06-44F7-BD3A-EBBD2DE2AB12}">
      <dgm:prSet/>
      <dgm:spPr/>
      <dgm:t>
        <a:bodyPr/>
        <a:lstStyle/>
        <a:p>
          <a:endParaRPr lang="pl-PL"/>
        </a:p>
      </dgm:t>
    </dgm:pt>
    <dgm:pt modelId="{F1C61371-36FB-4733-9179-3C5061D0A065}">
      <dgm:prSet phldrT="[Text]" custT="1"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sz="1600" b="1" dirty="0" smtClean="0"/>
            <a:t>Stworzony przec Microsoft i IBM</a:t>
          </a:r>
          <a:endParaRPr lang="pl-PL" sz="1600" b="1" dirty="0"/>
        </a:p>
      </dgm:t>
    </dgm:pt>
    <dgm:pt modelId="{CFB2184C-9257-4463-826F-2E5946EC3C4F}" type="parTrans" cxnId="{15288E1D-9BE5-455D-AABD-DC476284FE60}">
      <dgm:prSet/>
      <dgm:spPr/>
      <dgm:t>
        <a:bodyPr/>
        <a:lstStyle/>
        <a:p>
          <a:endParaRPr lang="pl-PL"/>
        </a:p>
      </dgm:t>
    </dgm:pt>
    <dgm:pt modelId="{2F5B89B9-EFA3-439C-A970-0B4044F04B68}" type="sibTrans" cxnId="{15288E1D-9BE5-455D-AABD-DC476284FE60}">
      <dgm:prSet/>
      <dgm:spPr/>
      <dgm:t>
        <a:bodyPr/>
        <a:lstStyle/>
        <a:p>
          <a:endParaRPr lang="pl-PL"/>
        </a:p>
      </dgm:t>
    </dgm:pt>
    <dgm:pt modelId="{48837C34-D0CB-41D1-9AB7-EAEF896A5CFD}">
      <dgm:prSet phldrT="[Text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 smtClean="0"/>
            <a:t>MP3</a:t>
          </a:r>
          <a:endParaRPr lang="pl-PL" dirty="0"/>
        </a:p>
      </dgm:t>
    </dgm:pt>
    <dgm:pt modelId="{3EC61ADA-B10F-42F5-AFB0-D4181BEC1116}" type="parTrans" cxnId="{C74B2DCE-85A9-412B-8B54-67A65CEC1AD8}">
      <dgm:prSet/>
      <dgm:spPr/>
      <dgm:t>
        <a:bodyPr/>
        <a:lstStyle/>
        <a:p>
          <a:endParaRPr lang="pl-PL"/>
        </a:p>
      </dgm:t>
    </dgm:pt>
    <dgm:pt modelId="{ED606338-115B-45BC-B5B7-8B816BBBD392}" type="sibTrans" cxnId="{C74B2DCE-85A9-412B-8B54-67A65CEC1AD8}">
      <dgm:prSet/>
      <dgm:spPr/>
      <dgm:t>
        <a:bodyPr/>
        <a:lstStyle/>
        <a:p>
          <a:endParaRPr lang="pl-PL"/>
        </a:p>
      </dgm:t>
    </dgm:pt>
    <dgm:pt modelId="{DEDDAFEC-3954-4C8F-AE38-4DB8284D0885}">
      <dgm:prSet phldrT="[Text]"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b="1" dirty="0" smtClean="0"/>
            <a:t>stworzony w 1991</a:t>
          </a:r>
          <a:endParaRPr lang="pl-PL" b="1" dirty="0"/>
        </a:p>
      </dgm:t>
    </dgm:pt>
    <dgm:pt modelId="{3C7E70B3-18CC-414E-89F6-4F89B4A27144}" type="parTrans" cxnId="{015933FA-A5AE-4862-BC22-8B8DE7D79C35}">
      <dgm:prSet/>
      <dgm:spPr/>
      <dgm:t>
        <a:bodyPr/>
        <a:lstStyle/>
        <a:p>
          <a:endParaRPr lang="pl-PL"/>
        </a:p>
      </dgm:t>
    </dgm:pt>
    <dgm:pt modelId="{2D9CE458-F90B-4159-A6BB-CAAAC6969DA9}" type="sibTrans" cxnId="{015933FA-A5AE-4862-BC22-8B8DE7D79C35}">
      <dgm:prSet/>
      <dgm:spPr/>
      <dgm:t>
        <a:bodyPr/>
        <a:lstStyle/>
        <a:p>
          <a:endParaRPr lang="pl-PL"/>
        </a:p>
      </dgm:t>
    </dgm:pt>
    <dgm:pt modelId="{C02F2A37-7B07-4118-A1F5-14247B6BC66D}">
      <dgm:prSet phldrT="[Text]"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b="1" dirty="0" smtClean="0"/>
            <a:t>Stratny model kompresji polegający na wycinaniu informacji/dźwieków niesyszalnych dla człowieka</a:t>
          </a:r>
          <a:endParaRPr lang="pl-PL" b="1" dirty="0"/>
        </a:p>
      </dgm:t>
    </dgm:pt>
    <dgm:pt modelId="{CB7F5DDC-E35E-4BD2-9279-2895DEABD957}" type="parTrans" cxnId="{541F3350-2A85-4805-8E90-81D0FFB2D463}">
      <dgm:prSet/>
      <dgm:spPr/>
      <dgm:t>
        <a:bodyPr/>
        <a:lstStyle/>
        <a:p>
          <a:endParaRPr lang="pl-PL"/>
        </a:p>
      </dgm:t>
    </dgm:pt>
    <dgm:pt modelId="{C79FF681-3BEC-476F-859D-38D80A5E1057}" type="sibTrans" cxnId="{541F3350-2A85-4805-8E90-81D0FFB2D463}">
      <dgm:prSet/>
      <dgm:spPr/>
      <dgm:t>
        <a:bodyPr/>
        <a:lstStyle/>
        <a:p>
          <a:endParaRPr lang="pl-PL"/>
        </a:p>
      </dgm:t>
    </dgm:pt>
    <dgm:pt modelId="{5BB4FB6C-3E42-487C-8EDB-D722CE63A111}">
      <dgm:prSet phldrT="[Text]" custT="1"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sz="1600" b="1" smtClean="0"/>
            <a:t>Przechowuje dźwięk skompresowany i nieskompresowany</a:t>
          </a:r>
          <a:endParaRPr lang="pl-PL" sz="1600" b="1" dirty="0"/>
        </a:p>
      </dgm:t>
    </dgm:pt>
    <dgm:pt modelId="{694FB9FE-7E13-4234-AE8A-958B854AB38F}" type="parTrans" cxnId="{06F9F204-8156-450B-852F-94BD93D037CF}">
      <dgm:prSet/>
      <dgm:spPr/>
      <dgm:t>
        <a:bodyPr/>
        <a:lstStyle/>
        <a:p>
          <a:endParaRPr lang="pl-PL"/>
        </a:p>
      </dgm:t>
    </dgm:pt>
    <dgm:pt modelId="{3AED882F-D3DA-4BBC-B5FD-454680D82887}" type="sibTrans" cxnId="{06F9F204-8156-450B-852F-94BD93D037CF}">
      <dgm:prSet/>
      <dgm:spPr/>
      <dgm:t>
        <a:bodyPr/>
        <a:lstStyle/>
        <a:p>
          <a:endParaRPr lang="pl-PL"/>
        </a:p>
      </dgm:t>
    </dgm:pt>
    <dgm:pt modelId="{D3660CA6-BFF3-4D0B-813D-835013036284}">
      <dgm:prSet phldrT="[Text]" custT="1"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sz="1600" b="1" smtClean="0"/>
            <a:t>Pliki mają duże rozmiary, Rozszerzenie : .wav</a:t>
          </a:r>
          <a:endParaRPr lang="pl-PL" sz="1600" b="1" dirty="0"/>
        </a:p>
      </dgm:t>
    </dgm:pt>
    <dgm:pt modelId="{08CFCB8C-36A9-4E72-AE98-8A043220C672}" type="parTrans" cxnId="{ADDC4818-43A7-4044-8261-94F5BE87981E}">
      <dgm:prSet/>
      <dgm:spPr/>
      <dgm:t>
        <a:bodyPr/>
        <a:lstStyle/>
        <a:p>
          <a:endParaRPr lang="pl-PL"/>
        </a:p>
      </dgm:t>
    </dgm:pt>
    <dgm:pt modelId="{BB451E78-E246-4849-948D-7DC77A5E91E0}" type="sibTrans" cxnId="{ADDC4818-43A7-4044-8261-94F5BE87981E}">
      <dgm:prSet/>
      <dgm:spPr/>
      <dgm:t>
        <a:bodyPr/>
        <a:lstStyle/>
        <a:p>
          <a:endParaRPr lang="pl-PL"/>
        </a:p>
      </dgm:t>
    </dgm:pt>
    <dgm:pt modelId="{CFCA2453-D3C9-4D28-885B-F1E6D2F608F5}">
      <dgm:prSet phldrT="[Text]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dirty="0" smtClean="0"/>
            <a:t>MIDI</a:t>
          </a:r>
          <a:endParaRPr lang="pl-PL" dirty="0"/>
        </a:p>
      </dgm:t>
    </dgm:pt>
    <dgm:pt modelId="{6D976305-0B1C-47D7-9238-D772F98BB3F1}" type="parTrans" cxnId="{3B6D40F1-E659-4C56-8906-68FBE5005FA1}">
      <dgm:prSet/>
      <dgm:spPr/>
      <dgm:t>
        <a:bodyPr/>
        <a:lstStyle/>
        <a:p>
          <a:endParaRPr lang="pl-PL"/>
        </a:p>
      </dgm:t>
    </dgm:pt>
    <dgm:pt modelId="{372C0AD2-D0A1-4879-95F9-F9E22C5DE4C9}" type="sibTrans" cxnId="{3B6D40F1-E659-4C56-8906-68FBE5005FA1}">
      <dgm:prSet/>
      <dgm:spPr/>
      <dgm:t>
        <a:bodyPr/>
        <a:lstStyle/>
        <a:p>
          <a:endParaRPr lang="pl-PL"/>
        </a:p>
      </dgm:t>
    </dgm:pt>
    <dgm:pt modelId="{F5A3847B-B6C1-49EC-B64D-03B6C8916F11}">
      <dgm:prSet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b="1" dirty="0" smtClean="0"/>
            <a:t>Służy do komunikowania urządzeń muzycznych</a:t>
          </a:r>
          <a:endParaRPr lang="pl-PL" b="1" dirty="0"/>
        </a:p>
      </dgm:t>
    </dgm:pt>
    <dgm:pt modelId="{810A067A-C67C-452A-9072-50971C72EE57}" type="parTrans" cxnId="{7F555D7E-5FBE-460C-AE3D-62D330E5CC45}">
      <dgm:prSet/>
      <dgm:spPr/>
      <dgm:t>
        <a:bodyPr/>
        <a:lstStyle/>
        <a:p>
          <a:endParaRPr lang="pl-PL"/>
        </a:p>
      </dgm:t>
    </dgm:pt>
    <dgm:pt modelId="{C4ED36BF-A119-4008-B02E-9FCF66D1A8CD}" type="sibTrans" cxnId="{7F555D7E-5FBE-460C-AE3D-62D330E5CC45}">
      <dgm:prSet/>
      <dgm:spPr/>
      <dgm:t>
        <a:bodyPr/>
        <a:lstStyle/>
        <a:p>
          <a:endParaRPr lang="pl-PL"/>
        </a:p>
      </dgm:t>
    </dgm:pt>
    <dgm:pt modelId="{54517144-6ECF-43C1-88BD-E187A4263078}">
      <dgm:prSet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b="1" dirty="0" smtClean="0"/>
            <a:t>Skłda się z wielu ścieżek, każda odpowiada innemu instrumentowi</a:t>
          </a:r>
          <a:endParaRPr lang="pl-PL" b="1" dirty="0"/>
        </a:p>
      </dgm:t>
    </dgm:pt>
    <dgm:pt modelId="{7D2EBA8D-0EB4-45AA-8A32-FFE53C9B83FA}" type="parTrans" cxnId="{EEEA0080-14F9-4DD7-85FA-7FC2598DF936}">
      <dgm:prSet/>
      <dgm:spPr/>
      <dgm:t>
        <a:bodyPr/>
        <a:lstStyle/>
        <a:p>
          <a:endParaRPr lang="pl-PL"/>
        </a:p>
      </dgm:t>
    </dgm:pt>
    <dgm:pt modelId="{32B03A49-A848-4C15-B8A8-2D744468C737}" type="sibTrans" cxnId="{EEEA0080-14F9-4DD7-85FA-7FC2598DF936}">
      <dgm:prSet/>
      <dgm:spPr/>
      <dgm:t>
        <a:bodyPr/>
        <a:lstStyle/>
        <a:p>
          <a:endParaRPr lang="pl-PL"/>
        </a:p>
      </dgm:t>
    </dgm:pt>
    <dgm:pt modelId="{B5F9042A-05B9-41CD-85D1-3C66C23246CE}">
      <dgm:prSet/>
      <dgm:spPr>
        <a:effectLst>
          <a:outerShdw blurRad="50800" dist="63500" algn="bl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pl-PL" b="1" dirty="0" smtClean="0"/>
            <a:t>Małe rozmiary plików</a:t>
          </a:r>
          <a:endParaRPr lang="pl-PL" b="1" dirty="0"/>
        </a:p>
      </dgm:t>
    </dgm:pt>
    <dgm:pt modelId="{DDAEA47D-F316-414B-A545-51959CE0A218}" type="parTrans" cxnId="{DCA4BB2A-4E07-4637-AE82-9EBB7147AC63}">
      <dgm:prSet/>
      <dgm:spPr/>
      <dgm:t>
        <a:bodyPr/>
        <a:lstStyle/>
        <a:p>
          <a:endParaRPr lang="pl-PL"/>
        </a:p>
      </dgm:t>
    </dgm:pt>
    <dgm:pt modelId="{36F604AB-7B68-4736-B1FC-D7238E17C601}" type="sibTrans" cxnId="{DCA4BB2A-4E07-4637-AE82-9EBB7147AC63}">
      <dgm:prSet/>
      <dgm:spPr/>
      <dgm:t>
        <a:bodyPr/>
        <a:lstStyle/>
        <a:p>
          <a:endParaRPr lang="pl-PL"/>
        </a:p>
      </dgm:t>
    </dgm:pt>
    <dgm:pt modelId="{64BE37D1-4812-4CD2-A3A2-051E5EC4FE5F}" type="pres">
      <dgm:prSet presAssocID="{B5FAA7BC-05F4-4402-A8BC-22412F098E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4B945E4-DADE-4312-83AB-62A98B624247}" type="pres">
      <dgm:prSet presAssocID="{60C48358-A90B-4087-9212-69A1E08FB0AB}" presName="linNode" presStyleCnt="0"/>
      <dgm:spPr/>
    </dgm:pt>
    <dgm:pt modelId="{880D5738-BA66-4547-8C81-6BFB7AD02893}" type="pres">
      <dgm:prSet presAssocID="{60C48358-A90B-4087-9212-69A1E08FB0AB}" presName="parentShp" presStyleLbl="node1" presStyleIdx="0" presStyleCnt="3" custScaleX="68067" custLinFactNeighborX="-6598" custLinFactNeighborY="12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94FE0C-5AE9-4A73-AA0B-D23004EFE36B}" type="pres">
      <dgm:prSet presAssocID="{60C48358-A90B-4087-9212-69A1E08FB0AB}" presName="childShp" presStyleLbl="bgAccFollowNode1" presStyleIdx="0" presStyleCnt="3" custScaleX="99690" custLinFactNeighborX="-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9C3EED-427C-4716-8A39-43A37ABFA9A6}" type="pres">
      <dgm:prSet presAssocID="{1FB79F24-0A38-4D19-B0CD-215BFED00312}" presName="spacing" presStyleCnt="0"/>
      <dgm:spPr/>
    </dgm:pt>
    <dgm:pt modelId="{E3F63A08-37EC-4DA9-B9B5-835F0AADB37F}" type="pres">
      <dgm:prSet presAssocID="{48837C34-D0CB-41D1-9AB7-EAEF896A5CFD}" presName="linNode" presStyleCnt="0"/>
      <dgm:spPr/>
    </dgm:pt>
    <dgm:pt modelId="{DDABB39D-C723-43B2-A105-7856933622DE}" type="pres">
      <dgm:prSet presAssocID="{48837C34-D0CB-41D1-9AB7-EAEF896A5CFD}" presName="parentShp" presStyleLbl="node1" presStyleIdx="1" presStyleCnt="3" custScaleX="68067" custLinFactNeighborX="-64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C7F432-F7B4-4B3C-B886-BD818B0581D5}" type="pres">
      <dgm:prSet presAssocID="{48837C34-D0CB-41D1-9AB7-EAEF896A5CF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83565E-D496-4CCA-B737-1E3714168A32}" type="pres">
      <dgm:prSet presAssocID="{ED606338-115B-45BC-B5B7-8B816BBBD392}" presName="spacing" presStyleCnt="0"/>
      <dgm:spPr/>
    </dgm:pt>
    <dgm:pt modelId="{5A74EA5E-C091-4EEC-BCC9-3593C9415F0F}" type="pres">
      <dgm:prSet presAssocID="{CFCA2453-D3C9-4D28-885B-F1E6D2F608F5}" presName="linNode" presStyleCnt="0"/>
      <dgm:spPr/>
    </dgm:pt>
    <dgm:pt modelId="{5DB27B94-DB91-4266-BC90-1954CF00807E}" type="pres">
      <dgm:prSet presAssocID="{CFCA2453-D3C9-4D28-885B-F1E6D2F608F5}" presName="parentShp" presStyleLbl="node1" presStyleIdx="2" presStyleCnt="3" custScaleX="68067" custLinFactNeighborX="-64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025517-D9DB-4090-A6A9-ECB501ECC489}" type="pres">
      <dgm:prSet presAssocID="{CFCA2453-D3C9-4D28-885B-F1E6D2F608F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EBFCE6-E76D-4050-A74C-B1885F0E9801}" type="presOf" srcId="{C02F2A37-7B07-4118-A1F5-14247B6BC66D}" destId="{DAC7F432-F7B4-4B3C-B886-BD818B0581D5}" srcOrd="0" destOrd="1" presId="urn:microsoft.com/office/officeart/2005/8/layout/vList6"/>
    <dgm:cxn modelId="{AAE04FF7-E02E-4B01-AB78-3A7E4943B4F5}" type="presOf" srcId="{DEDDAFEC-3954-4C8F-AE38-4DB8284D0885}" destId="{DAC7F432-F7B4-4B3C-B886-BD818B0581D5}" srcOrd="0" destOrd="0" presId="urn:microsoft.com/office/officeart/2005/8/layout/vList6"/>
    <dgm:cxn modelId="{40A4F895-2EE8-4AD6-AA46-E7934995D355}" type="presOf" srcId="{CFCA2453-D3C9-4D28-885B-F1E6D2F608F5}" destId="{5DB27B94-DB91-4266-BC90-1954CF00807E}" srcOrd="0" destOrd="0" presId="urn:microsoft.com/office/officeart/2005/8/layout/vList6"/>
    <dgm:cxn modelId="{DF931B3A-6A48-44E0-AABF-6FE2620C25C0}" type="presOf" srcId="{F1C61371-36FB-4733-9179-3C5061D0A065}" destId="{BD94FE0C-5AE9-4A73-AA0B-D23004EFE36B}" srcOrd="0" destOrd="0" presId="urn:microsoft.com/office/officeart/2005/8/layout/vList6"/>
    <dgm:cxn modelId="{662B9FA2-9458-4F16-9C01-C597F3A3FAF1}" type="presOf" srcId="{B5FAA7BC-05F4-4402-A8BC-22412F098EB6}" destId="{64BE37D1-4812-4CD2-A3A2-051E5EC4FE5F}" srcOrd="0" destOrd="0" presId="urn:microsoft.com/office/officeart/2005/8/layout/vList6"/>
    <dgm:cxn modelId="{B4521B6C-10F8-48B1-BD10-250DF2DBA6A3}" type="presOf" srcId="{D3660CA6-BFF3-4D0B-813D-835013036284}" destId="{BD94FE0C-5AE9-4A73-AA0B-D23004EFE36B}" srcOrd="0" destOrd="2" presId="urn:microsoft.com/office/officeart/2005/8/layout/vList6"/>
    <dgm:cxn modelId="{EEEA0080-14F9-4DD7-85FA-7FC2598DF936}" srcId="{CFCA2453-D3C9-4D28-885B-F1E6D2F608F5}" destId="{54517144-6ECF-43C1-88BD-E187A4263078}" srcOrd="1" destOrd="0" parTransId="{7D2EBA8D-0EB4-45AA-8A32-FFE53C9B83FA}" sibTransId="{32B03A49-A848-4C15-B8A8-2D744468C737}"/>
    <dgm:cxn modelId="{0F34C396-3CAA-4E1A-8A6D-D5FA8D136A44}" type="presOf" srcId="{48837C34-D0CB-41D1-9AB7-EAEF896A5CFD}" destId="{DDABB39D-C723-43B2-A105-7856933622DE}" srcOrd="0" destOrd="0" presId="urn:microsoft.com/office/officeart/2005/8/layout/vList6"/>
    <dgm:cxn modelId="{ADDC4818-43A7-4044-8261-94F5BE87981E}" srcId="{60C48358-A90B-4087-9212-69A1E08FB0AB}" destId="{D3660CA6-BFF3-4D0B-813D-835013036284}" srcOrd="2" destOrd="0" parTransId="{08CFCB8C-36A9-4E72-AE98-8A043220C672}" sibTransId="{BB451E78-E246-4849-948D-7DC77A5E91E0}"/>
    <dgm:cxn modelId="{015933FA-A5AE-4862-BC22-8B8DE7D79C35}" srcId="{48837C34-D0CB-41D1-9AB7-EAEF896A5CFD}" destId="{DEDDAFEC-3954-4C8F-AE38-4DB8284D0885}" srcOrd="0" destOrd="0" parTransId="{3C7E70B3-18CC-414E-89F6-4F89B4A27144}" sibTransId="{2D9CE458-F90B-4159-A6BB-CAAAC6969DA9}"/>
    <dgm:cxn modelId="{47756E81-045F-4F53-A829-811A6C387F04}" type="presOf" srcId="{54517144-6ECF-43C1-88BD-E187A4263078}" destId="{56025517-D9DB-4090-A6A9-ECB501ECC489}" srcOrd="0" destOrd="1" presId="urn:microsoft.com/office/officeart/2005/8/layout/vList6"/>
    <dgm:cxn modelId="{DCA4BB2A-4E07-4637-AE82-9EBB7147AC63}" srcId="{CFCA2453-D3C9-4D28-885B-F1E6D2F608F5}" destId="{B5F9042A-05B9-41CD-85D1-3C66C23246CE}" srcOrd="2" destOrd="0" parTransId="{DDAEA47D-F316-414B-A545-51959CE0A218}" sibTransId="{36F604AB-7B68-4736-B1FC-D7238E17C601}"/>
    <dgm:cxn modelId="{C74B2DCE-85A9-412B-8B54-67A65CEC1AD8}" srcId="{B5FAA7BC-05F4-4402-A8BC-22412F098EB6}" destId="{48837C34-D0CB-41D1-9AB7-EAEF896A5CFD}" srcOrd="1" destOrd="0" parTransId="{3EC61ADA-B10F-42F5-AFB0-D4181BEC1116}" sibTransId="{ED606338-115B-45BC-B5B7-8B816BBBD392}"/>
    <dgm:cxn modelId="{83EBB113-A67E-4CA5-93BB-E319DCFEFF11}" type="presOf" srcId="{5BB4FB6C-3E42-487C-8EDB-D722CE63A111}" destId="{BD94FE0C-5AE9-4A73-AA0B-D23004EFE36B}" srcOrd="0" destOrd="1" presId="urn:microsoft.com/office/officeart/2005/8/layout/vList6"/>
    <dgm:cxn modelId="{541F3350-2A85-4805-8E90-81D0FFB2D463}" srcId="{48837C34-D0CB-41D1-9AB7-EAEF896A5CFD}" destId="{C02F2A37-7B07-4118-A1F5-14247B6BC66D}" srcOrd="1" destOrd="0" parTransId="{CB7F5DDC-E35E-4BD2-9279-2895DEABD957}" sibTransId="{C79FF681-3BEC-476F-859D-38D80A5E1057}"/>
    <dgm:cxn modelId="{926DF68B-2B54-41A8-B09D-219503883436}" type="presOf" srcId="{F5A3847B-B6C1-49EC-B64D-03B6C8916F11}" destId="{56025517-D9DB-4090-A6A9-ECB501ECC489}" srcOrd="0" destOrd="0" presId="urn:microsoft.com/office/officeart/2005/8/layout/vList6"/>
    <dgm:cxn modelId="{0A55903E-CA1D-4756-AA0F-FC6DB171AD2A}" type="presOf" srcId="{60C48358-A90B-4087-9212-69A1E08FB0AB}" destId="{880D5738-BA66-4547-8C81-6BFB7AD02893}" srcOrd="0" destOrd="0" presId="urn:microsoft.com/office/officeart/2005/8/layout/vList6"/>
    <dgm:cxn modelId="{3B6D40F1-E659-4C56-8906-68FBE5005FA1}" srcId="{B5FAA7BC-05F4-4402-A8BC-22412F098EB6}" destId="{CFCA2453-D3C9-4D28-885B-F1E6D2F608F5}" srcOrd="2" destOrd="0" parTransId="{6D976305-0B1C-47D7-9238-D772F98BB3F1}" sibTransId="{372C0AD2-D0A1-4879-95F9-F9E22C5DE4C9}"/>
    <dgm:cxn modelId="{9624DF21-17C8-4890-ADCB-3CD957EF54E4}" type="presOf" srcId="{B5F9042A-05B9-41CD-85D1-3C66C23246CE}" destId="{56025517-D9DB-4090-A6A9-ECB501ECC489}" srcOrd="0" destOrd="2" presId="urn:microsoft.com/office/officeart/2005/8/layout/vList6"/>
    <dgm:cxn modelId="{7F555D7E-5FBE-460C-AE3D-62D330E5CC45}" srcId="{CFCA2453-D3C9-4D28-885B-F1E6D2F608F5}" destId="{F5A3847B-B6C1-49EC-B64D-03B6C8916F11}" srcOrd="0" destOrd="0" parTransId="{810A067A-C67C-452A-9072-50971C72EE57}" sibTransId="{C4ED36BF-A119-4008-B02E-9FCF66D1A8CD}"/>
    <dgm:cxn modelId="{06F9F204-8156-450B-852F-94BD93D037CF}" srcId="{60C48358-A90B-4087-9212-69A1E08FB0AB}" destId="{5BB4FB6C-3E42-487C-8EDB-D722CE63A111}" srcOrd="1" destOrd="0" parTransId="{694FB9FE-7E13-4234-AE8A-958B854AB38F}" sibTransId="{3AED882F-D3DA-4BBC-B5FD-454680D82887}"/>
    <dgm:cxn modelId="{15288E1D-9BE5-455D-AABD-DC476284FE60}" srcId="{60C48358-A90B-4087-9212-69A1E08FB0AB}" destId="{F1C61371-36FB-4733-9179-3C5061D0A065}" srcOrd="0" destOrd="0" parTransId="{CFB2184C-9257-4463-826F-2E5946EC3C4F}" sibTransId="{2F5B89B9-EFA3-439C-A970-0B4044F04B68}"/>
    <dgm:cxn modelId="{C015E363-4B06-44F7-BD3A-EBBD2DE2AB12}" srcId="{B5FAA7BC-05F4-4402-A8BC-22412F098EB6}" destId="{60C48358-A90B-4087-9212-69A1E08FB0AB}" srcOrd="0" destOrd="0" parTransId="{F8702048-3CE7-498C-93FE-3B23B40C1E5D}" sibTransId="{1FB79F24-0A38-4D19-B0CD-215BFED00312}"/>
    <dgm:cxn modelId="{7076B5FA-25E3-468B-8845-66EA39E62ECC}" type="presParOf" srcId="{64BE37D1-4812-4CD2-A3A2-051E5EC4FE5F}" destId="{C4B945E4-DADE-4312-83AB-62A98B624247}" srcOrd="0" destOrd="0" presId="urn:microsoft.com/office/officeart/2005/8/layout/vList6"/>
    <dgm:cxn modelId="{95CF2B3F-1867-4447-AAEB-35770D54BA1B}" type="presParOf" srcId="{C4B945E4-DADE-4312-83AB-62A98B624247}" destId="{880D5738-BA66-4547-8C81-6BFB7AD02893}" srcOrd="0" destOrd="0" presId="urn:microsoft.com/office/officeart/2005/8/layout/vList6"/>
    <dgm:cxn modelId="{577C50B3-4287-41A8-9AEA-DB8FF83C4732}" type="presParOf" srcId="{C4B945E4-DADE-4312-83AB-62A98B624247}" destId="{BD94FE0C-5AE9-4A73-AA0B-D23004EFE36B}" srcOrd="1" destOrd="0" presId="urn:microsoft.com/office/officeart/2005/8/layout/vList6"/>
    <dgm:cxn modelId="{CAC55E65-6BAC-4308-BD45-CBB179E847F5}" type="presParOf" srcId="{64BE37D1-4812-4CD2-A3A2-051E5EC4FE5F}" destId="{BA9C3EED-427C-4716-8A39-43A37ABFA9A6}" srcOrd="1" destOrd="0" presId="urn:microsoft.com/office/officeart/2005/8/layout/vList6"/>
    <dgm:cxn modelId="{F0714280-FE2D-40F2-8B7D-0824203E4C97}" type="presParOf" srcId="{64BE37D1-4812-4CD2-A3A2-051E5EC4FE5F}" destId="{E3F63A08-37EC-4DA9-B9B5-835F0AADB37F}" srcOrd="2" destOrd="0" presId="urn:microsoft.com/office/officeart/2005/8/layout/vList6"/>
    <dgm:cxn modelId="{1ED3CA14-B9ED-4B1E-9741-37FBDC741A43}" type="presParOf" srcId="{E3F63A08-37EC-4DA9-B9B5-835F0AADB37F}" destId="{DDABB39D-C723-43B2-A105-7856933622DE}" srcOrd="0" destOrd="0" presId="urn:microsoft.com/office/officeart/2005/8/layout/vList6"/>
    <dgm:cxn modelId="{02DF01BE-BE80-426D-8222-6F14B61D04FA}" type="presParOf" srcId="{E3F63A08-37EC-4DA9-B9B5-835F0AADB37F}" destId="{DAC7F432-F7B4-4B3C-B886-BD818B0581D5}" srcOrd="1" destOrd="0" presId="urn:microsoft.com/office/officeart/2005/8/layout/vList6"/>
    <dgm:cxn modelId="{5A60479B-7954-4EAB-8B22-A068A55ACCA5}" type="presParOf" srcId="{64BE37D1-4812-4CD2-A3A2-051E5EC4FE5F}" destId="{D683565E-D496-4CCA-B737-1E3714168A32}" srcOrd="3" destOrd="0" presId="urn:microsoft.com/office/officeart/2005/8/layout/vList6"/>
    <dgm:cxn modelId="{77664E43-C2AA-40C2-BD7C-2DFE61DEE37C}" type="presParOf" srcId="{64BE37D1-4812-4CD2-A3A2-051E5EC4FE5F}" destId="{5A74EA5E-C091-4EEC-BCC9-3593C9415F0F}" srcOrd="4" destOrd="0" presId="urn:microsoft.com/office/officeart/2005/8/layout/vList6"/>
    <dgm:cxn modelId="{3AD0FABC-EF62-455F-95AD-10688443B015}" type="presParOf" srcId="{5A74EA5E-C091-4EEC-BCC9-3593C9415F0F}" destId="{5DB27B94-DB91-4266-BC90-1954CF00807E}" srcOrd="0" destOrd="0" presId="urn:microsoft.com/office/officeart/2005/8/layout/vList6"/>
    <dgm:cxn modelId="{33EBA2CD-F79F-40E8-B570-5189EBA7AD66}" type="presParOf" srcId="{5A74EA5E-C091-4EEC-BCC9-3593C9415F0F}" destId="{56025517-D9DB-4090-A6A9-ECB501ECC4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FC5B2D-B3DE-47B4-9FDE-7413391535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D647376-F9D0-4100-8AC0-B93B85E5C3FE}">
      <dgm:prSet phldrT="[Text]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  <a:outerShdw blurRad="50800" dist="38100" algn="l" rotWithShape="0">
            <a:prstClr val="black">
              <a:alpha val="77000"/>
            </a:prstClr>
          </a:outerShdw>
        </a:effectLst>
      </dgm:spPr>
      <dgm:t>
        <a:bodyPr/>
        <a:lstStyle/>
        <a:p>
          <a:r>
            <a:rPr lang="pl-PL" dirty="0" smtClean="0"/>
            <a:t>MPG</a:t>
          </a:r>
        </a:p>
      </dgm:t>
    </dgm:pt>
    <dgm:pt modelId="{E836BBF5-624D-49F1-85A0-7B173C90493E}" type="parTrans" cxnId="{8A02D953-7028-4F00-8B01-441722221E8E}">
      <dgm:prSet/>
      <dgm:spPr/>
      <dgm:t>
        <a:bodyPr/>
        <a:lstStyle/>
        <a:p>
          <a:endParaRPr lang="pl-PL"/>
        </a:p>
      </dgm:t>
    </dgm:pt>
    <dgm:pt modelId="{3EAA2479-A346-48D7-A92F-387B9968AC4E}" type="sibTrans" cxnId="{8A02D953-7028-4F00-8B01-441722221E8E}">
      <dgm:prSet/>
      <dgm:spPr/>
      <dgm:t>
        <a:bodyPr/>
        <a:lstStyle/>
        <a:p>
          <a:endParaRPr lang="pl-PL"/>
        </a:p>
      </dgm:t>
    </dgm:pt>
    <dgm:pt modelId="{3F55E667-BE9C-415C-B7DE-27B8C4496F95}">
      <dgm:prSet phldrT="[Text]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  <a:outerShdw blurRad="50800" dist="63500" dir="2700000" algn="tl" rotWithShape="0">
            <a:prstClr val="black">
              <a:alpha val="92000"/>
            </a:prstClr>
          </a:outerShdw>
        </a:effectLst>
      </dgm:spPr>
      <dgm:t>
        <a:bodyPr/>
        <a:lstStyle/>
        <a:p>
          <a:r>
            <a:rPr lang="pl-PL" dirty="0" smtClean="0"/>
            <a:t>WMA</a:t>
          </a:r>
          <a:endParaRPr lang="pl-PL" dirty="0"/>
        </a:p>
      </dgm:t>
    </dgm:pt>
    <dgm:pt modelId="{633251AE-D83B-4139-9CFC-8C50B63CD4FC}" type="parTrans" cxnId="{0368DE50-C02E-44DA-B6D2-7397376B30CA}">
      <dgm:prSet/>
      <dgm:spPr/>
      <dgm:t>
        <a:bodyPr/>
        <a:lstStyle/>
        <a:p>
          <a:endParaRPr lang="pl-PL"/>
        </a:p>
      </dgm:t>
    </dgm:pt>
    <dgm:pt modelId="{974B95F1-B947-4D8B-8601-F56C30150A45}" type="sibTrans" cxnId="{0368DE50-C02E-44DA-B6D2-7397376B30CA}">
      <dgm:prSet/>
      <dgm:spPr/>
      <dgm:t>
        <a:bodyPr/>
        <a:lstStyle/>
        <a:p>
          <a:endParaRPr lang="pl-PL"/>
        </a:p>
      </dgm:t>
    </dgm:pt>
    <dgm:pt modelId="{C1FB2CC8-C514-49BF-9CEB-86679E973E6B}">
      <dgm:prSet phldrT="[Text]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  <a:outerShdw blurRad="50800" dist="63500" dir="2700000" algn="tl" rotWithShape="0">
            <a:prstClr val="black">
              <a:alpha val="92000"/>
            </a:prstClr>
          </a:outerShdw>
        </a:effectLst>
      </dgm:spPr>
      <dgm:t>
        <a:bodyPr/>
        <a:lstStyle/>
        <a:p>
          <a:r>
            <a:rPr lang="pl-PL" dirty="0" smtClean="0"/>
            <a:t>AFI</a:t>
          </a:r>
          <a:endParaRPr lang="pl-PL" dirty="0"/>
        </a:p>
      </dgm:t>
    </dgm:pt>
    <dgm:pt modelId="{606ECD6B-B3BF-49EF-BF7C-3C5762F8FE70}" type="parTrans" cxnId="{D11DB99A-53DE-4025-913D-B36B6BAF475F}">
      <dgm:prSet/>
      <dgm:spPr/>
      <dgm:t>
        <a:bodyPr/>
        <a:lstStyle/>
        <a:p>
          <a:endParaRPr lang="pl-PL"/>
        </a:p>
      </dgm:t>
    </dgm:pt>
    <dgm:pt modelId="{0F976CE7-B11D-4C30-860F-7E934B42CF64}" type="sibTrans" cxnId="{D11DB99A-53DE-4025-913D-B36B6BAF475F}">
      <dgm:prSet/>
      <dgm:spPr/>
      <dgm:t>
        <a:bodyPr/>
        <a:lstStyle/>
        <a:p>
          <a:endParaRPr lang="pl-PL"/>
        </a:p>
      </dgm:t>
    </dgm:pt>
    <dgm:pt modelId="{21100C80-578C-4FFE-A511-B47CE2A59BC8}" type="pres">
      <dgm:prSet presAssocID="{ADFC5B2D-B3DE-47B4-9FDE-74133915352F}" presName="Name0" presStyleCnt="0">
        <dgm:presLayoutVars>
          <dgm:dir/>
          <dgm:animLvl val="lvl"/>
          <dgm:resizeHandles val="exact"/>
        </dgm:presLayoutVars>
      </dgm:prSet>
      <dgm:spPr/>
    </dgm:pt>
    <dgm:pt modelId="{707F32FB-3A6A-45C6-869B-78ABBACDAF84}" type="pres">
      <dgm:prSet presAssocID="{ED647376-F9D0-4100-8AC0-B93B85E5C3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791FF1-4276-47BE-94BB-780BC804857E}" type="pres">
      <dgm:prSet presAssocID="{3EAA2479-A346-48D7-A92F-387B9968AC4E}" presName="parTxOnlySpace" presStyleCnt="0"/>
      <dgm:spPr/>
    </dgm:pt>
    <dgm:pt modelId="{9FD97AB7-329F-4AA5-8930-EA67AF9AE508}" type="pres">
      <dgm:prSet presAssocID="{3F55E667-BE9C-415C-B7DE-27B8C4496F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942B6D-AC35-4770-8E40-2EC863F26DED}" type="pres">
      <dgm:prSet presAssocID="{974B95F1-B947-4D8B-8601-F56C30150A45}" presName="parTxOnlySpace" presStyleCnt="0"/>
      <dgm:spPr/>
    </dgm:pt>
    <dgm:pt modelId="{01210A4D-1997-400F-8349-D076D9F95315}" type="pres">
      <dgm:prSet presAssocID="{C1FB2CC8-C514-49BF-9CEB-86679E973E6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C4608A-FD48-475F-8B8C-DA642763A183}" type="presOf" srcId="{C1FB2CC8-C514-49BF-9CEB-86679E973E6B}" destId="{01210A4D-1997-400F-8349-D076D9F95315}" srcOrd="0" destOrd="0" presId="urn:microsoft.com/office/officeart/2005/8/layout/chevron1"/>
    <dgm:cxn modelId="{0368DE50-C02E-44DA-B6D2-7397376B30CA}" srcId="{ADFC5B2D-B3DE-47B4-9FDE-74133915352F}" destId="{3F55E667-BE9C-415C-B7DE-27B8C4496F95}" srcOrd="1" destOrd="0" parTransId="{633251AE-D83B-4139-9CFC-8C50B63CD4FC}" sibTransId="{974B95F1-B947-4D8B-8601-F56C30150A45}"/>
    <dgm:cxn modelId="{8A02D953-7028-4F00-8B01-441722221E8E}" srcId="{ADFC5B2D-B3DE-47B4-9FDE-74133915352F}" destId="{ED647376-F9D0-4100-8AC0-B93B85E5C3FE}" srcOrd="0" destOrd="0" parTransId="{E836BBF5-624D-49F1-85A0-7B173C90493E}" sibTransId="{3EAA2479-A346-48D7-A92F-387B9968AC4E}"/>
    <dgm:cxn modelId="{D11DB99A-53DE-4025-913D-B36B6BAF475F}" srcId="{ADFC5B2D-B3DE-47B4-9FDE-74133915352F}" destId="{C1FB2CC8-C514-49BF-9CEB-86679E973E6B}" srcOrd="2" destOrd="0" parTransId="{606ECD6B-B3BF-49EF-BF7C-3C5762F8FE70}" sibTransId="{0F976CE7-B11D-4C30-860F-7E934B42CF64}"/>
    <dgm:cxn modelId="{D0958B4D-2C72-4EDA-A086-A546973E64AC}" type="presOf" srcId="{ADFC5B2D-B3DE-47B4-9FDE-74133915352F}" destId="{21100C80-578C-4FFE-A511-B47CE2A59BC8}" srcOrd="0" destOrd="0" presId="urn:microsoft.com/office/officeart/2005/8/layout/chevron1"/>
    <dgm:cxn modelId="{8DBB4609-F3C1-4F9D-A7AC-2F305B969B54}" type="presOf" srcId="{3F55E667-BE9C-415C-B7DE-27B8C4496F95}" destId="{9FD97AB7-329F-4AA5-8930-EA67AF9AE508}" srcOrd="0" destOrd="0" presId="urn:microsoft.com/office/officeart/2005/8/layout/chevron1"/>
    <dgm:cxn modelId="{27D3A31E-8C9F-42A5-8DE3-A5A4882AF007}" type="presOf" srcId="{ED647376-F9D0-4100-8AC0-B93B85E5C3FE}" destId="{707F32FB-3A6A-45C6-869B-78ABBACDAF84}" srcOrd="0" destOrd="0" presId="urn:microsoft.com/office/officeart/2005/8/layout/chevron1"/>
    <dgm:cxn modelId="{E813CEF5-D0AA-44D9-BDFE-E454397C1E86}" type="presParOf" srcId="{21100C80-578C-4FFE-A511-B47CE2A59BC8}" destId="{707F32FB-3A6A-45C6-869B-78ABBACDAF84}" srcOrd="0" destOrd="0" presId="urn:microsoft.com/office/officeart/2005/8/layout/chevron1"/>
    <dgm:cxn modelId="{CEB4E5B8-A05F-4522-A625-C547763356D0}" type="presParOf" srcId="{21100C80-578C-4FFE-A511-B47CE2A59BC8}" destId="{98791FF1-4276-47BE-94BB-780BC804857E}" srcOrd="1" destOrd="0" presId="urn:microsoft.com/office/officeart/2005/8/layout/chevron1"/>
    <dgm:cxn modelId="{84557510-F972-438B-8229-CEC0D6B3DFC7}" type="presParOf" srcId="{21100C80-578C-4FFE-A511-B47CE2A59BC8}" destId="{9FD97AB7-329F-4AA5-8930-EA67AF9AE508}" srcOrd="2" destOrd="0" presId="urn:microsoft.com/office/officeart/2005/8/layout/chevron1"/>
    <dgm:cxn modelId="{82F2AFE9-440E-4B73-90DF-FEE62EFA02E7}" type="presParOf" srcId="{21100C80-578C-4FFE-A511-B47CE2A59BC8}" destId="{72942B6D-AC35-4770-8E40-2EC863F26DED}" srcOrd="3" destOrd="0" presId="urn:microsoft.com/office/officeart/2005/8/layout/chevron1"/>
    <dgm:cxn modelId="{5AD03BCA-A87C-43EB-BEAA-C5C1430D305B}" type="presParOf" srcId="{21100C80-578C-4FFE-A511-B47CE2A59BC8}" destId="{01210A4D-1997-400F-8349-D076D9F953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020A-EB8A-41E3-B597-A51B18EB169B}">
      <dsp:nvSpPr>
        <dsp:cNvPr id="0" name=""/>
        <dsp:cNvSpPr/>
      </dsp:nvSpPr>
      <dsp:spPr>
        <a:xfrm rot="5400000">
          <a:off x="4911288" y="-1900896"/>
          <a:ext cx="1047750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1" kern="1200" dirty="0" smtClean="0"/>
            <a:t>Okresla liczbą cykli (fal) w jednostce czasu</a:t>
          </a:r>
          <a:endParaRPr lang="pl-PL" sz="2700" b="1" kern="1200" dirty="0"/>
        </a:p>
      </dsp:txBody>
      <dsp:txXfrm rot="-5400000">
        <a:off x="2877440" y="184099"/>
        <a:ext cx="5064301" cy="945456"/>
      </dsp:txXfrm>
    </dsp:sp>
    <dsp:sp modelId="{44580B6C-16C4-4DDD-B8E5-16A476603654}">
      <dsp:nvSpPr>
        <dsp:cNvPr id="0" name=""/>
        <dsp:cNvSpPr/>
      </dsp:nvSpPr>
      <dsp:spPr>
        <a:xfrm>
          <a:off x="0" y="1984"/>
          <a:ext cx="2877439" cy="1309687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50800" algn="bl" rotWithShape="0">
            <a:srgbClr val="000000">
              <a:alpha val="7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>
              <a:solidFill>
                <a:schemeClr val="tx1"/>
              </a:solidFill>
            </a:rPr>
            <a:t>CZĘSTOTLIWOŚĆ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>
              <a:solidFill>
                <a:schemeClr val="tx1"/>
              </a:solidFill>
            </a:rPr>
            <a:t>(WYSKOKOŚĆ)</a:t>
          </a:r>
          <a:endParaRPr lang="pl-PL" sz="2700" b="1" kern="1200" dirty="0">
            <a:solidFill>
              <a:schemeClr val="tx1"/>
            </a:solidFill>
          </a:endParaRPr>
        </a:p>
      </dsp:txBody>
      <dsp:txXfrm>
        <a:off x="63934" y="65918"/>
        <a:ext cx="2749571" cy="1181819"/>
      </dsp:txXfrm>
    </dsp:sp>
    <dsp:sp modelId="{37FF2962-DF1C-4329-A540-F90F63E53A17}">
      <dsp:nvSpPr>
        <dsp:cNvPr id="0" name=""/>
        <dsp:cNvSpPr/>
      </dsp:nvSpPr>
      <dsp:spPr>
        <a:xfrm rot="5400000">
          <a:off x="4911288" y="-525724"/>
          <a:ext cx="1047750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1" kern="1200" dirty="0" smtClean="0"/>
            <a:t>Miara energii fali akustycznej</a:t>
          </a:r>
          <a:endParaRPr lang="pl-PL" sz="2700" b="1" kern="1200" dirty="0"/>
        </a:p>
      </dsp:txBody>
      <dsp:txXfrm rot="-5400000">
        <a:off x="2877440" y="1559271"/>
        <a:ext cx="5064301" cy="945456"/>
      </dsp:txXfrm>
    </dsp:sp>
    <dsp:sp modelId="{CCC77BA8-078E-4166-9C84-9B866AD02549}">
      <dsp:nvSpPr>
        <dsp:cNvPr id="0" name=""/>
        <dsp:cNvSpPr/>
      </dsp:nvSpPr>
      <dsp:spPr>
        <a:xfrm>
          <a:off x="0" y="1377156"/>
          <a:ext cx="2877439" cy="1309687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50800" algn="bl" rotWithShape="0">
            <a:srgbClr val="000000">
              <a:alpha val="7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>
              <a:solidFill>
                <a:schemeClr val="tx1"/>
              </a:solidFill>
            </a:rPr>
            <a:t>NATĘŻENIE</a:t>
          </a:r>
          <a:endParaRPr lang="pl-PL" sz="2700" b="1" kern="1200" dirty="0">
            <a:solidFill>
              <a:schemeClr val="tx1"/>
            </a:solidFill>
          </a:endParaRPr>
        </a:p>
      </dsp:txBody>
      <dsp:txXfrm>
        <a:off x="63934" y="1441090"/>
        <a:ext cx="2749571" cy="1181819"/>
      </dsp:txXfrm>
    </dsp:sp>
    <dsp:sp modelId="{83651BB7-72B1-4F0B-9D01-F36DFC69AF6D}">
      <dsp:nvSpPr>
        <dsp:cNvPr id="0" name=""/>
        <dsp:cNvSpPr/>
      </dsp:nvSpPr>
      <dsp:spPr>
        <a:xfrm rot="5400000">
          <a:off x="4911288" y="849447"/>
          <a:ext cx="1047750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1" kern="1200" dirty="0" smtClean="0"/>
            <a:t>Ccha pozwalająca odróznić brzmienia różnych istrumentów</a:t>
          </a:r>
          <a:endParaRPr lang="pl-PL" sz="2700" b="1" kern="1200" dirty="0"/>
        </a:p>
      </dsp:txBody>
      <dsp:txXfrm rot="-5400000">
        <a:off x="2877440" y="2934443"/>
        <a:ext cx="5064301" cy="945456"/>
      </dsp:txXfrm>
    </dsp:sp>
    <dsp:sp modelId="{A67264F0-B779-4364-AF43-ED751F73DD66}">
      <dsp:nvSpPr>
        <dsp:cNvPr id="0" name=""/>
        <dsp:cNvSpPr/>
      </dsp:nvSpPr>
      <dsp:spPr>
        <a:xfrm>
          <a:off x="0" y="2752328"/>
          <a:ext cx="2877439" cy="1309687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50800" algn="bl" rotWithShape="0">
            <a:srgbClr val="000000">
              <a:alpha val="7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>
              <a:solidFill>
                <a:schemeClr val="tx1"/>
              </a:solidFill>
            </a:rPr>
            <a:t>BARWA</a:t>
          </a:r>
          <a:endParaRPr lang="pl-PL" sz="2700" b="1" kern="1200" dirty="0">
            <a:solidFill>
              <a:schemeClr val="tx1"/>
            </a:solidFill>
          </a:endParaRPr>
        </a:p>
      </dsp:txBody>
      <dsp:txXfrm>
        <a:off x="63934" y="2816262"/>
        <a:ext cx="2749571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FF67-778E-4572-A0FB-59377B2032CD}">
      <dsp:nvSpPr>
        <dsp:cNvPr id="0" name=""/>
        <dsp:cNvSpPr/>
      </dsp:nvSpPr>
      <dsp:spPr>
        <a:xfrm>
          <a:off x="3168352" y="1190"/>
          <a:ext cx="4752528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b="1" kern="1200" dirty="0" smtClean="0"/>
            <a:t>Poniżej 16 Hz</a:t>
          </a:r>
          <a:endParaRPr lang="pl-PL" sz="3200" b="1" kern="1200" dirty="0"/>
        </a:p>
      </dsp:txBody>
      <dsp:txXfrm>
        <a:off x="3168352" y="119260"/>
        <a:ext cx="4398317" cy="708422"/>
      </dsp:txXfrm>
    </dsp:sp>
    <dsp:sp modelId="{B9EF54D0-F422-4DAA-811D-F730AAD896B1}">
      <dsp:nvSpPr>
        <dsp:cNvPr id="0" name=""/>
        <dsp:cNvSpPr/>
      </dsp:nvSpPr>
      <dsp:spPr>
        <a:xfrm>
          <a:off x="0" y="1190"/>
          <a:ext cx="3168352" cy="94456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61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002060"/>
              </a:solidFill>
            </a:rPr>
            <a:t>infradźwięki</a:t>
          </a:r>
          <a:endParaRPr lang="pl-PL" sz="3100" b="1" kern="1200" dirty="0">
            <a:solidFill>
              <a:srgbClr val="002060"/>
            </a:solidFill>
          </a:endParaRPr>
        </a:p>
      </dsp:txBody>
      <dsp:txXfrm>
        <a:off x="46110" y="47300"/>
        <a:ext cx="3076132" cy="852342"/>
      </dsp:txXfrm>
    </dsp:sp>
    <dsp:sp modelId="{E81AE892-2709-4080-88E9-EF66470F5341}">
      <dsp:nvSpPr>
        <dsp:cNvPr id="0" name=""/>
        <dsp:cNvSpPr/>
      </dsp:nvSpPr>
      <dsp:spPr>
        <a:xfrm>
          <a:off x="3168352" y="1040209"/>
          <a:ext cx="4752528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b="1" kern="1200" dirty="0" smtClean="0"/>
            <a:t>16 Hz – 20 kHz</a:t>
          </a:r>
          <a:endParaRPr lang="pl-PL" sz="3200" b="1" kern="1200" dirty="0"/>
        </a:p>
      </dsp:txBody>
      <dsp:txXfrm>
        <a:off x="3168352" y="1158279"/>
        <a:ext cx="4398317" cy="708422"/>
      </dsp:txXfrm>
    </dsp:sp>
    <dsp:sp modelId="{9864AECC-A1FB-4061-B9EC-04027264EA3D}">
      <dsp:nvSpPr>
        <dsp:cNvPr id="0" name=""/>
        <dsp:cNvSpPr/>
      </dsp:nvSpPr>
      <dsp:spPr>
        <a:xfrm>
          <a:off x="0" y="1040209"/>
          <a:ext cx="3168352" cy="94456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61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002060"/>
              </a:solidFill>
            </a:rPr>
            <a:t>Dźwięki słyszalne</a:t>
          </a:r>
          <a:endParaRPr lang="pl-PL" sz="3100" b="1" kern="1200" dirty="0">
            <a:solidFill>
              <a:srgbClr val="002060"/>
            </a:solidFill>
          </a:endParaRPr>
        </a:p>
      </dsp:txBody>
      <dsp:txXfrm>
        <a:off x="46110" y="1086319"/>
        <a:ext cx="3076132" cy="852342"/>
      </dsp:txXfrm>
    </dsp:sp>
    <dsp:sp modelId="{AFE51B66-0723-46FC-9A6B-0C3104344F19}">
      <dsp:nvSpPr>
        <dsp:cNvPr id="0" name=""/>
        <dsp:cNvSpPr/>
      </dsp:nvSpPr>
      <dsp:spPr>
        <a:xfrm>
          <a:off x="3168352" y="2079228"/>
          <a:ext cx="4752528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b="1" kern="1200" dirty="0" smtClean="0"/>
            <a:t>Powyżej 20 kHz</a:t>
          </a:r>
          <a:endParaRPr lang="pl-PL" sz="3200" b="1" kern="1200" dirty="0"/>
        </a:p>
      </dsp:txBody>
      <dsp:txXfrm>
        <a:off x="3168352" y="2197298"/>
        <a:ext cx="4398317" cy="708422"/>
      </dsp:txXfrm>
    </dsp:sp>
    <dsp:sp modelId="{9E2B9249-0CC4-46F5-9FC3-B52E64B57A5D}">
      <dsp:nvSpPr>
        <dsp:cNvPr id="0" name=""/>
        <dsp:cNvSpPr/>
      </dsp:nvSpPr>
      <dsp:spPr>
        <a:xfrm>
          <a:off x="0" y="2079228"/>
          <a:ext cx="3168352" cy="94456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61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002060"/>
              </a:solidFill>
            </a:rPr>
            <a:t>ultradźwięki</a:t>
          </a:r>
          <a:endParaRPr lang="pl-PL" sz="3100" b="1" kern="1200" dirty="0">
            <a:solidFill>
              <a:srgbClr val="002060"/>
            </a:solidFill>
          </a:endParaRPr>
        </a:p>
      </dsp:txBody>
      <dsp:txXfrm>
        <a:off x="46110" y="2125338"/>
        <a:ext cx="3076132" cy="852342"/>
      </dsp:txXfrm>
    </dsp:sp>
    <dsp:sp modelId="{D43F1AE2-6179-4C0E-BA35-E164024958D0}">
      <dsp:nvSpPr>
        <dsp:cNvPr id="0" name=""/>
        <dsp:cNvSpPr/>
      </dsp:nvSpPr>
      <dsp:spPr>
        <a:xfrm>
          <a:off x="3168352" y="3119437"/>
          <a:ext cx="4752528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b="1" kern="1200" dirty="0" smtClean="0"/>
            <a:t>Powyżej 10 </a:t>
          </a:r>
          <a:r>
            <a:rPr lang="pl-PL" sz="3200" b="1" strike="noStrike" kern="1200" baseline="30000" dirty="0" smtClean="0"/>
            <a:t>10 </a:t>
          </a:r>
          <a:r>
            <a:rPr lang="pl-PL" sz="3200" b="1" strike="noStrike" kern="1200" baseline="0" dirty="0" smtClean="0"/>
            <a:t>Hz</a:t>
          </a:r>
          <a:r>
            <a:rPr lang="pl-PL" sz="3200" b="1" strike="noStrike" kern="1200" baseline="30000" dirty="0" smtClean="0"/>
            <a:t> </a:t>
          </a:r>
          <a:endParaRPr lang="pl-PL" sz="3200" b="1" strike="noStrike" kern="1200" baseline="30000" dirty="0"/>
        </a:p>
      </dsp:txBody>
      <dsp:txXfrm>
        <a:off x="3168352" y="3237507"/>
        <a:ext cx="4398317" cy="708422"/>
      </dsp:txXfrm>
    </dsp:sp>
    <dsp:sp modelId="{187FDBAE-CC1D-4E03-9DE7-FAE1912D61D4}">
      <dsp:nvSpPr>
        <dsp:cNvPr id="0" name=""/>
        <dsp:cNvSpPr/>
      </dsp:nvSpPr>
      <dsp:spPr>
        <a:xfrm>
          <a:off x="0" y="3118246"/>
          <a:ext cx="3168352" cy="94456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61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002060"/>
              </a:solidFill>
            </a:rPr>
            <a:t>hiperdźwięki</a:t>
          </a:r>
          <a:endParaRPr lang="pl-PL" sz="3100" b="1" kern="1200" dirty="0">
            <a:solidFill>
              <a:srgbClr val="002060"/>
            </a:solidFill>
          </a:endParaRPr>
        </a:p>
      </dsp:txBody>
      <dsp:txXfrm>
        <a:off x="46110" y="3164356"/>
        <a:ext cx="3076132" cy="852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C554F-7BD8-47A5-BA3E-194B07476575}">
      <dsp:nvSpPr>
        <dsp:cNvPr id="0" name=""/>
        <dsp:cNvSpPr/>
      </dsp:nvSpPr>
      <dsp:spPr>
        <a:xfrm>
          <a:off x="531306" y="3071"/>
          <a:ext cx="2486728" cy="938600"/>
        </a:xfrm>
        <a:prstGeom prst="roundRect">
          <a:avLst>
            <a:gd name="adj" fmla="val 10000"/>
          </a:avLst>
        </a:prstGeom>
        <a:solidFill>
          <a:srgbClr val="1E40D2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Sygnał analogowy</a:t>
          </a:r>
          <a:endParaRPr lang="pl-PL" sz="2800" b="1" kern="1200" dirty="0"/>
        </a:p>
      </dsp:txBody>
      <dsp:txXfrm>
        <a:off x="558797" y="30562"/>
        <a:ext cx="2431746" cy="883618"/>
      </dsp:txXfrm>
    </dsp:sp>
    <dsp:sp modelId="{DBAB96B5-27EF-4909-86A9-3F9A57473A54}">
      <dsp:nvSpPr>
        <dsp:cNvPr id="0" name=""/>
        <dsp:cNvSpPr/>
      </dsp:nvSpPr>
      <dsp:spPr>
        <a:xfrm>
          <a:off x="779979" y="941672"/>
          <a:ext cx="248672" cy="703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950"/>
              </a:lnTo>
              <a:lnTo>
                <a:pt x="248672" y="70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7FFE0-D32F-4C29-8D1F-E1EC16BBEFA9}">
      <dsp:nvSpPr>
        <dsp:cNvPr id="0" name=""/>
        <dsp:cNvSpPr/>
      </dsp:nvSpPr>
      <dsp:spPr>
        <a:xfrm>
          <a:off x="1028652" y="1176322"/>
          <a:ext cx="2276428" cy="93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Przyjmuje dowolną wartość z ciągłeo przedziału</a:t>
          </a:r>
          <a:endParaRPr lang="pl-PL" sz="1800" b="1" kern="1200" dirty="0"/>
        </a:p>
      </dsp:txBody>
      <dsp:txXfrm>
        <a:off x="1056143" y="1203813"/>
        <a:ext cx="2221446" cy="883618"/>
      </dsp:txXfrm>
    </dsp:sp>
    <dsp:sp modelId="{5FF8F6C9-5ACE-4133-8AB3-C26258992A65}">
      <dsp:nvSpPr>
        <dsp:cNvPr id="0" name=""/>
        <dsp:cNvSpPr/>
      </dsp:nvSpPr>
      <dsp:spPr>
        <a:xfrm>
          <a:off x="779979" y="941672"/>
          <a:ext cx="248672" cy="1877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200"/>
              </a:lnTo>
              <a:lnTo>
                <a:pt x="248672" y="1877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20886-0F52-495D-84FD-54C7DB648056}">
      <dsp:nvSpPr>
        <dsp:cNvPr id="0" name=""/>
        <dsp:cNvSpPr/>
      </dsp:nvSpPr>
      <dsp:spPr>
        <a:xfrm>
          <a:off x="1028652" y="2349573"/>
          <a:ext cx="2276428" cy="93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Zapis dźwięku na taśmie magnetofonowej lub VHS</a:t>
          </a:r>
          <a:endParaRPr lang="pl-PL" sz="1800" b="1" kern="1200" dirty="0"/>
        </a:p>
      </dsp:txBody>
      <dsp:txXfrm>
        <a:off x="1056143" y="2377064"/>
        <a:ext cx="2221446" cy="883618"/>
      </dsp:txXfrm>
    </dsp:sp>
    <dsp:sp modelId="{5E30A14C-760C-4A42-BAD6-897FEE2ADF57}">
      <dsp:nvSpPr>
        <dsp:cNvPr id="0" name=""/>
        <dsp:cNvSpPr/>
      </dsp:nvSpPr>
      <dsp:spPr>
        <a:xfrm>
          <a:off x="779979" y="941672"/>
          <a:ext cx="248672" cy="305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0451"/>
              </a:lnTo>
              <a:lnTo>
                <a:pt x="248672" y="3050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8906B-F8EA-47C2-AABC-8579EA6C23D5}">
      <dsp:nvSpPr>
        <dsp:cNvPr id="0" name=""/>
        <dsp:cNvSpPr/>
      </dsp:nvSpPr>
      <dsp:spPr>
        <a:xfrm>
          <a:off x="1028652" y="3522823"/>
          <a:ext cx="2276428" cy="93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Zawira problemy jakościowe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(zakłócenia szumy)</a:t>
          </a:r>
          <a:endParaRPr lang="pl-PL" sz="1800" b="1" kern="1200" dirty="0"/>
        </a:p>
      </dsp:txBody>
      <dsp:txXfrm>
        <a:off x="1056143" y="3550314"/>
        <a:ext cx="2221446" cy="883618"/>
      </dsp:txXfrm>
    </dsp:sp>
    <dsp:sp modelId="{58E18D49-615A-42EF-AE86-A27416D14035}">
      <dsp:nvSpPr>
        <dsp:cNvPr id="0" name=""/>
        <dsp:cNvSpPr/>
      </dsp:nvSpPr>
      <dsp:spPr>
        <a:xfrm>
          <a:off x="3487334" y="3071"/>
          <a:ext cx="2486728" cy="938600"/>
        </a:xfrm>
        <a:prstGeom prst="roundRect">
          <a:avLst>
            <a:gd name="adj" fmla="val 10000"/>
          </a:avLst>
        </a:prstGeom>
        <a:solidFill>
          <a:srgbClr val="1E40D2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Sygnał cyfrowy</a:t>
          </a:r>
          <a:endParaRPr lang="pl-PL" sz="2800" b="1" kern="1200" dirty="0"/>
        </a:p>
      </dsp:txBody>
      <dsp:txXfrm>
        <a:off x="3514825" y="30562"/>
        <a:ext cx="2431746" cy="883618"/>
      </dsp:txXfrm>
    </dsp:sp>
    <dsp:sp modelId="{75C8196C-E355-4B59-8CEF-658FCF7570F1}">
      <dsp:nvSpPr>
        <dsp:cNvPr id="0" name=""/>
        <dsp:cNvSpPr/>
      </dsp:nvSpPr>
      <dsp:spPr>
        <a:xfrm>
          <a:off x="3736007" y="941672"/>
          <a:ext cx="248672" cy="703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950"/>
              </a:lnTo>
              <a:lnTo>
                <a:pt x="248672" y="70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B3D3C-1C82-4EEF-BA2D-A211BAC36133}">
      <dsp:nvSpPr>
        <dsp:cNvPr id="0" name=""/>
        <dsp:cNvSpPr/>
      </dsp:nvSpPr>
      <dsp:spPr>
        <a:xfrm>
          <a:off x="3984680" y="1176322"/>
          <a:ext cx="2276428" cy="93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Przetworzyny do postaci numerycznej (zbiór cyfry) </a:t>
          </a:r>
          <a:endParaRPr lang="pl-PL" sz="1800" b="1" kern="1200" dirty="0"/>
        </a:p>
      </dsp:txBody>
      <dsp:txXfrm>
        <a:off x="4012171" y="1203813"/>
        <a:ext cx="2221446" cy="883618"/>
      </dsp:txXfrm>
    </dsp:sp>
    <dsp:sp modelId="{3B7EDF8B-A7E8-4157-BC89-3A3FE12F0CA8}">
      <dsp:nvSpPr>
        <dsp:cNvPr id="0" name=""/>
        <dsp:cNvSpPr/>
      </dsp:nvSpPr>
      <dsp:spPr>
        <a:xfrm>
          <a:off x="3736007" y="941672"/>
          <a:ext cx="248672" cy="1877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200"/>
              </a:lnTo>
              <a:lnTo>
                <a:pt x="248672" y="1877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D1C6C-B7D9-4B9A-94E8-BB42793AB9B3}">
      <dsp:nvSpPr>
        <dsp:cNvPr id="0" name=""/>
        <dsp:cNvSpPr/>
      </dsp:nvSpPr>
      <dsp:spPr>
        <a:xfrm>
          <a:off x="3984680" y="2349573"/>
          <a:ext cx="2276428" cy="93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Zapis na nośnikach CD, mp3</a:t>
          </a:r>
          <a:endParaRPr lang="pl-PL" sz="1800" b="1" kern="1200" dirty="0"/>
        </a:p>
      </dsp:txBody>
      <dsp:txXfrm>
        <a:off x="4012171" y="2377064"/>
        <a:ext cx="2221446" cy="883618"/>
      </dsp:txXfrm>
    </dsp:sp>
    <dsp:sp modelId="{E1915CA7-9892-4C1B-9FFB-7288314BBE8D}">
      <dsp:nvSpPr>
        <dsp:cNvPr id="0" name=""/>
        <dsp:cNvSpPr/>
      </dsp:nvSpPr>
      <dsp:spPr>
        <a:xfrm>
          <a:off x="3736007" y="941672"/>
          <a:ext cx="248672" cy="305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0451"/>
              </a:lnTo>
              <a:lnTo>
                <a:pt x="248672" y="3050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57CA7-38BF-470A-96A3-31FE2A39E5BC}">
      <dsp:nvSpPr>
        <dsp:cNvPr id="0" name=""/>
        <dsp:cNvSpPr/>
      </dsp:nvSpPr>
      <dsp:spPr>
        <a:xfrm>
          <a:off x="3984680" y="3522823"/>
          <a:ext cx="2269565" cy="93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Trwały ze stratą szczegółów</a:t>
          </a:r>
          <a:endParaRPr lang="pl-PL" sz="1800" b="1" kern="1200" dirty="0"/>
        </a:p>
      </dsp:txBody>
      <dsp:txXfrm>
        <a:off x="4012171" y="3550314"/>
        <a:ext cx="2214583" cy="883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A1987-63D1-4485-9F89-A05D4BD43B09}">
      <dsp:nvSpPr>
        <dsp:cNvPr id="0" name=""/>
        <dsp:cNvSpPr/>
      </dsp:nvSpPr>
      <dsp:spPr>
        <a:xfrm rot="5400000">
          <a:off x="759091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9C421F-0075-4F95-8C4F-5DE40A8349FF}">
      <dsp:nvSpPr>
        <dsp:cNvPr id="0" name=""/>
        <dsp:cNvSpPr/>
      </dsp:nvSpPr>
      <dsp:spPr>
        <a:xfrm>
          <a:off x="130511" y="23283"/>
          <a:ext cx="1767802" cy="123740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114300" dir="2700000" algn="tl" rotWithShape="0">
            <a:prstClr val="black">
              <a:alpha val="66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FFFF00"/>
              </a:solidFill>
            </a:rPr>
            <a:t>PRÓBKOWANIE</a:t>
          </a:r>
          <a:endParaRPr lang="pl-PL" sz="1800" b="1" kern="1200" dirty="0">
            <a:solidFill>
              <a:srgbClr val="FFFF00"/>
            </a:solidFill>
          </a:endParaRPr>
        </a:p>
      </dsp:txBody>
      <dsp:txXfrm>
        <a:off x="190927" y="83699"/>
        <a:ext cx="1646970" cy="1116572"/>
      </dsp:txXfrm>
    </dsp:sp>
    <dsp:sp modelId="{45ACE68F-59E2-4ACE-80BC-12D544D6BDE2}">
      <dsp:nvSpPr>
        <dsp:cNvPr id="0" name=""/>
        <dsp:cNvSpPr/>
      </dsp:nvSpPr>
      <dsp:spPr>
        <a:xfrm>
          <a:off x="2188221" y="141298"/>
          <a:ext cx="3301938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Odczytywanie sygnału ciągłego w odstępach czasu – otrzymujemy zbór konkretnych wartości</a:t>
          </a:r>
          <a:endParaRPr lang="pl-PL" sz="1800" b="1" kern="1200" dirty="0"/>
        </a:p>
      </dsp:txBody>
      <dsp:txXfrm>
        <a:off x="2188221" y="141298"/>
        <a:ext cx="3301938" cy="1000125"/>
      </dsp:txXfrm>
    </dsp:sp>
    <dsp:sp modelId="{A49484FD-3D7E-4D18-A367-46606FEFB425}">
      <dsp:nvSpPr>
        <dsp:cNvPr id="0" name=""/>
        <dsp:cNvSpPr/>
      </dsp:nvSpPr>
      <dsp:spPr>
        <a:xfrm rot="5400000">
          <a:off x="2676960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959817-7C47-44C2-8F80-B04F2D390D84}">
      <dsp:nvSpPr>
        <dsp:cNvPr id="0" name=""/>
        <dsp:cNvSpPr/>
      </dsp:nvSpPr>
      <dsp:spPr>
        <a:xfrm>
          <a:off x="1884472" y="1413297"/>
          <a:ext cx="1767802" cy="123740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114300" dir="2700000" algn="tl" rotWithShape="0">
            <a:prstClr val="black">
              <a:alpha val="66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FFFF00"/>
              </a:solidFill>
            </a:rPr>
            <a:t>KWANTYZACJA</a:t>
          </a:r>
          <a:endParaRPr lang="pl-PL" sz="1800" b="1" kern="1200" dirty="0">
            <a:solidFill>
              <a:srgbClr val="FFFF00"/>
            </a:solidFill>
          </a:endParaRPr>
        </a:p>
      </dsp:txBody>
      <dsp:txXfrm>
        <a:off x="1944888" y="1473713"/>
        <a:ext cx="1646970" cy="1116572"/>
      </dsp:txXfrm>
    </dsp:sp>
    <dsp:sp modelId="{B90A7F58-5161-498B-AEAF-2BA4A9AFF850}">
      <dsp:nvSpPr>
        <dsp:cNvPr id="0" name=""/>
        <dsp:cNvSpPr/>
      </dsp:nvSpPr>
      <dsp:spPr>
        <a:xfrm>
          <a:off x="3746823" y="1531312"/>
          <a:ext cx="2905894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Zaokrąglanie  wartości – utrata pewnych danych</a:t>
          </a:r>
          <a:endParaRPr lang="pl-PL" sz="1800" b="1" kern="1200" dirty="0"/>
        </a:p>
      </dsp:txBody>
      <dsp:txXfrm>
        <a:off x="3746823" y="1531312"/>
        <a:ext cx="2905894" cy="1000125"/>
      </dsp:txXfrm>
    </dsp:sp>
    <dsp:sp modelId="{78931525-90E0-4AE3-AADB-68B60807571C}">
      <dsp:nvSpPr>
        <dsp:cNvPr id="0" name=""/>
        <dsp:cNvSpPr/>
      </dsp:nvSpPr>
      <dsp:spPr>
        <a:xfrm>
          <a:off x="3876097" y="2803311"/>
          <a:ext cx="1767802" cy="1237404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114300" dir="2700000" algn="tl" rotWithShape="0">
            <a:prstClr val="black">
              <a:alpha val="66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FFFF00"/>
              </a:solidFill>
            </a:rPr>
            <a:t>KODOWANIE</a:t>
          </a:r>
          <a:endParaRPr lang="pl-PL" sz="1800" b="1" kern="1200" dirty="0">
            <a:solidFill>
              <a:srgbClr val="FFFF00"/>
            </a:solidFill>
          </a:endParaRPr>
        </a:p>
      </dsp:txBody>
      <dsp:txXfrm>
        <a:off x="3936513" y="2863727"/>
        <a:ext cx="1646970" cy="1116572"/>
      </dsp:txXfrm>
    </dsp:sp>
    <dsp:sp modelId="{123EA119-25E7-46E0-B043-9C2CFAC4CBAC}">
      <dsp:nvSpPr>
        <dsp:cNvPr id="0" name=""/>
        <dsp:cNvSpPr/>
      </dsp:nvSpPr>
      <dsp:spPr>
        <a:xfrm>
          <a:off x="5622949" y="2921326"/>
          <a:ext cx="1749854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Zpis w postaci liczb – system dwójkowy 0/1</a:t>
          </a:r>
          <a:endParaRPr lang="pl-PL" sz="1800" b="1" kern="1200" dirty="0"/>
        </a:p>
      </dsp:txBody>
      <dsp:txXfrm>
        <a:off x="5622949" y="2921326"/>
        <a:ext cx="1749854" cy="1000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4FE0C-5AE9-4A73-AA0B-D23004EFE36B}">
      <dsp:nvSpPr>
        <dsp:cNvPr id="0" name=""/>
        <dsp:cNvSpPr/>
      </dsp:nvSpPr>
      <dsp:spPr>
        <a:xfrm>
          <a:off x="2880333" y="0"/>
          <a:ext cx="5125432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635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Stworzony przec Microsoft i IBM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smtClean="0"/>
            <a:t>Przechowuje dźwięk skompresowany i nieskompresowany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smtClean="0"/>
            <a:t>Pliki mają duże rozmiary, Rozszerzenie : .wav</a:t>
          </a:r>
          <a:endParaRPr lang="pl-PL" sz="1600" b="1" kern="1200" dirty="0"/>
        </a:p>
      </dsp:txBody>
      <dsp:txXfrm>
        <a:off x="2880333" y="158750"/>
        <a:ext cx="4649182" cy="952499"/>
      </dsp:txXfrm>
    </dsp:sp>
    <dsp:sp modelId="{880D5738-BA66-4547-8C81-6BFB7AD02893}">
      <dsp:nvSpPr>
        <dsp:cNvPr id="0" name=""/>
        <dsp:cNvSpPr/>
      </dsp:nvSpPr>
      <dsp:spPr>
        <a:xfrm>
          <a:off x="216006" y="15773"/>
          <a:ext cx="2333051" cy="126999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100" kern="1200" dirty="0" smtClean="0"/>
            <a:t>wave</a:t>
          </a:r>
          <a:endParaRPr lang="pl-PL" sz="6100" kern="1200" dirty="0"/>
        </a:p>
      </dsp:txBody>
      <dsp:txXfrm>
        <a:off x="278002" y="77769"/>
        <a:ext cx="2209059" cy="1146007"/>
      </dsp:txXfrm>
    </dsp:sp>
    <dsp:sp modelId="{DAC7F432-F7B4-4B3C-B886-BD818B0581D5}">
      <dsp:nvSpPr>
        <dsp:cNvPr id="0" name=""/>
        <dsp:cNvSpPr/>
      </dsp:nvSpPr>
      <dsp:spPr>
        <a:xfrm>
          <a:off x="2880316" y="1397000"/>
          <a:ext cx="5141371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635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stworzony w 1991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Stratny model kompresji polegający na wycinaniu informacji/dźwieków niesyszalnych dla człowieka</a:t>
          </a:r>
          <a:endParaRPr lang="pl-PL" sz="1500" b="1" kern="1200" dirty="0"/>
        </a:p>
      </dsp:txBody>
      <dsp:txXfrm>
        <a:off x="2880316" y="1555750"/>
        <a:ext cx="4665121" cy="952499"/>
      </dsp:txXfrm>
    </dsp:sp>
    <dsp:sp modelId="{DDABB39D-C723-43B2-A105-7856933622DE}">
      <dsp:nvSpPr>
        <dsp:cNvPr id="0" name=""/>
        <dsp:cNvSpPr/>
      </dsp:nvSpPr>
      <dsp:spPr>
        <a:xfrm>
          <a:off x="215954" y="1397000"/>
          <a:ext cx="2333051" cy="126999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100" kern="1200" dirty="0" smtClean="0"/>
            <a:t>MP3</a:t>
          </a:r>
          <a:endParaRPr lang="pl-PL" sz="6100" kern="1200" dirty="0"/>
        </a:p>
      </dsp:txBody>
      <dsp:txXfrm>
        <a:off x="277950" y="1458996"/>
        <a:ext cx="2209059" cy="1146007"/>
      </dsp:txXfrm>
    </dsp:sp>
    <dsp:sp modelId="{56025517-D9DB-4090-A6A9-ECB501ECC489}">
      <dsp:nvSpPr>
        <dsp:cNvPr id="0" name=""/>
        <dsp:cNvSpPr/>
      </dsp:nvSpPr>
      <dsp:spPr>
        <a:xfrm>
          <a:off x="2880316" y="2793999"/>
          <a:ext cx="5141371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635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Służy do komunikowania urządzeń muzycznych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Skłda się z wielu ścieżek, każda odpowiada innemu instrumentowi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Małe rozmiary plików</a:t>
          </a:r>
          <a:endParaRPr lang="pl-PL" sz="1500" b="1" kern="1200" dirty="0"/>
        </a:p>
      </dsp:txBody>
      <dsp:txXfrm>
        <a:off x="2880316" y="2952749"/>
        <a:ext cx="4665121" cy="952499"/>
      </dsp:txXfrm>
    </dsp:sp>
    <dsp:sp modelId="{5DB27B94-DB91-4266-BC90-1954CF00807E}">
      <dsp:nvSpPr>
        <dsp:cNvPr id="0" name=""/>
        <dsp:cNvSpPr/>
      </dsp:nvSpPr>
      <dsp:spPr>
        <a:xfrm>
          <a:off x="215954" y="2793999"/>
          <a:ext cx="2333051" cy="126999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rgbClr r="0" g="0" b="0">
              <a:shade val="40000"/>
              <a:satMod val="15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100" kern="1200" dirty="0" smtClean="0"/>
            <a:t>MIDI</a:t>
          </a:r>
          <a:endParaRPr lang="pl-PL" sz="6100" kern="1200" dirty="0"/>
        </a:p>
      </dsp:txBody>
      <dsp:txXfrm>
        <a:off x="277950" y="2855995"/>
        <a:ext cx="2209059" cy="114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F32FB-3A6A-45C6-869B-78ABBACDAF84}">
      <dsp:nvSpPr>
        <dsp:cNvPr id="0" name=""/>
        <dsp:cNvSpPr/>
      </dsp:nvSpPr>
      <dsp:spPr>
        <a:xfrm>
          <a:off x="1785" y="0"/>
          <a:ext cx="2175867" cy="83671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outerShdw blurRad="50800" dist="38100" algn="l" rotWithShape="0">
            <a:prstClr val="black">
              <a:alpha val="77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MPG</a:t>
          </a:r>
        </a:p>
      </dsp:txBody>
      <dsp:txXfrm>
        <a:off x="420141" y="0"/>
        <a:ext cx="1339155" cy="836712"/>
      </dsp:txXfrm>
    </dsp:sp>
    <dsp:sp modelId="{9FD97AB7-329F-4AA5-8930-EA67AF9AE508}">
      <dsp:nvSpPr>
        <dsp:cNvPr id="0" name=""/>
        <dsp:cNvSpPr/>
      </dsp:nvSpPr>
      <dsp:spPr>
        <a:xfrm>
          <a:off x="1960066" y="0"/>
          <a:ext cx="2175867" cy="83671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outerShdw blurRad="50800" dist="63500" dir="2700000" algn="tl" rotWithShape="0">
            <a:prstClr val="black">
              <a:alpha val="92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WMA</a:t>
          </a:r>
          <a:endParaRPr lang="pl-PL" sz="3800" kern="1200" dirty="0"/>
        </a:p>
      </dsp:txBody>
      <dsp:txXfrm>
        <a:off x="2378422" y="0"/>
        <a:ext cx="1339155" cy="836712"/>
      </dsp:txXfrm>
    </dsp:sp>
    <dsp:sp modelId="{01210A4D-1997-400F-8349-D076D9F95315}">
      <dsp:nvSpPr>
        <dsp:cNvPr id="0" name=""/>
        <dsp:cNvSpPr/>
      </dsp:nvSpPr>
      <dsp:spPr>
        <a:xfrm>
          <a:off x="3918346" y="0"/>
          <a:ext cx="2175867" cy="83671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outerShdw blurRad="50800" dist="63500" dir="2700000" algn="tl" rotWithShape="0">
            <a:prstClr val="black">
              <a:alpha val="92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AFI</a:t>
          </a:r>
          <a:endParaRPr lang="pl-PL" sz="3800" kern="1200" dirty="0"/>
        </a:p>
      </dsp:txBody>
      <dsp:txXfrm>
        <a:off x="4336702" y="0"/>
        <a:ext cx="1339155" cy="83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7821-6BF8-444D-B767-96D90E2E209A}" type="datetimeFigureOut">
              <a:rPr lang="pl-PL" smtClean="0"/>
              <a:t>2015-10-18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C3B6-7BC8-4E3E-B6B6-18C406B1B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27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C3B6-7BC8-4E3E-B6B6-18C406B1B4F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31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C3B6-7BC8-4E3E-B6B6-18C406B1B4F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37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18, 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O%C5%82%C3%B3w" TargetMode="External"/><Relationship Id="rId13" Type="http://schemas.openxmlformats.org/officeDocument/2006/relationships/hyperlink" Target="https://pl.wikipedia.org/wiki/Jod%C5%82a" TargetMode="External"/><Relationship Id="rId3" Type="http://schemas.openxmlformats.org/officeDocument/2006/relationships/hyperlink" Target="https://pl.wikipedia.org/wiki/Guma" TargetMode="External"/><Relationship Id="rId7" Type="http://schemas.openxmlformats.org/officeDocument/2006/relationships/hyperlink" Target="https://pl.wikipedia.org/wiki/Woda" TargetMode="External"/><Relationship Id="rId12" Type="http://schemas.openxmlformats.org/officeDocument/2006/relationships/hyperlink" Target="https://pl.wikipedia.org/wiki/Sosna" TargetMode="External"/><Relationship Id="rId17" Type="http://schemas.openxmlformats.org/officeDocument/2006/relationships/hyperlink" Target="https://pl.wikipedia.org/wiki/Diament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pl.wikipedia.org/wiki/Alumin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Rt%C4%99%C4%87" TargetMode="External"/><Relationship Id="rId11" Type="http://schemas.openxmlformats.org/officeDocument/2006/relationships/hyperlink" Target="https://pl.wikipedia.org/wiki/Beton" TargetMode="External"/><Relationship Id="rId5" Type="http://schemas.openxmlformats.org/officeDocument/2006/relationships/hyperlink" Target="https://pl.wikipedia.org/wiki/Etanol" TargetMode="External"/><Relationship Id="rId15" Type="http://schemas.openxmlformats.org/officeDocument/2006/relationships/hyperlink" Target="https://pl.wikipedia.org/wiki/Szk%C5%82o" TargetMode="External"/><Relationship Id="rId10" Type="http://schemas.openxmlformats.org/officeDocument/2006/relationships/hyperlink" Target="https://pl.wikipedia.org/wiki/Mosi%C4%85dz" TargetMode="External"/><Relationship Id="rId4" Type="http://schemas.openxmlformats.org/officeDocument/2006/relationships/hyperlink" Target="https://pl.wikipedia.org/wiki/Korek" TargetMode="External"/><Relationship Id="rId9" Type="http://schemas.openxmlformats.org/officeDocument/2006/relationships/hyperlink" Target="https://pl.wikipedia.org/wiki/L%C3%B3d" TargetMode="External"/><Relationship Id="rId14" Type="http://schemas.openxmlformats.org/officeDocument/2006/relationships/hyperlink" Target="https://pl.wikipedia.org/wiki/St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5000">
              <a:srgbClr val="7005D4"/>
            </a:gs>
            <a:gs pos="77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2040" y="5733256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7030A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5517232"/>
            <a:ext cx="4969082" cy="750981"/>
          </a:xfrm>
        </p:spPr>
        <p:txBody>
          <a:bodyPr/>
          <a:lstStyle/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Zakres rozszerzony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1147572"/>
            <a:ext cx="5736530" cy="136815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Podstawy akustyki i obróbka dźwięku</a:t>
            </a:r>
            <a:endParaRPr lang="pl-PL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12160" y="5733256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chemeClr val="bg1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1" name="Picture 10" descr="smoczek do joi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59" y="562689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775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Wybrane formaty plikow dźwiękowych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7292829"/>
              </p:ext>
            </p:extLst>
          </p:nvPr>
        </p:nvGraphicFramePr>
        <p:xfrm>
          <a:off x="323528" y="139700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05068"/>
              </p:ext>
            </p:extLst>
          </p:nvPr>
        </p:nvGraphicFramePr>
        <p:xfrm>
          <a:off x="1403648" y="5733256"/>
          <a:ext cx="6096000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5758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82" y="223732"/>
            <a:ext cx="4464496" cy="707886"/>
          </a:xfrm>
          <a:prstGeom prst="rect">
            <a:avLst/>
          </a:prstGeom>
          <a:noFill/>
          <a:effectLst>
            <a:glow rad="304800">
              <a:schemeClr val="tx1"/>
            </a:glow>
            <a:outerShdw blurRad="50800" dist="38100" dir="2700000" algn="tl" rotWithShape="0">
              <a:prstClr val="black">
                <a:alpha val="74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Oprogramowanie</a:t>
            </a:r>
            <a:endParaRPr lang="pl-PL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00808"/>
            <a:ext cx="64024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Wymień programy do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bróbki dźwięku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Damrowe (5)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Komercyjne (5)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628333" y="5659820"/>
            <a:ext cx="792088" cy="758094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543" y="5722960"/>
            <a:ext cx="9135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zad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7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5950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Dźwięk</a:t>
            </a:r>
            <a:r>
              <a:rPr lang="pl-PL" sz="2400" b="1" dirty="0"/>
              <a:t> – wrażenie słuchowe, spowodowane falą akustyczną rozchodzącą się w ośrodku </a:t>
            </a:r>
            <a:r>
              <a:rPr lang="pl-PL" sz="2400" b="1" dirty="0" smtClean="0"/>
              <a:t>sprężystym: ciele </a:t>
            </a:r>
            <a:r>
              <a:rPr lang="pl-PL" sz="2400" b="1" dirty="0"/>
              <a:t>stałym, cieczy, </a:t>
            </a:r>
            <a:r>
              <a:rPr lang="pl-PL" sz="2400" b="1" dirty="0" smtClean="0"/>
              <a:t>gazie.</a:t>
            </a:r>
            <a:endParaRPr lang="pl-PL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2" y="335097"/>
            <a:ext cx="2203558" cy="220355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07504" y="2348880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W powietrzu, w temperaturze 15 °C, prędkość rozchodzenia się dźwięku jest równa </a:t>
            </a:r>
            <a:r>
              <a:rPr lang="pl-PL" sz="2800" b="1" dirty="0">
                <a:solidFill>
                  <a:srgbClr val="FF0000"/>
                </a:solidFill>
              </a:rPr>
              <a:t>340,3 m/s ≈ 1225 km/h.</a:t>
            </a:r>
          </a:p>
        </p:txBody>
      </p:sp>
      <p:sp>
        <p:nvSpPr>
          <p:cNvPr id="8" name="Prostokąt 7"/>
          <p:cNvSpPr/>
          <p:nvPr/>
        </p:nvSpPr>
        <p:spPr>
          <a:xfrm>
            <a:off x="681497" y="3284984"/>
            <a:ext cx="8208912" cy="347787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hlinkClick r:id="rId3" tooltip="Guma"/>
              </a:rPr>
              <a:t>guma</a:t>
            </a:r>
            <a:r>
              <a:rPr lang="pl-PL" sz="2000" b="1" dirty="0">
                <a:solidFill>
                  <a:srgbClr val="002060"/>
                </a:solidFill>
              </a:rPr>
              <a:t> - 17 do 30 </a:t>
            </a:r>
            <a:r>
              <a:rPr lang="pl-PL" sz="2000" b="1" dirty="0" smtClean="0">
                <a:solidFill>
                  <a:srgbClr val="002060"/>
                </a:solidFill>
              </a:rPr>
              <a:t>m/s</a:t>
            </a:r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000" b="1" dirty="0" smtClean="0">
                <a:solidFill>
                  <a:srgbClr val="002060"/>
                </a:solidFill>
                <a:hlinkClick r:id="rId4" tooltip="Korek"/>
              </a:rPr>
              <a:t>korek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– 500 m/s</a:t>
            </a:r>
          </a:p>
          <a:p>
            <a:r>
              <a:rPr lang="pl-PL" sz="2000" b="1" dirty="0" smtClean="0">
                <a:solidFill>
                  <a:srgbClr val="002060"/>
                </a:solidFill>
                <a:hlinkClick r:id="rId5" tooltip="Etanol"/>
              </a:rPr>
              <a:t>etanol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- 1180 m/s</a:t>
            </a:r>
          </a:p>
          <a:p>
            <a:r>
              <a:rPr lang="pl-PL" sz="2000" b="1" dirty="0" smtClean="0">
                <a:solidFill>
                  <a:srgbClr val="002060"/>
                </a:solidFill>
                <a:hlinkClick r:id="rId6" tooltip="Rtęć"/>
              </a:rPr>
              <a:t>rtęć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– 1500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7" tooltip="Woda"/>
              </a:rPr>
              <a:t>woda</a:t>
            </a:r>
            <a:r>
              <a:rPr lang="pl-PL" sz="2000" b="1" dirty="0">
                <a:solidFill>
                  <a:srgbClr val="002060"/>
                </a:solidFill>
              </a:rPr>
              <a:t> – 1500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8" tooltip="Ołów"/>
              </a:rPr>
              <a:t>ołów</a:t>
            </a:r>
            <a:r>
              <a:rPr lang="pl-PL" sz="2000" b="1" dirty="0">
                <a:solidFill>
                  <a:srgbClr val="002060"/>
                </a:solidFill>
              </a:rPr>
              <a:t> – 2100 m/s</a:t>
            </a:r>
          </a:p>
          <a:p>
            <a:r>
              <a:rPr lang="pl-PL" sz="2000" b="1" dirty="0" smtClean="0">
                <a:solidFill>
                  <a:srgbClr val="002060"/>
                </a:solidFill>
                <a:hlinkClick r:id="rId9" tooltip="Lód"/>
              </a:rPr>
              <a:t>lód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– 3300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10" tooltip="Mosiądz"/>
              </a:rPr>
              <a:t>mosiądz</a:t>
            </a:r>
            <a:r>
              <a:rPr lang="pl-PL" sz="2000" b="1" dirty="0">
                <a:solidFill>
                  <a:srgbClr val="002060"/>
                </a:solidFill>
              </a:rPr>
              <a:t> - 3500 </a:t>
            </a:r>
            <a:r>
              <a:rPr lang="pl-PL" sz="2000" b="1" dirty="0" smtClean="0">
                <a:solidFill>
                  <a:srgbClr val="002060"/>
                </a:solidFill>
              </a:rPr>
              <a:t>m/s</a:t>
            </a:r>
          </a:p>
          <a:p>
            <a:endParaRPr lang="pl-PL" sz="2000" b="1" dirty="0">
              <a:solidFill>
                <a:srgbClr val="002060"/>
              </a:solidFill>
            </a:endParaRPr>
          </a:p>
          <a:p>
            <a:endParaRPr lang="pl-PL" sz="2000" b="1" dirty="0">
              <a:solidFill>
                <a:srgbClr val="002060"/>
              </a:solidFill>
            </a:endParaRPr>
          </a:p>
          <a:p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000" b="1" dirty="0">
                <a:solidFill>
                  <a:srgbClr val="002060"/>
                </a:solidFill>
                <a:hlinkClick r:id="rId11" tooltip="Beton"/>
              </a:rPr>
              <a:t>beton</a:t>
            </a:r>
            <a:r>
              <a:rPr lang="pl-PL" sz="2000" b="1" dirty="0">
                <a:solidFill>
                  <a:srgbClr val="002060"/>
                </a:solidFill>
              </a:rPr>
              <a:t> – 3800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12" tooltip="Sosna"/>
              </a:rPr>
              <a:t>sosna</a:t>
            </a:r>
            <a:r>
              <a:rPr lang="pl-PL" sz="2000" b="1" dirty="0">
                <a:solidFill>
                  <a:srgbClr val="002060"/>
                </a:solidFill>
              </a:rPr>
              <a:t> - 4760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13" tooltip="Jodła"/>
              </a:rPr>
              <a:t>jodła</a:t>
            </a:r>
            <a:r>
              <a:rPr lang="pl-PL" sz="2000" b="1" dirty="0">
                <a:solidFill>
                  <a:srgbClr val="002060"/>
                </a:solidFill>
              </a:rPr>
              <a:t> - 4890 </a:t>
            </a:r>
            <a:r>
              <a:rPr lang="pl-PL" sz="2000" b="1" dirty="0" smtClean="0">
                <a:solidFill>
                  <a:srgbClr val="002060"/>
                </a:solidFill>
              </a:rPr>
              <a:t>m/s</a:t>
            </a:r>
          </a:p>
          <a:p>
            <a:r>
              <a:rPr lang="pl-PL" sz="2000" b="1" dirty="0" smtClean="0">
                <a:solidFill>
                  <a:srgbClr val="002060"/>
                </a:solidFill>
                <a:hlinkClick r:id="rId14" tooltip="Stal"/>
              </a:rPr>
              <a:t>stal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– 5100 m/s–6000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15" tooltip="Szkło"/>
              </a:rPr>
              <a:t>szkło</a:t>
            </a:r>
            <a:r>
              <a:rPr lang="pl-PL" sz="2000" b="1" dirty="0">
                <a:solidFill>
                  <a:srgbClr val="002060"/>
                </a:solidFill>
              </a:rPr>
              <a:t> – 6000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16" tooltip="Aluminium"/>
              </a:rPr>
              <a:t>aluminium</a:t>
            </a:r>
            <a:r>
              <a:rPr lang="pl-PL" sz="2000" b="1" dirty="0">
                <a:solidFill>
                  <a:srgbClr val="002060"/>
                </a:solidFill>
              </a:rPr>
              <a:t> – 6300 m/s</a:t>
            </a:r>
          </a:p>
          <a:p>
            <a:r>
              <a:rPr lang="pl-PL" sz="2000" b="1" dirty="0">
                <a:solidFill>
                  <a:srgbClr val="002060"/>
                </a:solidFill>
                <a:hlinkClick r:id="rId17" tooltip="Diament"/>
              </a:rPr>
              <a:t>diament</a:t>
            </a:r>
            <a:r>
              <a:rPr lang="pl-PL" sz="2000" b="1" dirty="0">
                <a:solidFill>
                  <a:srgbClr val="002060"/>
                </a:solidFill>
              </a:rPr>
              <a:t> - 18000 m/s</a:t>
            </a:r>
          </a:p>
        </p:txBody>
      </p:sp>
    </p:spTree>
    <p:extLst>
      <p:ext uri="{BB962C8B-B14F-4D97-AF65-F5344CB8AC3E}">
        <p14:creationId xmlns:p14="http://schemas.microsoft.com/office/powerpoint/2010/main" val="252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974" y="105273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Fala akustyczna </a:t>
            </a:r>
            <a:r>
              <a:rPr lang="pl-PL" sz="2400" b="1" dirty="0"/>
              <a:t>– rozchodzące się w ośrodku zaburzenie gęstości (i ciśnienia) w postaci fali podłużnej, któremu towarzyszą drgania cząsteczek ośrodka. </a:t>
            </a:r>
            <a:r>
              <a:rPr lang="pl-PL" sz="2400" b="1" dirty="0" smtClean="0"/>
              <a:t>  </a:t>
            </a:r>
            <a:r>
              <a:rPr lang="pl-PL" sz="2400" b="1" dirty="0"/>
              <a:t>Zaburzenia to polegają na przenoszeniu energii mechanicznej przez drgające cząstki </a:t>
            </a:r>
            <a:r>
              <a:rPr lang="pl-PL" sz="2400" b="1" dirty="0" smtClean="0"/>
              <a:t>ośrodka.</a:t>
            </a:r>
            <a:endParaRPr lang="pl-P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36510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Akustyka </a:t>
            </a:r>
            <a:r>
              <a:rPr lang="pl-PL" sz="2400" b="1" dirty="0"/>
              <a:t>– dział fizyki i </a:t>
            </a:r>
            <a:r>
              <a:rPr lang="pl-PL" sz="2400" b="1" dirty="0" smtClean="0"/>
              <a:t>techniki obejmujący </a:t>
            </a:r>
            <a:r>
              <a:rPr lang="pl-PL" sz="2400" b="1" dirty="0"/>
              <a:t>zjawiska związane z powstawaniem, propagacją i oddziaływaniem </a:t>
            </a:r>
            <a:r>
              <a:rPr lang="pl-PL" sz="2400" b="1" dirty="0" smtClean="0"/>
              <a:t>fal akustycznych</a:t>
            </a:r>
            <a:r>
              <a:rPr lang="pl-PL" sz="24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3184"/>
            <a:ext cx="2095500" cy="1295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6" y="4067957"/>
            <a:ext cx="2192676" cy="179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90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PARAMETRY  FAL  AKUSTYCZNYCH</a:t>
            </a:r>
            <a:endParaRPr lang="pl-PL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5590066"/>
              </p:ext>
            </p:extLst>
          </p:nvPr>
        </p:nvGraphicFramePr>
        <p:xfrm>
          <a:off x="467544" y="139700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2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8" y="2348880"/>
            <a:ext cx="3142639" cy="3960440"/>
          </a:xfrm>
          <a:prstGeom prst="rect">
            <a:avLst/>
          </a:prstGeom>
          <a:noFill/>
          <a:ln>
            <a:noFill/>
          </a:ln>
          <a:effectLst>
            <a:outerShdw blurRad="330200" dist="889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78"/>
            <a:ext cx="4496520" cy="3960442"/>
          </a:xfrm>
          <a:prstGeom prst="rect">
            <a:avLst/>
          </a:prstGeom>
          <a:noFill/>
          <a:ln>
            <a:noFill/>
          </a:ln>
          <a:effectLst>
            <a:outerShdw blurRad="330200" dist="889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92696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Pierwszego zapisu dźwięku dokonał w </a:t>
            </a:r>
            <a:r>
              <a:rPr lang="pl-PL" b="1" dirty="0">
                <a:solidFill>
                  <a:srgbClr val="FFFF00"/>
                </a:solidFill>
              </a:rPr>
              <a:t>1860</a:t>
            </a:r>
            <a:r>
              <a:rPr lang="pl-PL" b="1" dirty="0">
                <a:solidFill>
                  <a:schemeClr val="bg1"/>
                </a:solidFill>
              </a:rPr>
              <a:t> roku </a:t>
            </a:r>
            <a:r>
              <a:rPr lang="pl-PL" b="1" dirty="0">
                <a:solidFill>
                  <a:srgbClr val="FFFF00"/>
                </a:solidFill>
              </a:rPr>
              <a:t>Édouard-Léon Scott de Martinville.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34250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Pierwszego zapisu dźwięku za pomocą urządzenia zwanego fonografem, mogącego także odtwarzać dźwięk, dokonał w </a:t>
            </a:r>
            <a:r>
              <a:rPr lang="pl-PL" b="1" dirty="0">
                <a:solidFill>
                  <a:srgbClr val="FFFF00"/>
                </a:solidFill>
              </a:rPr>
              <a:t>1877 </a:t>
            </a:r>
            <a:r>
              <a:rPr lang="pl-PL" b="1" dirty="0">
                <a:solidFill>
                  <a:schemeClr val="bg1"/>
                </a:solidFill>
              </a:rPr>
              <a:t>r. </a:t>
            </a:r>
            <a:r>
              <a:rPr lang="pl-PL" b="1" dirty="0" smtClean="0">
                <a:solidFill>
                  <a:schemeClr val="bg1"/>
                </a:solidFill>
              </a:rPr>
              <a:t>amerykanin </a:t>
            </a:r>
            <a:r>
              <a:rPr lang="pl-PL" b="1" dirty="0">
                <a:solidFill>
                  <a:srgbClr val="FFFF00"/>
                </a:solidFill>
              </a:rPr>
              <a:t>Thomas Alva Edison</a:t>
            </a:r>
          </a:p>
        </p:txBody>
      </p:sp>
    </p:spTree>
    <p:extLst>
      <p:ext uri="{BB962C8B-B14F-4D97-AF65-F5344CB8AC3E}">
        <p14:creationId xmlns:p14="http://schemas.microsoft.com/office/powerpoint/2010/main" val="2459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Częstotliwość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wielkość fizyczna określająca liczbę cykli zjawiska okresowego występujących w jednostce czasu.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Jednostką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częstotliwości jest </a:t>
            </a: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herc (Hz).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Częstotliwość 1 herca odpowiada występowaniu jednego zdarzenia (cyklu) w ciągu 1 sekundy.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998" y="1700808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fal akustycznych ze względu na częstotliwość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5722908"/>
              </p:ext>
            </p:extLst>
          </p:nvPr>
        </p:nvGraphicFramePr>
        <p:xfrm>
          <a:off x="179512" y="256490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32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775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ZAPIS  ANALOGOWY  I  CYFROWY DŹWIĘKU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3609898"/>
              </p:ext>
            </p:extLst>
          </p:nvPr>
        </p:nvGraphicFramePr>
        <p:xfrm>
          <a:off x="971600" y="1412776"/>
          <a:ext cx="6792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29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775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ZAPIS  ANALOGOWY  I  CYFROWY DŹWIĘKU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8" y="1196752"/>
            <a:ext cx="4268814" cy="444961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83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20480" cy="4449614"/>
          </a:xfrm>
          <a:prstGeom prst="rect">
            <a:avLst/>
          </a:prstGeom>
          <a:effectLst>
            <a:outerShdw blurRad="50800" dist="762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8120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775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Etapy przetwarzania dźwięku</a:t>
            </a:r>
            <a:endParaRPr lang="pl-PL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7003414"/>
              </p:ext>
            </p:extLst>
          </p:nvPr>
        </p:nvGraphicFramePr>
        <p:xfrm>
          <a:off x="827584" y="152524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47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1328</TotalTime>
  <Words>452</Words>
  <Application>Microsoft Office PowerPoint</Application>
  <PresentationFormat>Pokaz na ekranie (4:3)</PresentationFormat>
  <Paragraphs>90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Adjacency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USŁUGI ELEKTRONICZNE</dc:title>
  <dc:creator>Maciek</dc:creator>
  <cp:lastModifiedBy>Balcerek</cp:lastModifiedBy>
  <cp:revision>106</cp:revision>
  <dcterms:created xsi:type="dcterms:W3CDTF">2013-07-12T07:57:31Z</dcterms:created>
  <dcterms:modified xsi:type="dcterms:W3CDTF">2015-10-18T08:51:56Z</dcterms:modified>
</cp:coreProperties>
</file>