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0D2"/>
    <a:srgbClr val="00FF00"/>
    <a:srgbClr val="695898"/>
    <a:srgbClr val="47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8" autoAdjust="0"/>
    <p:restoredTop sz="94590" autoAdjust="0"/>
  </p:normalViewPr>
  <p:slideViewPr>
    <p:cSldViewPr>
      <p:cViewPr varScale="1">
        <p:scale>
          <a:sx n="158" d="100"/>
          <a:sy n="158" d="100"/>
        </p:scale>
        <p:origin x="-22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A2099-E259-438D-A8B6-21F58F525DAA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6226376-446C-4099-9C43-DD940446004A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WIRUS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763D42-16EC-4E43-B6D0-722C2E372855}" type="parTrans" cxnId="{48504896-834E-428A-B135-8558A23913F1}">
      <dgm:prSet/>
      <dgm:spPr/>
      <dgm:t>
        <a:bodyPr/>
        <a:lstStyle/>
        <a:p>
          <a:endParaRPr lang="pl-PL" b="1"/>
        </a:p>
      </dgm:t>
    </dgm:pt>
    <dgm:pt modelId="{B72AC83E-2BFE-458F-A1C8-EB881561D111}" type="sibTrans" cxnId="{48504896-834E-428A-B135-8558A23913F1}">
      <dgm:prSet/>
      <dgm:spPr/>
      <dgm:t>
        <a:bodyPr/>
        <a:lstStyle/>
        <a:p>
          <a:endParaRPr lang="pl-PL" b="1"/>
        </a:p>
      </dgm:t>
    </dgm:pt>
    <dgm:pt modelId="{4D59E91F-734B-4167-BBD6-FB0F45FFF28D}">
      <dgm:prSet phldrT="[Text]"/>
      <dgm:spPr/>
      <dgm:t>
        <a:bodyPr/>
        <a:lstStyle/>
        <a:p>
          <a:r>
            <a:rPr lang="pl-PL" b="1" dirty="0" smtClean="0"/>
            <a:t>Program, który bez zgody użytkownika zmienia zainfekowany program w celu reprodukcji</a:t>
          </a:r>
          <a:endParaRPr lang="pl-PL" b="1" dirty="0"/>
        </a:p>
      </dgm:t>
    </dgm:pt>
    <dgm:pt modelId="{8FFB4EF9-4E42-4D37-BD07-B7EC3877A036}" type="parTrans" cxnId="{00D07EE7-D189-4B3E-AE6C-2DC56F9932BE}">
      <dgm:prSet/>
      <dgm:spPr/>
      <dgm:t>
        <a:bodyPr/>
        <a:lstStyle/>
        <a:p>
          <a:endParaRPr lang="pl-PL" b="1"/>
        </a:p>
      </dgm:t>
    </dgm:pt>
    <dgm:pt modelId="{0560E2BC-0638-4BBA-8416-F1DA452FA471}" type="sibTrans" cxnId="{00D07EE7-D189-4B3E-AE6C-2DC56F9932BE}">
      <dgm:prSet/>
      <dgm:spPr/>
      <dgm:t>
        <a:bodyPr/>
        <a:lstStyle/>
        <a:p>
          <a:endParaRPr lang="pl-PL" b="1"/>
        </a:p>
      </dgm:t>
    </dgm:pt>
    <dgm:pt modelId="{2C5AC976-D1EF-429D-BAC4-FB0E4CCC7E40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robak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730B04-8378-4BBF-85F7-111451DB24F0}" type="parTrans" cxnId="{FA993DBE-7B60-41A9-9036-C675D53ACF46}">
      <dgm:prSet/>
      <dgm:spPr/>
      <dgm:t>
        <a:bodyPr/>
        <a:lstStyle/>
        <a:p>
          <a:endParaRPr lang="pl-PL" b="1"/>
        </a:p>
      </dgm:t>
    </dgm:pt>
    <dgm:pt modelId="{4BF25CA5-3BC9-4B64-9EC2-EC109CAB4B4C}" type="sibTrans" cxnId="{FA993DBE-7B60-41A9-9036-C675D53ACF46}">
      <dgm:prSet/>
      <dgm:spPr/>
      <dgm:t>
        <a:bodyPr/>
        <a:lstStyle/>
        <a:p>
          <a:endParaRPr lang="pl-PL" b="1"/>
        </a:p>
      </dgm:t>
    </dgm:pt>
    <dgm:pt modelId="{2A896527-935E-4FD4-BE05-03F6BA63380D}">
      <dgm:prSet phldrT="[Text]"/>
      <dgm:spPr/>
      <dgm:t>
        <a:bodyPr/>
        <a:lstStyle/>
        <a:p>
          <a:r>
            <a:rPr lang="pl-PL" b="1" dirty="0" smtClean="0"/>
            <a:t>Wirus roznazający się tylko w sieci</a:t>
          </a:r>
          <a:endParaRPr lang="pl-PL" b="1" dirty="0"/>
        </a:p>
      </dgm:t>
    </dgm:pt>
    <dgm:pt modelId="{94E7918D-06A9-41D2-8919-00CF32010AB9}" type="parTrans" cxnId="{294F4CCE-67C0-45B0-A1CA-F81B28011D97}">
      <dgm:prSet/>
      <dgm:spPr/>
      <dgm:t>
        <a:bodyPr/>
        <a:lstStyle/>
        <a:p>
          <a:endParaRPr lang="pl-PL" b="1"/>
        </a:p>
      </dgm:t>
    </dgm:pt>
    <dgm:pt modelId="{D8D05760-394C-497A-AC24-B24FB9B3419F}" type="sibTrans" cxnId="{294F4CCE-67C0-45B0-A1CA-F81B28011D97}">
      <dgm:prSet/>
      <dgm:spPr/>
      <dgm:t>
        <a:bodyPr/>
        <a:lstStyle/>
        <a:p>
          <a:endParaRPr lang="pl-PL" b="1"/>
        </a:p>
      </dgm:t>
    </dgm:pt>
    <dgm:pt modelId="{E5D2D6BB-DB6E-45DD-B791-E3ED9A16C83F}">
      <dgm:prSet phldrT="[Text]"/>
      <dgm:spPr/>
      <dgm:t>
        <a:bodyPr/>
        <a:lstStyle/>
        <a:p>
          <a:r>
            <a:rPr lang="pl-PL" b="1" dirty="0" smtClean="0"/>
            <a:t>Powielane prz pocztę elektroniczną</a:t>
          </a:r>
          <a:endParaRPr lang="pl-PL" b="1" dirty="0"/>
        </a:p>
      </dgm:t>
    </dgm:pt>
    <dgm:pt modelId="{0FDEEF15-5729-4D80-8813-7D6324BCBEFD}" type="parTrans" cxnId="{CB558F47-D732-4843-AB11-8E5CDFB7487B}">
      <dgm:prSet/>
      <dgm:spPr/>
      <dgm:t>
        <a:bodyPr/>
        <a:lstStyle/>
        <a:p>
          <a:endParaRPr lang="pl-PL" b="1"/>
        </a:p>
      </dgm:t>
    </dgm:pt>
    <dgm:pt modelId="{F89FABFA-79CA-4C7C-BF9C-7EFA9B05F0A4}" type="sibTrans" cxnId="{CB558F47-D732-4843-AB11-8E5CDFB7487B}">
      <dgm:prSet/>
      <dgm:spPr/>
      <dgm:t>
        <a:bodyPr/>
        <a:lstStyle/>
        <a:p>
          <a:endParaRPr lang="pl-PL" b="1"/>
        </a:p>
      </dgm:t>
    </dgm:pt>
    <dgm:pt modelId="{2261995F-5C4A-4880-8922-908B4A143736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trojan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A0A176-5BB3-42F5-B13E-0C964CB35EC5}" type="parTrans" cxnId="{A1F6F55A-B5E9-4B1B-BC38-91C7DF0500E4}">
      <dgm:prSet/>
      <dgm:spPr/>
      <dgm:t>
        <a:bodyPr/>
        <a:lstStyle/>
        <a:p>
          <a:endParaRPr lang="pl-PL" b="1"/>
        </a:p>
      </dgm:t>
    </dgm:pt>
    <dgm:pt modelId="{56D81D78-D95E-4199-AF8C-C0EF072A66B7}" type="sibTrans" cxnId="{A1F6F55A-B5E9-4B1B-BC38-91C7DF0500E4}">
      <dgm:prSet/>
      <dgm:spPr/>
      <dgm:t>
        <a:bodyPr/>
        <a:lstStyle/>
        <a:p>
          <a:endParaRPr lang="pl-PL" b="1"/>
        </a:p>
      </dgm:t>
    </dgm:pt>
    <dgm:pt modelId="{8C5D46D9-C261-4CB2-A301-6C99BDA22F83}">
      <dgm:prSet/>
      <dgm:spPr/>
      <dgm:t>
        <a:bodyPr/>
        <a:lstStyle/>
        <a:p>
          <a:r>
            <a:rPr lang="pl-PL" b="1" dirty="0" smtClean="0"/>
            <a:t>Program podszywający się pod aplikacje</a:t>
          </a:r>
          <a:endParaRPr lang="pl-PL" b="1" dirty="0"/>
        </a:p>
      </dgm:t>
    </dgm:pt>
    <dgm:pt modelId="{A734F62D-C751-49E0-BBB2-069401520CBD}" type="parTrans" cxnId="{1CAD9B86-EC55-4A95-BF82-3A0656C6F6B8}">
      <dgm:prSet/>
      <dgm:spPr/>
      <dgm:t>
        <a:bodyPr/>
        <a:lstStyle/>
        <a:p>
          <a:endParaRPr lang="pl-PL" b="1"/>
        </a:p>
      </dgm:t>
    </dgm:pt>
    <dgm:pt modelId="{A5A3788A-4EAF-4306-BDB0-DA424D7F1861}" type="sibTrans" cxnId="{1CAD9B86-EC55-4A95-BF82-3A0656C6F6B8}">
      <dgm:prSet/>
      <dgm:spPr/>
      <dgm:t>
        <a:bodyPr/>
        <a:lstStyle/>
        <a:p>
          <a:endParaRPr lang="pl-PL" b="1"/>
        </a:p>
      </dgm:t>
    </dgm:pt>
    <dgm:pt modelId="{9A8424AF-046B-4CD9-A81C-B976915F0719}">
      <dgm:prSet/>
      <dgm:spPr/>
      <dgm:t>
        <a:bodyPr/>
        <a:lstStyle/>
        <a:p>
          <a:r>
            <a:rPr lang="pl-PL" b="1" dirty="0" smtClean="0"/>
            <a:t>Uruchamia niepożądaną działalność</a:t>
          </a:r>
          <a:endParaRPr lang="pl-PL" b="1" dirty="0"/>
        </a:p>
      </dgm:t>
    </dgm:pt>
    <dgm:pt modelId="{42A33860-7BBE-479F-B106-0F5CC9E9AEA2}" type="parTrans" cxnId="{E9EC9DF4-79C6-4B7E-8B8C-0ECA6BA8CD20}">
      <dgm:prSet/>
      <dgm:spPr/>
      <dgm:t>
        <a:bodyPr/>
        <a:lstStyle/>
        <a:p>
          <a:endParaRPr lang="pl-PL" b="1"/>
        </a:p>
      </dgm:t>
    </dgm:pt>
    <dgm:pt modelId="{4E45E8B9-F101-4C36-AED3-E79A7E3A422E}" type="sibTrans" cxnId="{E9EC9DF4-79C6-4B7E-8B8C-0ECA6BA8CD20}">
      <dgm:prSet/>
      <dgm:spPr/>
      <dgm:t>
        <a:bodyPr/>
        <a:lstStyle/>
        <a:p>
          <a:endParaRPr lang="pl-PL" b="1"/>
        </a:p>
      </dgm:t>
    </dgm:pt>
    <dgm:pt modelId="{7719341B-D71E-4E37-B7E7-B58AC4F2AF6D}">
      <dgm:prSet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exploit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C225C6-88C6-4AAD-821A-9C076D351718}" type="parTrans" cxnId="{D7913475-8EB8-441B-B808-5093A1256439}">
      <dgm:prSet/>
      <dgm:spPr/>
      <dgm:t>
        <a:bodyPr/>
        <a:lstStyle/>
        <a:p>
          <a:endParaRPr lang="pl-PL" b="1"/>
        </a:p>
      </dgm:t>
    </dgm:pt>
    <dgm:pt modelId="{F53E4B27-C579-4EE0-8A03-03BDFE7A692B}" type="sibTrans" cxnId="{D7913475-8EB8-441B-B808-5093A1256439}">
      <dgm:prSet/>
      <dgm:spPr/>
      <dgm:t>
        <a:bodyPr/>
        <a:lstStyle/>
        <a:p>
          <a:endParaRPr lang="pl-PL" b="1"/>
        </a:p>
      </dgm:t>
    </dgm:pt>
    <dgm:pt modelId="{802743A4-69FB-45A7-91EA-6CD0689C4A95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 przejmujący kontrolę nad atakowanym systemem</a:t>
          </a:r>
          <a:endParaRPr lang="pl-P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B36FE9-CF57-4434-86FA-FC34948AFE52}" type="parTrans" cxnId="{CA6573F9-E1DF-4632-B58B-DC4E39B40F17}">
      <dgm:prSet/>
      <dgm:spPr/>
      <dgm:t>
        <a:bodyPr/>
        <a:lstStyle/>
        <a:p>
          <a:endParaRPr lang="pl-PL" b="1"/>
        </a:p>
      </dgm:t>
    </dgm:pt>
    <dgm:pt modelId="{BA8940DA-A349-4D9E-8CB4-CA93153A47E5}" type="sibTrans" cxnId="{CA6573F9-E1DF-4632-B58B-DC4E39B40F17}">
      <dgm:prSet/>
      <dgm:spPr/>
      <dgm:t>
        <a:bodyPr/>
        <a:lstStyle/>
        <a:p>
          <a:endParaRPr lang="pl-PL" b="1"/>
        </a:p>
      </dgm:t>
    </dgm:pt>
    <dgm:pt modelId="{6902992B-CAD9-48B1-835C-7CC644F2D08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skaner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20EC7C-8F2B-45FA-8759-2A847585D9F5}" type="parTrans" cxnId="{4D29AFF3-E1E0-4756-AD05-A091399AC57C}">
      <dgm:prSet/>
      <dgm:spPr/>
      <dgm:t>
        <a:bodyPr/>
        <a:lstStyle/>
        <a:p>
          <a:endParaRPr lang="pl-PL" b="1"/>
        </a:p>
      </dgm:t>
    </dgm:pt>
    <dgm:pt modelId="{F75D56F4-EC2D-4542-A494-B3B9530F4353}" type="sibTrans" cxnId="{4D29AFF3-E1E0-4756-AD05-A091399AC57C}">
      <dgm:prSet/>
      <dgm:spPr/>
      <dgm:t>
        <a:bodyPr/>
        <a:lstStyle/>
        <a:p>
          <a:endParaRPr lang="pl-PL" b="1"/>
        </a:p>
      </dgm:t>
    </dgm:pt>
    <dgm:pt modelId="{8D08409A-9CD6-46F5-B8EB-67A52AD3C4F1}">
      <dgm:prSet/>
      <dgm:spPr/>
      <dgm:t>
        <a:bodyPr/>
        <a:lstStyle/>
        <a:p>
          <a:r>
            <a:rPr lang="pl-PL" b="1" dirty="0" smtClean="0"/>
            <a:t>Oprogramowanie służącve do testowania systemów/komputerów</a:t>
          </a:r>
          <a:endParaRPr lang="pl-PL" b="1" dirty="0"/>
        </a:p>
      </dgm:t>
    </dgm:pt>
    <dgm:pt modelId="{8940376C-EFAF-44CF-9B36-B3C7AB0A421A}" type="parTrans" cxnId="{A6229CB8-CA08-459A-80ED-C2474DAAABB3}">
      <dgm:prSet/>
      <dgm:spPr/>
      <dgm:t>
        <a:bodyPr/>
        <a:lstStyle/>
        <a:p>
          <a:endParaRPr lang="pl-PL" b="1"/>
        </a:p>
      </dgm:t>
    </dgm:pt>
    <dgm:pt modelId="{94087927-CD07-46E7-9611-ABA993405995}" type="sibTrans" cxnId="{A6229CB8-CA08-459A-80ED-C2474DAAABB3}">
      <dgm:prSet/>
      <dgm:spPr/>
      <dgm:t>
        <a:bodyPr/>
        <a:lstStyle/>
        <a:p>
          <a:endParaRPr lang="pl-PL" b="1"/>
        </a:p>
      </dgm:t>
    </dgm:pt>
    <dgm:pt modelId="{1B3C6661-E8FF-4A83-8D13-DB48B0814F05}">
      <dgm:prSet/>
      <dgm:spPr/>
      <dgm:t>
        <a:bodyPr/>
        <a:lstStyle/>
        <a:p>
          <a:r>
            <a:rPr lang="pl-PL" b="1" dirty="0" smtClean="0"/>
            <a:t>Słuzy do ataków i przjęcia danych</a:t>
          </a:r>
          <a:endParaRPr lang="pl-PL" b="1" dirty="0"/>
        </a:p>
      </dgm:t>
    </dgm:pt>
    <dgm:pt modelId="{E0D356C2-412E-4BFD-B668-0894CED73FA3}" type="parTrans" cxnId="{341911A8-1DD7-4C69-8B2A-C7F0078A322C}">
      <dgm:prSet/>
      <dgm:spPr/>
      <dgm:t>
        <a:bodyPr/>
        <a:lstStyle/>
        <a:p>
          <a:endParaRPr lang="pl-PL" b="1"/>
        </a:p>
      </dgm:t>
    </dgm:pt>
    <dgm:pt modelId="{E5BEAF85-3AEA-4247-B624-EED0688DC350}" type="sibTrans" cxnId="{341911A8-1DD7-4C69-8B2A-C7F0078A322C}">
      <dgm:prSet/>
      <dgm:spPr/>
      <dgm:t>
        <a:bodyPr/>
        <a:lstStyle/>
        <a:p>
          <a:endParaRPr lang="pl-PL" b="1"/>
        </a:p>
      </dgm:t>
    </dgm:pt>
    <dgm:pt modelId="{D5E6AFBC-EDC8-4739-AD81-8290B317C225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rootkit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0F8D95-05A1-4083-A045-55E0FBEEFE46}" type="parTrans" cxnId="{5D93694A-824A-492A-BE8F-23CDC4E0D005}">
      <dgm:prSet/>
      <dgm:spPr/>
      <dgm:t>
        <a:bodyPr/>
        <a:lstStyle/>
        <a:p>
          <a:endParaRPr lang="pl-PL" b="1"/>
        </a:p>
      </dgm:t>
    </dgm:pt>
    <dgm:pt modelId="{E204728C-1A47-4A86-BE3E-497C1DB75500}" type="sibTrans" cxnId="{5D93694A-824A-492A-BE8F-23CDC4E0D005}">
      <dgm:prSet/>
      <dgm:spPr/>
      <dgm:t>
        <a:bodyPr/>
        <a:lstStyle/>
        <a:p>
          <a:endParaRPr lang="pl-PL" b="1"/>
        </a:p>
      </dgm:t>
    </dgm:pt>
    <dgm:pt modelId="{91939852-3FB2-4AD9-A390-9C229B8D04C6}">
      <dgm:prSet/>
      <dgm:spPr/>
      <dgm:t>
        <a:bodyPr/>
        <a:lstStyle/>
        <a:p>
          <a:r>
            <a:rPr lang="pl-PL" b="1" dirty="0" smtClean="0"/>
            <a:t>Programy które po istalacji w systemie modyfikują go aby stać się niewykrywalne</a:t>
          </a:r>
          <a:endParaRPr lang="pl-PL" b="1" dirty="0"/>
        </a:p>
      </dgm:t>
    </dgm:pt>
    <dgm:pt modelId="{0C95232A-EC1F-4F9D-8F87-43A71DE6163B}" type="parTrans" cxnId="{5B2D13E1-07AA-4BDC-ABBC-AAC5BF148E05}">
      <dgm:prSet/>
      <dgm:spPr/>
      <dgm:t>
        <a:bodyPr/>
        <a:lstStyle/>
        <a:p>
          <a:endParaRPr lang="pl-PL" b="1"/>
        </a:p>
      </dgm:t>
    </dgm:pt>
    <dgm:pt modelId="{5B668C73-2815-4102-A342-503BAA12AA05}" type="sibTrans" cxnId="{5B2D13E1-07AA-4BDC-ABBC-AAC5BF148E05}">
      <dgm:prSet/>
      <dgm:spPr/>
      <dgm:t>
        <a:bodyPr/>
        <a:lstStyle/>
        <a:p>
          <a:endParaRPr lang="pl-PL" b="1"/>
        </a:p>
      </dgm:t>
    </dgm:pt>
    <dgm:pt modelId="{28FBA890-86F9-4051-9625-E6E3192E346D}">
      <dgm:prSet/>
      <dgm:spPr/>
      <dgm:t>
        <a:bodyPr/>
        <a:lstStyle/>
        <a:p>
          <a:r>
            <a:rPr lang="pl-PL" b="1" dirty="0" smtClean="0"/>
            <a:t>Maskuje błedy systemu dają mozliwosć innych ataków</a:t>
          </a:r>
          <a:endParaRPr lang="pl-PL" b="1" dirty="0"/>
        </a:p>
      </dgm:t>
    </dgm:pt>
    <dgm:pt modelId="{471F605B-E280-4524-98D4-CEE0444D1D23}" type="parTrans" cxnId="{5E350C91-3E46-4D26-93CD-1EA802AABA08}">
      <dgm:prSet/>
      <dgm:spPr/>
      <dgm:t>
        <a:bodyPr/>
        <a:lstStyle/>
        <a:p>
          <a:endParaRPr lang="pl-PL" b="1"/>
        </a:p>
      </dgm:t>
    </dgm:pt>
    <dgm:pt modelId="{7612A57E-5E18-4CFF-AB2D-E2EE9F591A82}" type="sibTrans" cxnId="{5E350C91-3E46-4D26-93CD-1EA802AABA08}">
      <dgm:prSet/>
      <dgm:spPr/>
      <dgm:t>
        <a:bodyPr/>
        <a:lstStyle/>
        <a:p>
          <a:endParaRPr lang="pl-PL" b="1"/>
        </a:p>
      </dgm:t>
    </dgm:pt>
    <dgm:pt modelId="{F76F5195-BDDF-49DA-AC34-20F7FE512A64}" type="pres">
      <dgm:prSet presAssocID="{70DA2099-E259-438D-A8B6-21F58F525DA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2ECD226-2BEE-4D94-8100-F0B7DA4DE313}" type="pres">
      <dgm:prSet presAssocID="{96226376-446C-4099-9C43-DD940446004A}" presName="linNode" presStyleCnt="0"/>
      <dgm:spPr/>
    </dgm:pt>
    <dgm:pt modelId="{D9374B79-1EC5-44C2-AED6-86DEB6D5C858}" type="pres">
      <dgm:prSet presAssocID="{96226376-446C-4099-9C43-DD940446004A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75D10C-EECE-459D-B885-426062A91F8C}" type="pres">
      <dgm:prSet presAssocID="{96226376-446C-4099-9C43-DD940446004A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F57072-22E1-4587-85F6-9D49CF1E8481}" type="pres">
      <dgm:prSet presAssocID="{B72AC83E-2BFE-458F-A1C8-EB881561D111}" presName="spacing" presStyleCnt="0"/>
      <dgm:spPr/>
    </dgm:pt>
    <dgm:pt modelId="{CB305182-6428-4A5D-AC5E-B32365E3FA52}" type="pres">
      <dgm:prSet presAssocID="{2C5AC976-D1EF-429D-BAC4-FB0E4CCC7E40}" presName="linNode" presStyleCnt="0"/>
      <dgm:spPr/>
    </dgm:pt>
    <dgm:pt modelId="{6DFD8679-040F-4074-BC5D-3B07DF2146F0}" type="pres">
      <dgm:prSet presAssocID="{2C5AC976-D1EF-429D-BAC4-FB0E4CCC7E40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FE2851-A944-41C8-B9B0-BCC92919D3A0}" type="pres">
      <dgm:prSet presAssocID="{2C5AC976-D1EF-429D-BAC4-FB0E4CCC7E40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6D0D51-6FB5-4523-B3CE-4539601A4DF0}" type="pres">
      <dgm:prSet presAssocID="{4BF25CA5-3BC9-4B64-9EC2-EC109CAB4B4C}" presName="spacing" presStyleCnt="0"/>
      <dgm:spPr/>
    </dgm:pt>
    <dgm:pt modelId="{2137775D-F355-4F4F-AEC8-F6DB51327ADF}" type="pres">
      <dgm:prSet presAssocID="{2261995F-5C4A-4880-8922-908B4A143736}" presName="linNode" presStyleCnt="0"/>
      <dgm:spPr/>
    </dgm:pt>
    <dgm:pt modelId="{C0F07950-375E-4C56-8A88-219320730603}" type="pres">
      <dgm:prSet presAssocID="{2261995F-5C4A-4880-8922-908B4A143736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08A6DD-349C-4C7D-9860-18086FFD3160}" type="pres">
      <dgm:prSet presAssocID="{2261995F-5C4A-4880-8922-908B4A143736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782714-AFFE-41AB-8867-C1AA5070DA10}" type="pres">
      <dgm:prSet presAssocID="{56D81D78-D95E-4199-AF8C-C0EF072A66B7}" presName="spacing" presStyleCnt="0"/>
      <dgm:spPr/>
    </dgm:pt>
    <dgm:pt modelId="{8817847D-C3A3-47ED-B167-4642654411D5}" type="pres">
      <dgm:prSet presAssocID="{7719341B-D71E-4E37-B7E7-B58AC4F2AF6D}" presName="linNode" presStyleCnt="0"/>
      <dgm:spPr/>
    </dgm:pt>
    <dgm:pt modelId="{0720ACA1-C4CD-45D5-A746-848C7BCEE532}" type="pres">
      <dgm:prSet presAssocID="{7719341B-D71E-4E37-B7E7-B58AC4F2AF6D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4DC565-7E25-4B29-AE76-C716E7DDAE85}" type="pres">
      <dgm:prSet presAssocID="{7719341B-D71E-4E37-B7E7-B58AC4F2AF6D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608428-8DDB-4CFD-BD8B-80978845E837}" type="pres">
      <dgm:prSet presAssocID="{F53E4B27-C579-4EE0-8A03-03BDFE7A692B}" presName="spacing" presStyleCnt="0"/>
      <dgm:spPr/>
    </dgm:pt>
    <dgm:pt modelId="{6256D2A2-1F85-47BC-8226-493D5068B98F}" type="pres">
      <dgm:prSet presAssocID="{6902992B-CAD9-48B1-835C-7CC644F2D086}" presName="linNode" presStyleCnt="0"/>
      <dgm:spPr/>
    </dgm:pt>
    <dgm:pt modelId="{9A9190A3-1236-4CCB-A075-46A6A9E56AC6}" type="pres">
      <dgm:prSet presAssocID="{6902992B-CAD9-48B1-835C-7CC644F2D086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CE8C3E-1F6A-4C5D-8EB1-7C9BA8B2F6DF}" type="pres">
      <dgm:prSet presAssocID="{6902992B-CAD9-48B1-835C-7CC644F2D086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502CC1-57FE-4F67-B09B-7E4F108A1320}" type="pres">
      <dgm:prSet presAssocID="{F75D56F4-EC2D-4542-A494-B3B9530F4353}" presName="spacing" presStyleCnt="0"/>
      <dgm:spPr/>
    </dgm:pt>
    <dgm:pt modelId="{880B7348-17B5-40F6-97E7-48734CEA1568}" type="pres">
      <dgm:prSet presAssocID="{D5E6AFBC-EDC8-4739-AD81-8290B317C225}" presName="linNode" presStyleCnt="0"/>
      <dgm:spPr/>
    </dgm:pt>
    <dgm:pt modelId="{DD7417A3-5D2D-4192-BC0A-6B52BA243B27}" type="pres">
      <dgm:prSet presAssocID="{D5E6AFBC-EDC8-4739-AD81-8290B317C225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DFA7A3-F792-424D-9E0C-E8A4F98CD9E8}" type="pres">
      <dgm:prSet presAssocID="{D5E6AFBC-EDC8-4739-AD81-8290B317C225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B558F47-D732-4843-AB11-8E5CDFB7487B}" srcId="{2C5AC976-D1EF-429D-BAC4-FB0E4CCC7E40}" destId="{E5D2D6BB-DB6E-45DD-B791-E3ED9A16C83F}" srcOrd="1" destOrd="0" parTransId="{0FDEEF15-5729-4D80-8813-7D6324BCBEFD}" sibTransId="{F89FABFA-79CA-4C7C-BF9C-7EFA9B05F0A4}"/>
    <dgm:cxn modelId="{4D29AFF3-E1E0-4756-AD05-A091399AC57C}" srcId="{70DA2099-E259-438D-A8B6-21F58F525DAA}" destId="{6902992B-CAD9-48B1-835C-7CC644F2D086}" srcOrd="4" destOrd="0" parTransId="{F020EC7C-8F2B-45FA-8759-2A847585D9F5}" sibTransId="{F75D56F4-EC2D-4542-A494-B3B9530F4353}"/>
    <dgm:cxn modelId="{4A43D7B9-5F9D-4856-987A-71D92C832921}" type="presOf" srcId="{6902992B-CAD9-48B1-835C-7CC644F2D086}" destId="{9A9190A3-1236-4CCB-A075-46A6A9E56AC6}" srcOrd="0" destOrd="0" presId="urn:microsoft.com/office/officeart/2005/8/layout/vList6"/>
    <dgm:cxn modelId="{A6229CB8-CA08-459A-80ED-C2474DAAABB3}" srcId="{6902992B-CAD9-48B1-835C-7CC644F2D086}" destId="{8D08409A-9CD6-46F5-B8EB-67A52AD3C4F1}" srcOrd="0" destOrd="0" parTransId="{8940376C-EFAF-44CF-9B36-B3C7AB0A421A}" sibTransId="{94087927-CD07-46E7-9611-ABA993405995}"/>
    <dgm:cxn modelId="{42467C0D-1ACB-41E7-800C-CB77F8A55A1E}" type="presOf" srcId="{9A8424AF-046B-4CD9-A81C-B976915F0719}" destId="{4E08A6DD-349C-4C7D-9860-18086FFD3160}" srcOrd="0" destOrd="1" presId="urn:microsoft.com/office/officeart/2005/8/layout/vList6"/>
    <dgm:cxn modelId="{52ECCD92-41E6-4A1E-9596-6EF5AED88F06}" type="presOf" srcId="{28FBA890-86F9-4051-9625-E6E3192E346D}" destId="{2DDFA7A3-F792-424D-9E0C-E8A4F98CD9E8}" srcOrd="0" destOrd="1" presId="urn:microsoft.com/office/officeart/2005/8/layout/vList6"/>
    <dgm:cxn modelId="{3A328743-F45F-4B30-A651-26A70628EE52}" type="presOf" srcId="{2261995F-5C4A-4880-8922-908B4A143736}" destId="{C0F07950-375E-4C56-8A88-219320730603}" srcOrd="0" destOrd="0" presId="urn:microsoft.com/office/officeart/2005/8/layout/vList6"/>
    <dgm:cxn modelId="{341911A8-1DD7-4C69-8B2A-C7F0078A322C}" srcId="{6902992B-CAD9-48B1-835C-7CC644F2D086}" destId="{1B3C6661-E8FF-4A83-8D13-DB48B0814F05}" srcOrd="1" destOrd="0" parTransId="{E0D356C2-412E-4BFD-B668-0894CED73FA3}" sibTransId="{E5BEAF85-3AEA-4247-B624-EED0688DC350}"/>
    <dgm:cxn modelId="{7A7DCD4E-0ABE-4503-B22F-AFEEC7DCFD6A}" type="presOf" srcId="{2A896527-935E-4FD4-BE05-03F6BA63380D}" destId="{44FE2851-A944-41C8-B9B0-BCC92919D3A0}" srcOrd="0" destOrd="0" presId="urn:microsoft.com/office/officeart/2005/8/layout/vList6"/>
    <dgm:cxn modelId="{FA993DBE-7B60-41A9-9036-C675D53ACF46}" srcId="{70DA2099-E259-438D-A8B6-21F58F525DAA}" destId="{2C5AC976-D1EF-429D-BAC4-FB0E4CCC7E40}" srcOrd="1" destOrd="0" parTransId="{CF730B04-8378-4BBF-85F7-111451DB24F0}" sibTransId="{4BF25CA5-3BC9-4B64-9EC2-EC109CAB4B4C}"/>
    <dgm:cxn modelId="{5E350C91-3E46-4D26-93CD-1EA802AABA08}" srcId="{D5E6AFBC-EDC8-4739-AD81-8290B317C225}" destId="{28FBA890-86F9-4051-9625-E6E3192E346D}" srcOrd="1" destOrd="0" parTransId="{471F605B-E280-4524-98D4-CEE0444D1D23}" sibTransId="{7612A57E-5E18-4CFF-AB2D-E2EE9F591A82}"/>
    <dgm:cxn modelId="{00D07EE7-D189-4B3E-AE6C-2DC56F9932BE}" srcId="{96226376-446C-4099-9C43-DD940446004A}" destId="{4D59E91F-734B-4167-BBD6-FB0F45FFF28D}" srcOrd="0" destOrd="0" parTransId="{8FFB4EF9-4E42-4D37-BD07-B7EC3877A036}" sibTransId="{0560E2BC-0638-4BBA-8416-F1DA452FA471}"/>
    <dgm:cxn modelId="{4D5F7C19-D7D7-404F-BB9F-D93354D2C2EE}" type="presOf" srcId="{D5E6AFBC-EDC8-4739-AD81-8290B317C225}" destId="{DD7417A3-5D2D-4192-BC0A-6B52BA243B27}" srcOrd="0" destOrd="0" presId="urn:microsoft.com/office/officeart/2005/8/layout/vList6"/>
    <dgm:cxn modelId="{F1AB9976-A937-45DC-AE4D-74A761E312EC}" type="presOf" srcId="{4D59E91F-734B-4167-BBD6-FB0F45FFF28D}" destId="{7675D10C-EECE-459D-B885-426062A91F8C}" srcOrd="0" destOrd="0" presId="urn:microsoft.com/office/officeart/2005/8/layout/vList6"/>
    <dgm:cxn modelId="{CA6573F9-E1DF-4632-B58B-DC4E39B40F17}" srcId="{7719341B-D71E-4E37-B7E7-B58AC4F2AF6D}" destId="{802743A4-69FB-45A7-91EA-6CD0689C4A95}" srcOrd="0" destOrd="0" parTransId="{5CB36FE9-CF57-4434-86FA-FC34948AFE52}" sibTransId="{BA8940DA-A349-4D9E-8CB4-CA93153A47E5}"/>
    <dgm:cxn modelId="{D68EFAEA-F5EA-4AB4-923C-E09A1BE19925}" type="presOf" srcId="{E5D2D6BB-DB6E-45DD-B791-E3ED9A16C83F}" destId="{44FE2851-A944-41C8-B9B0-BCC92919D3A0}" srcOrd="0" destOrd="1" presId="urn:microsoft.com/office/officeart/2005/8/layout/vList6"/>
    <dgm:cxn modelId="{A1F6F55A-B5E9-4B1B-BC38-91C7DF0500E4}" srcId="{70DA2099-E259-438D-A8B6-21F58F525DAA}" destId="{2261995F-5C4A-4880-8922-908B4A143736}" srcOrd="2" destOrd="0" parTransId="{90A0A176-5BB3-42F5-B13E-0C964CB35EC5}" sibTransId="{56D81D78-D95E-4199-AF8C-C0EF072A66B7}"/>
    <dgm:cxn modelId="{9589E255-9C0E-4E9B-8786-62B50EA396E6}" type="presOf" srcId="{91939852-3FB2-4AD9-A390-9C229B8D04C6}" destId="{2DDFA7A3-F792-424D-9E0C-E8A4F98CD9E8}" srcOrd="0" destOrd="0" presId="urn:microsoft.com/office/officeart/2005/8/layout/vList6"/>
    <dgm:cxn modelId="{2EF57423-4324-41B1-B3D9-2299419A58E3}" type="presOf" srcId="{7719341B-D71E-4E37-B7E7-B58AC4F2AF6D}" destId="{0720ACA1-C4CD-45D5-A746-848C7BCEE532}" srcOrd="0" destOrd="0" presId="urn:microsoft.com/office/officeart/2005/8/layout/vList6"/>
    <dgm:cxn modelId="{38223A63-225F-4A61-A8F8-C5AF5CEE1934}" type="presOf" srcId="{8C5D46D9-C261-4CB2-A301-6C99BDA22F83}" destId="{4E08A6DD-349C-4C7D-9860-18086FFD3160}" srcOrd="0" destOrd="0" presId="urn:microsoft.com/office/officeart/2005/8/layout/vList6"/>
    <dgm:cxn modelId="{7215687A-3978-4F51-A1D6-54190275C25E}" type="presOf" srcId="{802743A4-69FB-45A7-91EA-6CD0689C4A95}" destId="{904DC565-7E25-4B29-AE76-C716E7DDAE85}" srcOrd="0" destOrd="0" presId="urn:microsoft.com/office/officeart/2005/8/layout/vList6"/>
    <dgm:cxn modelId="{3D4BAF35-DC1C-44D9-BA14-5BC3007E2618}" type="presOf" srcId="{2C5AC976-D1EF-429D-BAC4-FB0E4CCC7E40}" destId="{6DFD8679-040F-4074-BC5D-3B07DF2146F0}" srcOrd="0" destOrd="0" presId="urn:microsoft.com/office/officeart/2005/8/layout/vList6"/>
    <dgm:cxn modelId="{294F4CCE-67C0-45B0-A1CA-F81B28011D97}" srcId="{2C5AC976-D1EF-429D-BAC4-FB0E4CCC7E40}" destId="{2A896527-935E-4FD4-BE05-03F6BA63380D}" srcOrd="0" destOrd="0" parTransId="{94E7918D-06A9-41D2-8919-00CF32010AB9}" sibTransId="{D8D05760-394C-497A-AC24-B24FB9B3419F}"/>
    <dgm:cxn modelId="{0C2FCABD-724F-48B4-8D32-D14C0D8F8AEF}" type="presOf" srcId="{8D08409A-9CD6-46F5-B8EB-67A52AD3C4F1}" destId="{ACCE8C3E-1F6A-4C5D-8EB1-7C9BA8B2F6DF}" srcOrd="0" destOrd="0" presId="urn:microsoft.com/office/officeart/2005/8/layout/vList6"/>
    <dgm:cxn modelId="{7CB6D9A9-62FA-4661-A637-EE1261804E10}" type="presOf" srcId="{1B3C6661-E8FF-4A83-8D13-DB48B0814F05}" destId="{ACCE8C3E-1F6A-4C5D-8EB1-7C9BA8B2F6DF}" srcOrd="0" destOrd="1" presId="urn:microsoft.com/office/officeart/2005/8/layout/vList6"/>
    <dgm:cxn modelId="{5D93694A-824A-492A-BE8F-23CDC4E0D005}" srcId="{70DA2099-E259-438D-A8B6-21F58F525DAA}" destId="{D5E6AFBC-EDC8-4739-AD81-8290B317C225}" srcOrd="5" destOrd="0" parTransId="{730F8D95-05A1-4083-A045-55E0FBEEFE46}" sibTransId="{E204728C-1A47-4A86-BE3E-497C1DB75500}"/>
    <dgm:cxn modelId="{3049F09A-9567-4D3B-ACB2-3BE129E9BDA8}" type="presOf" srcId="{70DA2099-E259-438D-A8B6-21F58F525DAA}" destId="{F76F5195-BDDF-49DA-AC34-20F7FE512A64}" srcOrd="0" destOrd="0" presId="urn:microsoft.com/office/officeart/2005/8/layout/vList6"/>
    <dgm:cxn modelId="{E9EC9DF4-79C6-4B7E-8B8C-0ECA6BA8CD20}" srcId="{2261995F-5C4A-4880-8922-908B4A143736}" destId="{9A8424AF-046B-4CD9-A81C-B976915F0719}" srcOrd="1" destOrd="0" parTransId="{42A33860-7BBE-479F-B106-0F5CC9E9AEA2}" sibTransId="{4E45E8B9-F101-4C36-AED3-E79A7E3A422E}"/>
    <dgm:cxn modelId="{D7913475-8EB8-441B-B808-5093A1256439}" srcId="{70DA2099-E259-438D-A8B6-21F58F525DAA}" destId="{7719341B-D71E-4E37-B7E7-B58AC4F2AF6D}" srcOrd="3" destOrd="0" parTransId="{91C225C6-88C6-4AAD-821A-9C076D351718}" sibTransId="{F53E4B27-C579-4EE0-8A03-03BDFE7A692B}"/>
    <dgm:cxn modelId="{48504896-834E-428A-B135-8558A23913F1}" srcId="{70DA2099-E259-438D-A8B6-21F58F525DAA}" destId="{96226376-446C-4099-9C43-DD940446004A}" srcOrd="0" destOrd="0" parTransId="{20763D42-16EC-4E43-B6D0-722C2E372855}" sibTransId="{B72AC83E-2BFE-458F-A1C8-EB881561D111}"/>
    <dgm:cxn modelId="{5B2D13E1-07AA-4BDC-ABBC-AAC5BF148E05}" srcId="{D5E6AFBC-EDC8-4739-AD81-8290B317C225}" destId="{91939852-3FB2-4AD9-A390-9C229B8D04C6}" srcOrd="0" destOrd="0" parTransId="{0C95232A-EC1F-4F9D-8F87-43A71DE6163B}" sibTransId="{5B668C73-2815-4102-A342-503BAA12AA05}"/>
    <dgm:cxn modelId="{1CAD9B86-EC55-4A95-BF82-3A0656C6F6B8}" srcId="{2261995F-5C4A-4880-8922-908B4A143736}" destId="{8C5D46D9-C261-4CB2-A301-6C99BDA22F83}" srcOrd="0" destOrd="0" parTransId="{A734F62D-C751-49E0-BBB2-069401520CBD}" sibTransId="{A5A3788A-4EAF-4306-BDB0-DA424D7F1861}"/>
    <dgm:cxn modelId="{3C9E5E18-1355-4333-AADB-19C856853385}" type="presOf" srcId="{96226376-446C-4099-9C43-DD940446004A}" destId="{D9374B79-1EC5-44C2-AED6-86DEB6D5C858}" srcOrd="0" destOrd="0" presId="urn:microsoft.com/office/officeart/2005/8/layout/vList6"/>
    <dgm:cxn modelId="{40EFAAD7-70AC-4737-B55A-2913DCA9C427}" type="presParOf" srcId="{F76F5195-BDDF-49DA-AC34-20F7FE512A64}" destId="{52ECD226-2BEE-4D94-8100-F0B7DA4DE313}" srcOrd="0" destOrd="0" presId="urn:microsoft.com/office/officeart/2005/8/layout/vList6"/>
    <dgm:cxn modelId="{5132E553-0222-40D5-A318-8B8B5A43A2D1}" type="presParOf" srcId="{52ECD226-2BEE-4D94-8100-F0B7DA4DE313}" destId="{D9374B79-1EC5-44C2-AED6-86DEB6D5C858}" srcOrd="0" destOrd="0" presId="urn:microsoft.com/office/officeart/2005/8/layout/vList6"/>
    <dgm:cxn modelId="{138BBDA1-0959-47FB-A4B0-F119B64A458F}" type="presParOf" srcId="{52ECD226-2BEE-4D94-8100-F0B7DA4DE313}" destId="{7675D10C-EECE-459D-B885-426062A91F8C}" srcOrd="1" destOrd="0" presId="urn:microsoft.com/office/officeart/2005/8/layout/vList6"/>
    <dgm:cxn modelId="{67C10096-FB1D-4FE6-901A-3F505BAF357D}" type="presParOf" srcId="{F76F5195-BDDF-49DA-AC34-20F7FE512A64}" destId="{1AF57072-22E1-4587-85F6-9D49CF1E8481}" srcOrd="1" destOrd="0" presId="urn:microsoft.com/office/officeart/2005/8/layout/vList6"/>
    <dgm:cxn modelId="{C21194C2-A12E-4355-942C-A938F380C2B8}" type="presParOf" srcId="{F76F5195-BDDF-49DA-AC34-20F7FE512A64}" destId="{CB305182-6428-4A5D-AC5E-B32365E3FA52}" srcOrd="2" destOrd="0" presId="urn:microsoft.com/office/officeart/2005/8/layout/vList6"/>
    <dgm:cxn modelId="{D47A92A8-5DC3-40C5-97A9-7D97E4D70535}" type="presParOf" srcId="{CB305182-6428-4A5D-AC5E-B32365E3FA52}" destId="{6DFD8679-040F-4074-BC5D-3B07DF2146F0}" srcOrd="0" destOrd="0" presId="urn:microsoft.com/office/officeart/2005/8/layout/vList6"/>
    <dgm:cxn modelId="{39EF6BBC-CB8F-48E6-81FA-6CEB99EC176E}" type="presParOf" srcId="{CB305182-6428-4A5D-AC5E-B32365E3FA52}" destId="{44FE2851-A944-41C8-B9B0-BCC92919D3A0}" srcOrd="1" destOrd="0" presId="urn:microsoft.com/office/officeart/2005/8/layout/vList6"/>
    <dgm:cxn modelId="{98BC47D3-0AD6-449E-92F5-9C8FBC8CBE59}" type="presParOf" srcId="{F76F5195-BDDF-49DA-AC34-20F7FE512A64}" destId="{4C6D0D51-6FB5-4523-B3CE-4539601A4DF0}" srcOrd="3" destOrd="0" presId="urn:microsoft.com/office/officeart/2005/8/layout/vList6"/>
    <dgm:cxn modelId="{3C4029FD-B759-4E59-B389-9954CDCAA74C}" type="presParOf" srcId="{F76F5195-BDDF-49DA-AC34-20F7FE512A64}" destId="{2137775D-F355-4F4F-AEC8-F6DB51327ADF}" srcOrd="4" destOrd="0" presId="urn:microsoft.com/office/officeart/2005/8/layout/vList6"/>
    <dgm:cxn modelId="{6959AECD-24B7-49B4-8C72-6CACEB7223E4}" type="presParOf" srcId="{2137775D-F355-4F4F-AEC8-F6DB51327ADF}" destId="{C0F07950-375E-4C56-8A88-219320730603}" srcOrd="0" destOrd="0" presId="urn:microsoft.com/office/officeart/2005/8/layout/vList6"/>
    <dgm:cxn modelId="{D245C33B-797A-418F-A427-0584DCD3D313}" type="presParOf" srcId="{2137775D-F355-4F4F-AEC8-F6DB51327ADF}" destId="{4E08A6DD-349C-4C7D-9860-18086FFD3160}" srcOrd="1" destOrd="0" presId="urn:microsoft.com/office/officeart/2005/8/layout/vList6"/>
    <dgm:cxn modelId="{D8AA9D5E-5F5F-4096-A381-43316D8F56FB}" type="presParOf" srcId="{F76F5195-BDDF-49DA-AC34-20F7FE512A64}" destId="{96782714-AFFE-41AB-8867-C1AA5070DA10}" srcOrd="5" destOrd="0" presId="urn:microsoft.com/office/officeart/2005/8/layout/vList6"/>
    <dgm:cxn modelId="{B3961D24-A222-4FE8-8949-4EDD417041EB}" type="presParOf" srcId="{F76F5195-BDDF-49DA-AC34-20F7FE512A64}" destId="{8817847D-C3A3-47ED-B167-4642654411D5}" srcOrd="6" destOrd="0" presId="urn:microsoft.com/office/officeart/2005/8/layout/vList6"/>
    <dgm:cxn modelId="{AF88AAA9-312F-4DA0-A0B3-3DD5A3B8A442}" type="presParOf" srcId="{8817847D-C3A3-47ED-B167-4642654411D5}" destId="{0720ACA1-C4CD-45D5-A746-848C7BCEE532}" srcOrd="0" destOrd="0" presId="urn:microsoft.com/office/officeart/2005/8/layout/vList6"/>
    <dgm:cxn modelId="{38443070-1701-4CA7-88C5-1EF839B19925}" type="presParOf" srcId="{8817847D-C3A3-47ED-B167-4642654411D5}" destId="{904DC565-7E25-4B29-AE76-C716E7DDAE85}" srcOrd="1" destOrd="0" presId="urn:microsoft.com/office/officeart/2005/8/layout/vList6"/>
    <dgm:cxn modelId="{734A9A39-A6CB-48E0-AD46-D0D2B4677E6E}" type="presParOf" srcId="{F76F5195-BDDF-49DA-AC34-20F7FE512A64}" destId="{08608428-8DDB-4CFD-BD8B-80978845E837}" srcOrd="7" destOrd="0" presId="urn:microsoft.com/office/officeart/2005/8/layout/vList6"/>
    <dgm:cxn modelId="{6921253B-3016-4565-AD2F-03E06FDBDAFD}" type="presParOf" srcId="{F76F5195-BDDF-49DA-AC34-20F7FE512A64}" destId="{6256D2A2-1F85-47BC-8226-493D5068B98F}" srcOrd="8" destOrd="0" presId="urn:microsoft.com/office/officeart/2005/8/layout/vList6"/>
    <dgm:cxn modelId="{B19543D6-EC4A-45FE-9C33-86747BD22553}" type="presParOf" srcId="{6256D2A2-1F85-47BC-8226-493D5068B98F}" destId="{9A9190A3-1236-4CCB-A075-46A6A9E56AC6}" srcOrd="0" destOrd="0" presId="urn:microsoft.com/office/officeart/2005/8/layout/vList6"/>
    <dgm:cxn modelId="{60974BAE-F739-4B1A-AE5D-65BD046873EB}" type="presParOf" srcId="{6256D2A2-1F85-47BC-8226-493D5068B98F}" destId="{ACCE8C3E-1F6A-4C5D-8EB1-7C9BA8B2F6DF}" srcOrd="1" destOrd="0" presId="urn:microsoft.com/office/officeart/2005/8/layout/vList6"/>
    <dgm:cxn modelId="{A7382CCD-B168-4BDC-AF85-A3E09CE00DEF}" type="presParOf" srcId="{F76F5195-BDDF-49DA-AC34-20F7FE512A64}" destId="{EF502CC1-57FE-4F67-B09B-7E4F108A1320}" srcOrd="9" destOrd="0" presId="urn:microsoft.com/office/officeart/2005/8/layout/vList6"/>
    <dgm:cxn modelId="{B3AA3140-AF7A-4D08-B74D-C35C1ECE1F8A}" type="presParOf" srcId="{F76F5195-BDDF-49DA-AC34-20F7FE512A64}" destId="{880B7348-17B5-40F6-97E7-48734CEA1568}" srcOrd="10" destOrd="0" presId="urn:microsoft.com/office/officeart/2005/8/layout/vList6"/>
    <dgm:cxn modelId="{0DEF57E1-8BD1-44F2-8A39-BCAC6AF93DAB}" type="presParOf" srcId="{880B7348-17B5-40F6-97E7-48734CEA1568}" destId="{DD7417A3-5D2D-4192-BC0A-6B52BA243B27}" srcOrd="0" destOrd="0" presId="urn:microsoft.com/office/officeart/2005/8/layout/vList6"/>
    <dgm:cxn modelId="{9BF90B4E-A1CE-4118-B945-106AF89569FC}" type="presParOf" srcId="{880B7348-17B5-40F6-97E7-48734CEA1568}" destId="{2DDFA7A3-F792-424D-9E0C-E8A4F98CD9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A12DA-69D2-44E2-8853-2458AFB0A697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6559FA1C-0398-4671-B118-2820CBEC4E19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Analiza sygnatur</a:t>
          </a:r>
          <a:endParaRPr lang="pl-PL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CC365-9E8C-4C49-9AA6-5D3B01156703}" type="parTrans" cxnId="{8F3646AB-9265-41E1-85AB-71242C651076}">
      <dgm:prSet/>
      <dgm:spPr/>
      <dgm:t>
        <a:bodyPr/>
        <a:lstStyle/>
        <a:p>
          <a:endParaRPr lang="pl-PL" b="1"/>
        </a:p>
      </dgm:t>
    </dgm:pt>
    <dgm:pt modelId="{4AD5CF1C-BCC9-4C2C-8C74-460078525D37}" type="sibTrans" cxnId="{8F3646AB-9265-41E1-85AB-71242C651076}">
      <dgm:prSet/>
      <dgm:spPr/>
      <dgm:t>
        <a:bodyPr/>
        <a:lstStyle/>
        <a:p>
          <a:endParaRPr lang="pl-PL" b="1"/>
        </a:p>
      </dgm:t>
    </dgm:pt>
    <dgm:pt modelId="{DD9B198A-CCA1-4018-A753-CF0A88503E92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/>
            <a:t>Sprawdzanie unikalnych części kodu wirusa tzw SYGNATURY słuzących do jego opisu i porównywanie z bazą.</a:t>
          </a:r>
          <a:endParaRPr lang="pl-PL" b="1" dirty="0"/>
        </a:p>
      </dgm:t>
    </dgm:pt>
    <dgm:pt modelId="{EE1C95F7-278D-48DD-81BF-2FC78D6FF604}" type="parTrans" cxnId="{C4E60B5E-B56C-439D-95D0-893506B46EB7}">
      <dgm:prSet/>
      <dgm:spPr/>
      <dgm:t>
        <a:bodyPr/>
        <a:lstStyle/>
        <a:p>
          <a:endParaRPr lang="pl-PL" b="1"/>
        </a:p>
      </dgm:t>
    </dgm:pt>
    <dgm:pt modelId="{43897BAE-09EE-4B0F-A20B-0FFE269E614B}" type="sibTrans" cxnId="{C4E60B5E-B56C-439D-95D0-893506B46EB7}">
      <dgm:prSet/>
      <dgm:spPr/>
      <dgm:t>
        <a:bodyPr/>
        <a:lstStyle/>
        <a:p>
          <a:endParaRPr lang="pl-PL" b="1"/>
        </a:p>
      </dgm:t>
    </dgm:pt>
    <dgm:pt modelId="{EF61181E-142F-41BA-B1C5-7538641853F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Analiza heurystyczna</a:t>
          </a:r>
          <a:endParaRPr lang="pl-PL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04B0F-93D4-490E-8FE9-A783EA7F0263}" type="parTrans" cxnId="{A4A88F36-9D1A-4D45-992E-D0E139D46F6F}">
      <dgm:prSet/>
      <dgm:spPr/>
      <dgm:t>
        <a:bodyPr/>
        <a:lstStyle/>
        <a:p>
          <a:endParaRPr lang="pl-PL" b="1"/>
        </a:p>
      </dgm:t>
    </dgm:pt>
    <dgm:pt modelId="{1FD21286-B3A1-4218-88EB-08425209247F}" type="sibTrans" cxnId="{A4A88F36-9D1A-4D45-992E-D0E139D46F6F}">
      <dgm:prSet/>
      <dgm:spPr/>
      <dgm:t>
        <a:bodyPr/>
        <a:lstStyle/>
        <a:p>
          <a:endParaRPr lang="pl-PL" b="1"/>
        </a:p>
      </dgm:t>
    </dgm:pt>
    <dgm:pt modelId="{0176470F-6691-4528-B102-2EF7CD3FBDD7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/>
            <a:t>Sprawdzanie podejrzanych zachowań programów, plików.</a:t>
          </a:r>
          <a:endParaRPr lang="pl-PL" b="1" dirty="0"/>
        </a:p>
      </dgm:t>
    </dgm:pt>
    <dgm:pt modelId="{CC3D8D95-CAD1-4449-94F2-842389115A8F}" type="parTrans" cxnId="{B46B90DF-26E7-4AE7-8F2D-EBCFB773223C}">
      <dgm:prSet/>
      <dgm:spPr/>
      <dgm:t>
        <a:bodyPr/>
        <a:lstStyle/>
        <a:p>
          <a:endParaRPr lang="pl-PL" b="1"/>
        </a:p>
      </dgm:t>
    </dgm:pt>
    <dgm:pt modelId="{285465BF-5FB9-4482-A16D-1E1978B506E1}" type="sibTrans" cxnId="{B46B90DF-26E7-4AE7-8F2D-EBCFB773223C}">
      <dgm:prSet/>
      <dgm:spPr/>
      <dgm:t>
        <a:bodyPr/>
        <a:lstStyle/>
        <a:p>
          <a:endParaRPr lang="pl-PL" b="1"/>
        </a:p>
      </dgm:t>
    </dgm:pt>
    <dgm:pt modelId="{38B5F4A9-0AF4-484D-B22C-73D1439CC24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HIPS</a:t>
          </a:r>
        </a:p>
        <a:p>
          <a:r>
            <a:rPr lang="pl-PL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Host Intrusion Prevention System</a:t>
          </a:r>
          <a:endParaRPr lang="pl-PL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E6368B-8BE6-476D-ABA8-E265BE3450BA}" type="parTrans" cxnId="{F24D0C01-8727-486A-9F59-C05C0E685F2D}">
      <dgm:prSet/>
      <dgm:spPr/>
      <dgm:t>
        <a:bodyPr/>
        <a:lstStyle/>
        <a:p>
          <a:endParaRPr lang="pl-PL" b="1"/>
        </a:p>
      </dgm:t>
    </dgm:pt>
    <dgm:pt modelId="{9C9D7978-E70B-4F87-8705-1329C3B6691C}" type="sibTrans" cxnId="{F24D0C01-8727-486A-9F59-C05C0E685F2D}">
      <dgm:prSet/>
      <dgm:spPr/>
      <dgm:t>
        <a:bodyPr/>
        <a:lstStyle/>
        <a:p>
          <a:endParaRPr lang="pl-PL" b="1"/>
        </a:p>
      </dgm:t>
    </dgm:pt>
    <dgm:pt modelId="{5AFA0745-2E80-4973-A977-CEAA19D818C8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/>
            <a:t>Nie wykorzystje sygnatur</a:t>
          </a:r>
          <a:endParaRPr lang="pl-PL" b="1" dirty="0"/>
        </a:p>
      </dgm:t>
    </dgm:pt>
    <dgm:pt modelId="{EA6C6D35-B844-490B-BB77-C928B2AEA329}" type="parTrans" cxnId="{3B1AA260-5D22-4ED4-A8F5-671BBA8612DA}">
      <dgm:prSet/>
      <dgm:spPr/>
      <dgm:t>
        <a:bodyPr/>
        <a:lstStyle/>
        <a:p>
          <a:endParaRPr lang="pl-PL" b="1"/>
        </a:p>
      </dgm:t>
    </dgm:pt>
    <dgm:pt modelId="{7C5C5D73-557E-4552-BCDC-7EE2BB084D9B}" type="sibTrans" cxnId="{3B1AA260-5D22-4ED4-A8F5-671BBA8612DA}">
      <dgm:prSet/>
      <dgm:spPr/>
      <dgm:t>
        <a:bodyPr/>
        <a:lstStyle/>
        <a:p>
          <a:endParaRPr lang="pl-PL" b="1"/>
        </a:p>
      </dgm:t>
    </dgm:pt>
    <dgm:pt modelId="{53CBC014-61A6-4E2C-ABB1-A13B2FCD7372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/>
            <a:t>monitoruje uruchomione procesy, pliki i klucze rejestru</a:t>
          </a:r>
          <a:endParaRPr lang="pl-PL" b="1" dirty="0"/>
        </a:p>
      </dgm:t>
    </dgm:pt>
    <dgm:pt modelId="{249D5628-E632-456D-8EE6-06458C1C285B}" type="parTrans" cxnId="{5E093701-AAEF-48E2-AB79-A4A4B98CFEF0}">
      <dgm:prSet/>
      <dgm:spPr/>
      <dgm:t>
        <a:bodyPr/>
        <a:lstStyle/>
        <a:p>
          <a:endParaRPr lang="pl-PL" b="1"/>
        </a:p>
      </dgm:t>
    </dgm:pt>
    <dgm:pt modelId="{10C957F5-1F14-434D-8073-2F030073813B}" type="sibTrans" cxnId="{5E093701-AAEF-48E2-AB79-A4A4B98CFEF0}">
      <dgm:prSet/>
      <dgm:spPr/>
      <dgm:t>
        <a:bodyPr/>
        <a:lstStyle/>
        <a:p>
          <a:endParaRPr lang="pl-PL" b="1"/>
        </a:p>
      </dgm:t>
    </dgm:pt>
    <dgm:pt modelId="{450807FA-0491-4C08-8FB5-AB6858D17818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/>
            <a:t>Wykorzystje sygnatury i heurystykę</a:t>
          </a:r>
          <a:endParaRPr lang="pl-PL" b="1" dirty="0"/>
        </a:p>
      </dgm:t>
    </dgm:pt>
    <dgm:pt modelId="{F1FBCAC7-F17D-40D5-83FF-55058F9A1F01}" type="parTrans" cxnId="{23DB888B-BC1F-447D-BC01-14B3D50EAA8A}">
      <dgm:prSet/>
      <dgm:spPr/>
      <dgm:t>
        <a:bodyPr/>
        <a:lstStyle/>
        <a:p>
          <a:endParaRPr lang="pl-PL" b="1"/>
        </a:p>
      </dgm:t>
    </dgm:pt>
    <dgm:pt modelId="{C46C669B-327B-4FE4-9B45-59BADF2026EE}" type="sibTrans" cxnId="{23DB888B-BC1F-447D-BC01-14B3D50EAA8A}">
      <dgm:prSet/>
      <dgm:spPr/>
      <dgm:t>
        <a:bodyPr/>
        <a:lstStyle/>
        <a:p>
          <a:endParaRPr lang="pl-PL" b="1"/>
        </a:p>
      </dgm:t>
    </dgm:pt>
    <dgm:pt modelId="{05FC59D6-BAF9-49EC-A71A-C69331C2FB70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/>
            <a:t>Potrafi blokować procesy</a:t>
          </a:r>
          <a:endParaRPr lang="pl-PL" b="1" dirty="0"/>
        </a:p>
      </dgm:t>
    </dgm:pt>
    <dgm:pt modelId="{946CD6DA-EC94-4245-AD9D-594223F64256}" type="parTrans" cxnId="{BA9F89AD-6430-44E7-9B7F-6EFA2B975958}">
      <dgm:prSet/>
      <dgm:spPr/>
      <dgm:t>
        <a:bodyPr/>
        <a:lstStyle/>
        <a:p>
          <a:endParaRPr lang="pl-PL" b="1"/>
        </a:p>
      </dgm:t>
    </dgm:pt>
    <dgm:pt modelId="{05AFE5BB-49F5-4F30-9782-ED102DD27C4F}" type="sibTrans" cxnId="{BA9F89AD-6430-44E7-9B7F-6EFA2B975958}">
      <dgm:prSet/>
      <dgm:spPr/>
      <dgm:t>
        <a:bodyPr/>
        <a:lstStyle/>
        <a:p>
          <a:endParaRPr lang="pl-PL" b="1"/>
        </a:p>
      </dgm:t>
    </dgm:pt>
    <dgm:pt modelId="{46B85D1E-9295-48F1-82F3-39C17D21EA0A}" type="pres">
      <dgm:prSet presAssocID="{3B4A12DA-69D2-44E2-8853-2458AFB0A6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EF878F9-BB05-43F6-AA24-EF802AB6932A}" type="pres">
      <dgm:prSet presAssocID="{6559FA1C-0398-4671-B118-2820CBEC4E19}" presName="linNode" presStyleCnt="0"/>
      <dgm:spPr/>
    </dgm:pt>
    <dgm:pt modelId="{E154A961-4ACC-468F-B698-20344A53EBB9}" type="pres">
      <dgm:prSet presAssocID="{6559FA1C-0398-4671-B118-2820CBEC4E19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13A344-38BC-4803-8B18-51C66FEF8F28}" type="pres">
      <dgm:prSet presAssocID="{6559FA1C-0398-4671-B118-2820CBEC4E19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DD59A0-1E38-41DE-8FFF-6846B6314F16}" type="pres">
      <dgm:prSet presAssocID="{4AD5CF1C-BCC9-4C2C-8C74-460078525D37}" presName="spacing" presStyleCnt="0"/>
      <dgm:spPr/>
    </dgm:pt>
    <dgm:pt modelId="{30F521AD-2E66-458A-9AD5-0317DCA485CD}" type="pres">
      <dgm:prSet presAssocID="{EF61181E-142F-41BA-B1C5-7538641853F8}" presName="linNode" presStyleCnt="0"/>
      <dgm:spPr/>
    </dgm:pt>
    <dgm:pt modelId="{6EC8B180-DBFD-4423-98E5-0A74CDE6716C}" type="pres">
      <dgm:prSet presAssocID="{EF61181E-142F-41BA-B1C5-7538641853F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EA39B0-E7FB-4E67-BF04-4D37D6DCA85C}" type="pres">
      <dgm:prSet presAssocID="{EF61181E-142F-41BA-B1C5-7538641853F8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60B1E2-67C4-46C0-83E5-EFD22A85311D}" type="pres">
      <dgm:prSet presAssocID="{1FD21286-B3A1-4218-88EB-08425209247F}" presName="spacing" presStyleCnt="0"/>
      <dgm:spPr/>
    </dgm:pt>
    <dgm:pt modelId="{99EB58DC-F6A5-4496-B85C-F8E1FE6C3369}" type="pres">
      <dgm:prSet presAssocID="{38B5F4A9-0AF4-484D-B22C-73D1439CC241}" presName="linNode" presStyleCnt="0"/>
      <dgm:spPr/>
    </dgm:pt>
    <dgm:pt modelId="{4516190C-9E80-4564-8629-878DEFE4D50D}" type="pres">
      <dgm:prSet presAssocID="{38B5F4A9-0AF4-484D-B22C-73D1439CC241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B4FF3F-831C-491E-B0DA-0B58902E8B40}" type="pres">
      <dgm:prSet presAssocID="{38B5F4A9-0AF4-484D-B22C-73D1439CC241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2809058-ED96-4927-8683-D6B2FF929A43}" type="presOf" srcId="{EF61181E-142F-41BA-B1C5-7538641853F8}" destId="{6EC8B180-DBFD-4423-98E5-0A74CDE6716C}" srcOrd="0" destOrd="0" presId="urn:microsoft.com/office/officeart/2005/8/layout/vList6"/>
    <dgm:cxn modelId="{609B3933-87D6-4A7A-A51D-9076624E27D0}" type="presOf" srcId="{DD9B198A-CCA1-4018-A753-CF0A88503E92}" destId="{3413A344-38BC-4803-8B18-51C66FEF8F28}" srcOrd="0" destOrd="0" presId="urn:microsoft.com/office/officeart/2005/8/layout/vList6"/>
    <dgm:cxn modelId="{8F3646AB-9265-41E1-85AB-71242C651076}" srcId="{3B4A12DA-69D2-44E2-8853-2458AFB0A697}" destId="{6559FA1C-0398-4671-B118-2820CBEC4E19}" srcOrd="0" destOrd="0" parTransId="{B16CC365-9E8C-4C49-9AA6-5D3B01156703}" sibTransId="{4AD5CF1C-BCC9-4C2C-8C74-460078525D37}"/>
    <dgm:cxn modelId="{3B1AA260-5D22-4ED4-A8F5-671BBA8612DA}" srcId="{EF61181E-142F-41BA-B1C5-7538641853F8}" destId="{5AFA0745-2E80-4973-A977-CEAA19D818C8}" srcOrd="1" destOrd="0" parTransId="{EA6C6D35-B844-490B-BB77-C928B2AEA329}" sibTransId="{7C5C5D73-557E-4552-BCDC-7EE2BB084D9B}"/>
    <dgm:cxn modelId="{E776F6A0-4C1C-4E9F-A8FA-B3469F1ABF42}" type="presOf" srcId="{6559FA1C-0398-4671-B118-2820CBEC4E19}" destId="{E154A961-4ACC-468F-B698-20344A53EBB9}" srcOrd="0" destOrd="0" presId="urn:microsoft.com/office/officeart/2005/8/layout/vList6"/>
    <dgm:cxn modelId="{1D4DFA8A-1F51-4ECA-8669-1765A3ECF734}" type="presOf" srcId="{5AFA0745-2E80-4973-A977-CEAA19D818C8}" destId="{C2EA39B0-E7FB-4E67-BF04-4D37D6DCA85C}" srcOrd="0" destOrd="1" presId="urn:microsoft.com/office/officeart/2005/8/layout/vList6"/>
    <dgm:cxn modelId="{49895101-7C4D-42F6-B483-88F3CCE03E2A}" type="presOf" srcId="{53CBC014-61A6-4E2C-ABB1-A13B2FCD7372}" destId="{58B4FF3F-831C-491E-B0DA-0B58902E8B40}" srcOrd="0" destOrd="0" presId="urn:microsoft.com/office/officeart/2005/8/layout/vList6"/>
    <dgm:cxn modelId="{C51026EA-20CE-410F-ABB7-0C791AB4E362}" type="presOf" srcId="{38B5F4A9-0AF4-484D-B22C-73D1439CC241}" destId="{4516190C-9E80-4564-8629-878DEFE4D50D}" srcOrd="0" destOrd="0" presId="urn:microsoft.com/office/officeart/2005/8/layout/vList6"/>
    <dgm:cxn modelId="{F24D0C01-8727-486A-9F59-C05C0E685F2D}" srcId="{3B4A12DA-69D2-44E2-8853-2458AFB0A697}" destId="{38B5F4A9-0AF4-484D-B22C-73D1439CC241}" srcOrd="2" destOrd="0" parTransId="{B9E6368B-8BE6-476D-ABA8-E265BE3450BA}" sibTransId="{9C9D7978-E70B-4F87-8705-1329C3B6691C}"/>
    <dgm:cxn modelId="{C4E60B5E-B56C-439D-95D0-893506B46EB7}" srcId="{6559FA1C-0398-4671-B118-2820CBEC4E19}" destId="{DD9B198A-CCA1-4018-A753-CF0A88503E92}" srcOrd="0" destOrd="0" parTransId="{EE1C95F7-278D-48DD-81BF-2FC78D6FF604}" sibTransId="{43897BAE-09EE-4B0F-A20B-0FFE269E614B}"/>
    <dgm:cxn modelId="{A4A88F36-9D1A-4D45-992E-D0E139D46F6F}" srcId="{3B4A12DA-69D2-44E2-8853-2458AFB0A697}" destId="{EF61181E-142F-41BA-B1C5-7538641853F8}" srcOrd="1" destOrd="0" parTransId="{67F04B0F-93D4-490E-8FE9-A783EA7F0263}" sibTransId="{1FD21286-B3A1-4218-88EB-08425209247F}"/>
    <dgm:cxn modelId="{23DB888B-BC1F-447D-BC01-14B3D50EAA8A}" srcId="{38B5F4A9-0AF4-484D-B22C-73D1439CC241}" destId="{450807FA-0491-4C08-8FB5-AB6858D17818}" srcOrd="1" destOrd="0" parTransId="{F1FBCAC7-F17D-40D5-83FF-55058F9A1F01}" sibTransId="{C46C669B-327B-4FE4-9B45-59BADF2026EE}"/>
    <dgm:cxn modelId="{5E093701-AAEF-48E2-AB79-A4A4B98CFEF0}" srcId="{38B5F4A9-0AF4-484D-B22C-73D1439CC241}" destId="{53CBC014-61A6-4E2C-ABB1-A13B2FCD7372}" srcOrd="0" destOrd="0" parTransId="{249D5628-E632-456D-8EE6-06458C1C285B}" sibTransId="{10C957F5-1F14-434D-8073-2F030073813B}"/>
    <dgm:cxn modelId="{BA9F89AD-6430-44E7-9B7F-6EFA2B975958}" srcId="{38B5F4A9-0AF4-484D-B22C-73D1439CC241}" destId="{05FC59D6-BAF9-49EC-A71A-C69331C2FB70}" srcOrd="2" destOrd="0" parTransId="{946CD6DA-EC94-4245-AD9D-594223F64256}" sibTransId="{05AFE5BB-49F5-4F30-9782-ED102DD27C4F}"/>
    <dgm:cxn modelId="{7352AF76-CFDA-4F0A-8D56-CE409025BE89}" type="presOf" srcId="{0176470F-6691-4528-B102-2EF7CD3FBDD7}" destId="{C2EA39B0-E7FB-4E67-BF04-4D37D6DCA85C}" srcOrd="0" destOrd="0" presId="urn:microsoft.com/office/officeart/2005/8/layout/vList6"/>
    <dgm:cxn modelId="{3E335316-34EC-4BD8-9947-A25F7ABCE0FA}" type="presOf" srcId="{05FC59D6-BAF9-49EC-A71A-C69331C2FB70}" destId="{58B4FF3F-831C-491E-B0DA-0B58902E8B40}" srcOrd="0" destOrd="2" presId="urn:microsoft.com/office/officeart/2005/8/layout/vList6"/>
    <dgm:cxn modelId="{D8D4604F-D4E1-4BA7-B303-3D944ED7B4AA}" type="presOf" srcId="{450807FA-0491-4C08-8FB5-AB6858D17818}" destId="{58B4FF3F-831C-491E-B0DA-0B58902E8B40}" srcOrd="0" destOrd="1" presId="urn:microsoft.com/office/officeart/2005/8/layout/vList6"/>
    <dgm:cxn modelId="{B46B90DF-26E7-4AE7-8F2D-EBCFB773223C}" srcId="{EF61181E-142F-41BA-B1C5-7538641853F8}" destId="{0176470F-6691-4528-B102-2EF7CD3FBDD7}" srcOrd="0" destOrd="0" parTransId="{CC3D8D95-CAD1-4449-94F2-842389115A8F}" sibTransId="{285465BF-5FB9-4482-A16D-1E1978B506E1}"/>
    <dgm:cxn modelId="{F661BA3B-14C0-4ADB-AFD3-20D39C1DC9C8}" type="presOf" srcId="{3B4A12DA-69D2-44E2-8853-2458AFB0A697}" destId="{46B85D1E-9295-48F1-82F3-39C17D21EA0A}" srcOrd="0" destOrd="0" presId="urn:microsoft.com/office/officeart/2005/8/layout/vList6"/>
    <dgm:cxn modelId="{5490D55D-0016-41E7-86EF-9B36A1EF7799}" type="presParOf" srcId="{46B85D1E-9295-48F1-82F3-39C17D21EA0A}" destId="{6EF878F9-BB05-43F6-AA24-EF802AB6932A}" srcOrd="0" destOrd="0" presId="urn:microsoft.com/office/officeart/2005/8/layout/vList6"/>
    <dgm:cxn modelId="{DFB9B245-D304-4E3B-AE41-761C4ACCE775}" type="presParOf" srcId="{6EF878F9-BB05-43F6-AA24-EF802AB6932A}" destId="{E154A961-4ACC-468F-B698-20344A53EBB9}" srcOrd="0" destOrd="0" presId="urn:microsoft.com/office/officeart/2005/8/layout/vList6"/>
    <dgm:cxn modelId="{E7D8CB79-0D93-45BF-9A9A-BD0CE8C67248}" type="presParOf" srcId="{6EF878F9-BB05-43F6-AA24-EF802AB6932A}" destId="{3413A344-38BC-4803-8B18-51C66FEF8F28}" srcOrd="1" destOrd="0" presId="urn:microsoft.com/office/officeart/2005/8/layout/vList6"/>
    <dgm:cxn modelId="{694EE277-15B2-41AC-8626-3C16541D1FA5}" type="presParOf" srcId="{46B85D1E-9295-48F1-82F3-39C17D21EA0A}" destId="{2CDD59A0-1E38-41DE-8FFF-6846B6314F16}" srcOrd="1" destOrd="0" presId="urn:microsoft.com/office/officeart/2005/8/layout/vList6"/>
    <dgm:cxn modelId="{FDDD2998-FEAC-4659-97FF-1A85C43C2AA3}" type="presParOf" srcId="{46B85D1E-9295-48F1-82F3-39C17D21EA0A}" destId="{30F521AD-2E66-458A-9AD5-0317DCA485CD}" srcOrd="2" destOrd="0" presId="urn:microsoft.com/office/officeart/2005/8/layout/vList6"/>
    <dgm:cxn modelId="{98764AE1-ED53-49B0-831B-AA3AEC2B5B0E}" type="presParOf" srcId="{30F521AD-2E66-458A-9AD5-0317DCA485CD}" destId="{6EC8B180-DBFD-4423-98E5-0A74CDE6716C}" srcOrd="0" destOrd="0" presId="urn:microsoft.com/office/officeart/2005/8/layout/vList6"/>
    <dgm:cxn modelId="{B16BA877-488C-49E1-9E48-2DD0D64FB9C9}" type="presParOf" srcId="{30F521AD-2E66-458A-9AD5-0317DCA485CD}" destId="{C2EA39B0-E7FB-4E67-BF04-4D37D6DCA85C}" srcOrd="1" destOrd="0" presId="urn:microsoft.com/office/officeart/2005/8/layout/vList6"/>
    <dgm:cxn modelId="{DB178ABF-417B-4412-889D-712126901848}" type="presParOf" srcId="{46B85D1E-9295-48F1-82F3-39C17D21EA0A}" destId="{C260B1E2-67C4-46C0-83E5-EFD22A85311D}" srcOrd="3" destOrd="0" presId="urn:microsoft.com/office/officeart/2005/8/layout/vList6"/>
    <dgm:cxn modelId="{FF18E7AF-6E92-4C72-983E-D65B42D332B7}" type="presParOf" srcId="{46B85D1E-9295-48F1-82F3-39C17D21EA0A}" destId="{99EB58DC-F6A5-4496-B85C-F8E1FE6C3369}" srcOrd="4" destOrd="0" presId="urn:microsoft.com/office/officeart/2005/8/layout/vList6"/>
    <dgm:cxn modelId="{5FA0968D-6FE5-42A3-80D1-1A0A4375B182}" type="presParOf" srcId="{99EB58DC-F6A5-4496-B85C-F8E1FE6C3369}" destId="{4516190C-9E80-4564-8629-878DEFE4D50D}" srcOrd="0" destOrd="0" presId="urn:microsoft.com/office/officeart/2005/8/layout/vList6"/>
    <dgm:cxn modelId="{F7ED043D-2CDE-4CC6-96FD-EB9A06766924}" type="presParOf" srcId="{99EB58DC-F6A5-4496-B85C-F8E1FE6C3369}" destId="{58B4FF3F-831C-491E-B0DA-0B58902E8B4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8B82A6-1AED-48B3-970B-069C8B69BBF0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960639D-9481-414E-A09E-46D883A2FA68}">
      <dgm:prSet phldrT="[Tekst]"/>
      <dgm:spPr/>
      <dgm:t>
        <a:bodyPr/>
        <a:lstStyle/>
        <a:p>
          <a:r>
            <a:rPr lang="pl-PL" dirty="0" smtClean="0">
              <a:solidFill>
                <a:srgbClr val="7030A0"/>
              </a:solidFill>
            </a:rPr>
            <a:t>profesjonalnie</a:t>
          </a:r>
          <a:endParaRPr lang="pl-PL" dirty="0">
            <a:solidFill>
              <a:srgbClr val="7030A0"/>
            </a:solidFill>
          </a:endParaRPr>
        </a:p>
      </dgm:t>
    </dgm:pt>
    <dgm:pt modelId="{BF68A0DE-E301-456F-8608-7474C81444D8}" type="parTrans" cxnId="{D312CF76-5C95-4A8B-A504-10CEC58B443F}">
      <dgm:prSet/>
      <dgm:spPr/>
      <dgm:t>
        <a:bodyPr/>
        <a:lstStyle/>
        <a:p>
          <a:endParaRPr lang="pl-PL"/>
        </a:p>
      </dgm:t>
    </dgm:pt>
    <dgm:pt modelId="{D4EA958B-6F5B-4ECE-AF71-A407716AAB64}" type="sibTrans" cxnId="{D312CF76-5C95-4A8B-A504-10CEC58B443F}">
      <dgm:prSet/>
      <dgm:spPr/>
      <dgm:t>
        <a:bodyPr/>
        <a:lstStyle/>
        <a:p>
          <a:endParaRPr lang="pl-PL"/>
        </a:p>
      </dgm:t>
    </dgm:pt>
    <dgm:pt modelId="{2E6B89EF-B142-4845-A1EA-7F6531D8B19C}">
      <dgm:prSet phldrT="[Tekst]"/>
      <dgm:spPr/>
      <dgm:t>
        <a:bodyPr/>
        <a:lstStyle/>
        <a:p>
          <a:r>
            <a:rPr lang="pl-PL" b="1" dirty="0" smtClean="0"/>
            <a:t>Wysyłanie </a:t>
          </a:r>
          <a:r>
            <a:rPr lang="pl-PL" b="1" dirty="0" err="1" smtClean="0"/>
            <a:t>smartfona</a:t>
          </a:r>
          <a:r>
            <a:rPr lang="pl-PL" b="1" dirty="0" smtClean="0"/>
            <a:t> do specjalistycznej firmy</a:t>
          </a:r>
          <a:endParaRPr lang="pl-PL" b="1" dirty="0"/>
        </a:p>
      </dgm:t>
    </dgm:pt>
    <dgm:pt modelId="{C36E3AF6-DB8C-4EE4-8A9B-E77C8D1C37C8}" type="parTrans" cxnId="{28F880AC-0735-428C-B2F6-235CCBB9AD12}">
      <dgm:prSet/>
      <dgm:spPr/>
      <dgm:t>
        <a:bodyPr/>
        <a:lstStyle/>
        <a:p>
          <a:endParaRPr lang="pl-PL"/>
        </a:p>
      </dgm:t>
    </dgm:pt>
    <dgm:pt modelId="{B3CF14DF-BA4E-4736-A3F7-69B405CB2C4D}" type="sibTrans" cxnId="{28F880AC-0735-428C-B2F6-235CCBB9AD12}">
      <dgm:prSet/>
      <dgm:spPr/>
      <dgm:t>
        <a:bodyPr/>
        <a:lstStyle/>
        <a:p>
          <a:endParaRPr lang="pl-PL"/>
        </a:p>
      </dgm:t>
    </dgm:pt>
    <dgm:pt modelId="{E3D0D7C0-B327-4CC9-A1E7-2E231A5F60FB}">
      <dgm:prSet phldrT="[Tekst]"/>
      <dgm:spPr/>
      <dgm:t>
        <a:bodyPr/>
        <a:lstStyle/>
        <a:p>
          <a:r>
            <a:rPr lang="pl-PL" b="1" dirty="0" err="1" smtClean="0"/>
            <a:t>Citizen</a:t>
          </a:r>
          <a:r>
            <a:rPr lang="pl-PL" b="1" dirty="0" smtClean="0"/>
            <a:t> Lab</a:t>
          </a:r>
        </a:p>
        <a:p>
          <a:r>
            <a:rPr lang="pl-PL" b="1" dirty="0" smtClean="0"/>
            <a:t>(Kanada)</a:t>
          </a:r>
          <a:endParaRPr lang="pl-PL" b="1" dirty="0"/>
        </a:p>
      </dgm:t>
    </dgm:pt>
    <dgm:pt modelId="{6D90D737-BAC9-4F8D-8DBE-455ACA424CDD}" type="parTrans" cxnId="{D934977C-99FC-4727-99B6-60AA22407FB4}">
      <dgm:prSet/>
      <dgm:spPr/>
      <dgm:t>
        <a:bodyPr/>
        <a:lstStyle/>
        <a:p>
          <a:endParaRPr lang="pl-PL"/>
        </a:p>
      </dgm:t>
    </dgm:pt>
    <dgm:pt modelId="{92CE1733-88AB-4B46-B156-AC2E0DADAC38}" type="sibTrans" cxnId="{D934977C-99FC-4727-99B6-60AA22407FB4}">
      <dgm:prSet/>
      <dgm:spPr/>
      <dgm:t>
        <a:bodyPr/>
        <a:lstStyle/>
        <a:p>
          <a:endParaRPr lang="pl-PL"/>
        </a:p>
      </dgm:t>
    </dgm:pt>
    <dgm:pt modelId="{97B29731-1F5B-4EAA-A2F1-AA52FE6EB07F}">
      <dgm:prSet phldrT="[Tekst]"/>
      <dgm:spPr/>
      <dgm:t>
        <a:bodyPr/>
        <a:lstStyle/>
        <a:p>
          <a:r>
            <a:rPr lang="pl-PL" dirty="0" smtClean="0">
              <a:solidFill>
                <a:srgbClr val="7030A0"/>
              </a:solidFill>
            </a:rPr>
            <a:t>samodzielnie</a:t>
          </a:r>
          <a:endParaRPr lang="pl-PL" dirty="0">
            <a:solidFill>
              <a:srgbClr val="7030A0"/>
            </a:solidFill>
          </a:endParaRPr>
        </a:p>
      </dgm:t>
    </dgm:pt>
    <dgm:pt modelId="{C5F1E0CA-7D48-405F-AFE6-5DB7E4825829}" type="parTrans" cxnId="{64F00CE8-2BEA-406C-A5EE-39321BA0AE41}">
      <dgm:prSet/>
      <dgm:spPr/>
      <dgm:t>
        <a:bodyPr/>
        <a:lstStyle/>
        <a:p>
          <a:endParaRPr lang="pl-PL"/>
        </a:p>
      </dgm:t>
    </dgm:pt>
    <dgm:pt modelId="{A0E1F565-FF90-42E3-B4E8-4D80531CD65E}" type="sibTrans" cxnId="{64F00CE8-2BEA-406C-A5EE-39321BA0AE41}">
      <dgm:prSet/>
      <dgm:spPr/>
      <dgm:t>
        <a:bodyPr/>
        <a:lstStyle/>
        <a:p>
          <a:endParaRPr lang="pl-PL"/>
        </a:p>
      </dgm:t>
    </dgm:pt>
    <dgm:pt modelId="{DFA62FCA-7E45-439B-8804-2786A69A2A11}">
      <dgm:prSet phldrT="[Tekst]"/>
      <dgm:spPr/>
      <dgm:t>
        <a:bodyPr/>
        <a:lstStyle/>
        <a:p>
          <a:r>
            <a:rPr lang="pl-PL" b="1" dirty="0" smtClean="0"/>
            <a:t>Pobranie darmowego oprogramowania do analiza kopii bezpieczeństwa</a:t>
          </a:r>
          <a:endParaRPr lang="pl-PL" b="1" dirty="0"/>
        </a:p>
      </dgm:t>
    </dgm:pt>
    <dgm:pt modelId="{2E2D030A-893B-4A10-8585-C49D68387F9C}" type="parTrans" cxnId="{C6898D86-E3CC-4C01-83B4-3A42275FD6F6}">
      <dgm:prSet/>
      <dgm:spPr/>
      <dgm:t>
        <a:bodyPr/>
        <a:lstStyle/>
        <a:p>
          <a:endParaRPr lang="pl-PL"/>
        </a:p>
      </dgm:t>
    </dgm:pt>
    <dgm:pt modelId="{DED95CC9-48F3-4E4B-9583-E557E632A450}" type="sibTrans" cxnId="{C6898D86-E3CC-4C01-83B4-3A42275FD6F6}">
      <dgm:prSet/>
      <dgm:spPr/>
      <dgm:t>
        <a:bodyPr/>
        <a:lstStyle/>
        <a:p>
          <a:endParaRPr lang="pl-PL"/>
        </a:p>
      </dgm:t>
    </dgm:pt>
    <dgm:pt modelId="{1C2F16B3-0840-4EBE-BDD4-45E5B70B660D}">
      <dgm:prSet phldrT="[Tekst]"/>
      <dgm:spPr/>
      <dgm:t>
        <a:bodyPr/>
        <a:lstStyle/>
        <a:p>
          <a:r>
            <a:rPr lang="pl-PL" b="1" dirty="0" smtClean="0"/>
            <a:t>Mobile </a:t>
          </a:r>
          <a:r>
            <a:rPr lang="pl-PL" b="1" dirty="0" err="1" smtClean="0"/>
            <a:t>Verification</a:t>
          </a:r>
          <a:r>
            <a:rPr lang="pl-PL" b="1" dirty="0" smtClean="0"/>
            <a:t> Toolkit</a:t>
          </a:r>
          <a:br>
            <a:rPr lang="pl-PL" b="1" dirty="0" smtClean="0"/>
          </a:br>
          <a:r>
            <a:rPr lang="pl-PL" b="1" dirty="0" smtClean="0"/>
            <a:t>(</a:t>
          </a:r>
          <a:r>
            <a:rPr lang="pl-PL" b="1" dirty="0" err="1" smtClean="0"/>
            <a:t>Amnesty</a:t>
          </a:r>
          <a:r>
            <a:rPr lang="pl-PL" b="1" dirty="0" smtClean="0"/>
            <a:t> International)</a:t>
          </a:r>
          <a:br>
            <a:rPr lang="pl-PL" b="1" dirty="0" smtClean="0"/>
          </a:br>
          <a:r>
            <a:rPr lang="pl-PL" b="1" dirty="0" smtClean="0"/>
            <a:t> </a:t>
          </a:r>
          <a:endParaRPr lang="pl-PL" b="1" dirty="0"/>
        </a:p>
      </dgm:t>
    </dgm:pt>
    <dgm:pt modelId="{F172D354-ADA0-448D-ACE7-7E665CF94BA1}" type="parTrans" cxnId="{7C3BC5E6-1045-49AA-8EE4-F7F563CB325B}">
      <dgm:prSet/>
      <dgm:spPr/>
      <dgm:t>
        <a:bodyPr/>
        <a:lstStyle/>
        <a:p>
          <a:endParaRPr lang="pl-PL"/>
        </a:p>
      </dgm:t>
    </dgm:pt>
    <dgm:pt modelId="{E8EF5F5B-08FF-4AA9-93F1-83C77949F731}" type="sibTrans" cxnId="{7C3BC5E6-1045-49AA-8EE4-F7F563CB325B}">
      <dgm:prSet/>
      <dgm:spPr/>
      <dgm:t>
        <a:bodyPr/>
        <a:lstStyle/>
        <a:p>
          <a:endParaRPr lang="pl-PL"/>
        </a:p>
      </dgm:t>
    </dgm:pt>
    <dgm:pt modelId="{297D87BA-0BB7-4691-8B52-3CF01CBE69FE}" type="pres">
      <dgm:prSet presAssocID="{288B82A6-1AED-48B3-970B-069C8B69BB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664D93-BF18-4277-96AE-CC71B4C22719}" type="pres">
      <dgm:prSet presAssocID="{0960639D-9481-414E-A09E-46D883A2FA68}" presName="root" presStyleCnt="0"/>
      <dgm:spPr/>
    </dgm:pt>
    <dgm:pt modelId="{3B3B3437-4CAF-4095-8093-91EC68589847}" type="pres">
      <dgm:prSet presAssocID="{0960639D-9481-414E-A09E-46D883A2FA68}" presName="rootComposite" presStyleCnt="0"/>
      <dgm:spPr/>
    </dgm:pt>
    <dgm:pt modelId="{8BE3ABFB-5999-483E-9D7B-0A361904D768}" type="pres">
      <dgm:prSet presAssocID="{0960639D-9481-414E-A09E-46D883A2FA68}" presName="rootText" presStyleLbl="node1" presStyleIdx="0" presStyleCnt="2"/>
      <dgm:spPr/>
    </dgm:pt>
    <dgm:pt modelId="{4B7F8EBD-31B8-4403-959C-A696FAD516F9}" type="pres">
      <dgm:prSet presAssocID="{0960639D-9481-414E-A09E-46D883A2FA68}" presName="rootConnector" presStyleLbl="node1" presStyleIdx="0" presStyleCnt="2"/>
      <dgm:spPr/>
    </dgm:pt>
    <dgm:pt modelId="{E35330C8-F1BF-4D0B-BDFC-98B14C8FBCA5}" type="pres">
      <dgm:prSet presAssocID="{0960639D-9481-414E-A09E-46D883A2FA68}" presName="childShape" presStyleCnt="0"/>
      <dgm:spPr/>
    </dgm:pt>
    <dgm:pt modelId="{2F19FEDD-946D-4C8F-8F30-8A809449DD66}" type="pres">
      <dgm:prSet presAssocID="{C36E3AF6-DB8C-4EE4-8A9B-E77C8D1C37C8}" presName="Name13" presStyleLbl="parChTrans1D2" presStyleIdx="0" presStyleCnt="4"/>
      <dgm:spPr/>
    </dgm:pt>
    <dgm:pt modelId="{BEFB17C9-AEDE-4D6E-86A1-424225CC8197}" type="pres">
      <dgm:prSet presAssocID="{2E6B89EF-B142-4845-A1EA-7F6531D8B19C}" presName="childText" presStyleLbl="bgAcc1" presStyleIdx="0" presStyleCnt="4" custScaleX="1137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0C2452-5E21-4F8C-837A-FE6525C11B2D}" type="pres">
      <dgm:prSet presAssocID="{6D90D737-BAC9-4F8D-8DBE-455ACA424CDD}" presName="Name13" presStyleLbl="parChTrans1D2" presStyleIdx="1" presStyleCnt="4"/>
      <dgm:spPr/>
    </dgm:pt>
    <dgm:pt modelId="{AC5DDFB1-DAA3-4472-84BD-7A370482DBBF}" type="pres">
      <dgm:prSet presAssocID="{E3D0D7C0-B327-4CC9-A1E7-2E231A5F60FB}" presName="childText" presStyleLbl="bgAcc1" presStyleIdx="1" presStyleCnt="4" custScaleX="1137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AA75DD-CFC2-403C-A0C6-EF73620145A7}" type="pres">
      <dgm:prSet presAssocID="{97B29731-1F5B-4EAA-A2F1-AA52FE6EB07F}" presName="root" presStyleCnt="0"/>
      <dgm:spPr/>
    </dgm:pt>
    <dgm:pt modelId="{733C6D95-5A59-44D4-8C1F-862D16C1DBB7}" type="pres">
      <dgm:prSet presAssocID="{97B29731-1F5B-4EAA-A2F1-AA52FE6EB07F}" presName="rootComposite" presStyleCnt="0"/>
      <dgm:spPr/>
    </dgm:pt>
    <dgm:pt modelId="{2C9C9BF6-1C93-4D6B-8160-A759940914CB}" type="pres">
      <dgm:prSet presAssocID="{97B29731-1F5B-4EAA-A2F1-AA52FE6EB07F}" presName="rootText" presStyleLbl="node1" presStyleIdx="1" presStyleCnt="2"/>
      <dgm:spPr/>
    </dgm:pt>
    <dgm:pt modelId="{8052EC2D-C196-4761-839D-ABE9025F958C}" type="pres">
      <dgm:prSet presAssocID="{97B29731-1F5B-4EAA-A2F1-AA52FE6EB07F}" presName="rootConnector" presStyleLbl="node1" presStyleIdx="1" presStyleCnt="2"/>
      <dgm:spPr/>
    </dgm:pt>
    <dgm:pt modelId="{BACC3826-D0BF-4AD4-925B-BFB0CAB85178}" type="pres">
      <dgm:prSet presAssocID="{97B29731-1F5B-4EAA-A2F1-AA52FE6EB07F}" presName="childShape" presStyleCnt="0"/>
      <dgm:spPr/>
    </dgm:pt>
    <dgm:pt modelId="{57B259E4-018A-428F-918C-CA46A5A0233B}" type="pres">
      <dgm:prSet presAssocID="{2E2D030A-893B-4A10-8585-C49D68387F9C}" presName="Name13" presStyleLbl="parChTrans1D2" presStyleIdx="2" presStyleCnt="4"/>
      <dgm:spPr/>
    </dgm:pt>
    <dgm:pt modelId="{E52B092D-07C7-45BA-A961-AB647C1B6B26}" type="pres">
      <dgm:prSet presAssocID="{DFA62FCA-7E45-439B-8804-2786A69A2A11}" presName="childText" presStyleLbl="bgAcc1" presStyleIdx="2" presStyleCnt="4" custScaleX="1137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4530A5-B759-483A-B5F1-997E049179F8}" type="pres">
      <dgm:prSet presAssocID="{F172D354-ADA0-448D-ACE7-7E665CF94BA1}" presName="Name13" presStyleLbl="parChTrans1D2" presStyleIdx="3" presStyleCnt="4"/>
      <dgm:spPr/>
    </dgm:pt>
    <dgm:pt modelId="{50C5FA76-F29A-419A-AB7F-EE438FD9A050}" type="pres">
      <dgm:prSet presAssocID="{1C2F16B3-0840-4EBE-BDD4-45E5B70B660D}" presName="childText" presStyleLbl="bgAcc1" presStyleIdx="3" presStyleCnt="4" custScaleX="1137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C55E2AE-A42C-4BA6-B9E8-9A19F3D84515}" type="presOf" srcId="{0960639D-9481-414E-A09E-46D883A2FA68}" destId="{8BE3ABFB-5999-483E-9D7B-0A361904D768}" srcOrd="0" destOrd="0" presId="urn:microsoft.com/office/officeart/2005/8/layout/hierarchy3"/>
    <dgm:cxn modelId="{20F18E36-80F7-4245-B9E0-21FC6E5BE65A}" type="presOf" srcId="{288B82A6-1AED-48B3-970B-069C8B69BBF0}" destId="{297D87BA-0BB7-4691-8B52-3CF01CBE69FE}" srcOrd="0" destOrd="0" presId="urn:microsoft.com/office/officeart/2005/8/layout/hierarchy3"/>
    <dgm:cxn modelId="{28F880AC-0735-428C-B2F6-235CCBB9AD12}" srcId="{0960639D-9481-414E-A09E-46D883A2FA68}" destId="{2E6B89EF-B142-4845-A1EA-7F6531D8B19C}" srcOrd="0" destOrd="0" parTransId="{C36E3AF6-DB8C-4EE4-8A9B-E77C8D1C37C8}" sibTransId="{B3CF14DF-BA4E-4736-A3F7-69B405CB2C4D}"/>
    <dgm:cxn modelId="{3E1F3BAC-548B-4181-86E5-9780CBE1AFCA}" type="presOf" srcId="{97B29731-1F5B-4EAA-A2F1-AA52FE6EB07F}" destId="{8052EC2D-C196-4761-839D-ABE9025F958C}" srcOrd="1" destOrd="0" presId="urn:microsoft.com/office/officeart/2005/8/layout/hierarchy3"/>
    <dgm:cxn modelId="{1B798755-3DC2-4EAB-86D2-FB84CFB08040}" type="presOf" srcId="{0960639D-9481-414E-A09E-46D883A2FA68}" destId="{4B7F8EBD-31B8-4403-959C-A696FAD516F9}" srcOrd="1" destOrd="0" presId="urn:microsoft.com/office/officeart/2005/8/layout/hierarchy3"/>
    <dgm:cxn modelId="{D312CF76-5C95-4A8B-A504-10CEC58B443F}" srcId="{288B82A6-1AED-48B3-970B-069C8B69BBF0}" destId="{0960639D-9481-414E-A09E-46D883A2FA68}" srcOrd="0" destOrd="0" parTransId="{BF68A0DE-E301-456F-8608-7474C81444D8}" sibTransId="{D4EA958B-6F5B-4ECE-AF71-A407716AAB64}"/>
    <dgm:cxn modelId="{F6800BDF-32CF-4B55-82D6-00E32A0241D0}" type="presOf" srcId="{97B29731-1F5B-4EAA-A2F1-AA52FE6EB07F}" destId="{2C9C9BF6-1C93-4D6B-8160-A759940914CB}" srcOrd="0" destOrd="0" presId="urn:microsoft.com/office/officeart/2005/8/layout/hierarchy3"/>
    <dgm:cxn modelId="{3397F88F-5998-4415-9A78-E1C00E6946D6}" type="presOf" srcId="{C36E3AF6-DB8C-4EE4-8A9B-E77C8D1C37C8}" destId="{2F19FEDD-946D-4C8F-8F30-8A809449DD66}" srcOrd="0" destOrd="0" presId="urn:microsoft.com/office/officeart/2005/8/layout/hierarchy3"/>
    <dgm:cxn modelId="{F1BAD453-ADC9-45FE-A149-FED801DAA533}" type="presOf" srcId="{2E2D030A-893B-4A10-8585-C49D68387F9C}" destId="{57B259E4-018A-428F-918C-CA46A5A0233B}" srcOrd="0" destOrd="0" presId="urn:microsoft.com/office/officeart/2005/8/layout/hierarchy3"/>
    <dgm:cxn modelId="{43A1593F-3356-4344-B780-8465146F6845}" type="presOf" srcId="{2E6B89EF-B142-4845-A1EA-7F6531D8B19C}" destId="{BEFB17C9-AEDE-4D6E-86A1-424225CC8197}" srcOrd="0" destOrd="0" presId="urn:microsoft.com/office/officeart/2005/8/layout/hierarchy3"/>
    <dgm:cxn modelId="{7C3BC5E6-1045-49AA-8EE4-F7F563CB325B}" srcId="{97B29731-1F5B-4EAA-A2F1-AA52FE6EB07F}" destId="{1C2F16B3-0840-4EBE-BDD4-45E5B70B660D}" srcOrd="1" destOrd="0" parTransId="{F172D354-ADA0-448D-ACE7-7E665CF94BA1}" sibTransId="{E8EF5F5B-08FF-4AA9-93F1-83C77949F731}"/>
    <dgm:cxn modelId="{64F00CE8-2BEA-406C-A5EE-39321BA0AE41}" srcId="{288B82A6-1AED-48B3-970B-069C8B69BBF0}" destId="{97B29731-1F5B-4EAA-A2F1-AA52FE6EB07F}" srcOrd="1" destOrd="0" parTransId="{C5F1E0CA-7D48-405F-AFE6-5DB7E4825829}" sibTransId="{A0E1F565-FF90-42E3-B4E8-4D80531CD65E}"/>
    <dgm:cxn modelId="{0120C045-EFFA-4D19-A3B7-2484191B83AA}" type="presOf" srcId="{6D90D737-BAC9-4F8D-8DBE-455ACA424CDD}" destId="{C30C2452-5E21-4F8C-837A-FE6525C11B2D}" srcOrd="0" destOrd="0" presId="urn:microsoft.com/office/officeart/2005/8/layout/hierarchy3"/>
    <dgm:cxn modelId="{1440F504-BAEF-4D89-B770-A9B80585E106}" type="presOf" srcId="{1C2F16B3-0840-4EBE-BDD4-45E5B70B660D}" destId="{50C5FA76-F29A-419A-AB7F-EE438FD9A050}" srcOrd="0" destOrd="0" presId="urn:microsoft.com/office/officeart/2005/8/layout/hierarchy3"/>
    <dgm:cxn modelId="{1271327F-1416-49CC-B0C9-A4FDBA74B068}" type="presOf" srcId="{E3D0D7C0-B327-4CC9-A1E7-2E231A5F60FB}" destId="{AC5DDFB1-DAA3-4472-84BD-7A370482DBBF}" srcOrd="0" destOrd="0" presId="urn:microsoft.com/office/officeart/2005/8/layout/hierarchy3"/>
    <dgm:cxn modelId="{25440AAE-0E8F-402E-8A03-068936CC4352}" type="presOf" srcId="{DFA62FCA-7E45-439B-8804-2786A69A2A11}" destId="{E52B092D-07C7-45BA-A961-AB647C1B6B26}" srcOrd="0" destOrd="0" presId="urn:microsoft.com/office/officeart/2005/8/layout/hierarchy3"/>
    <dgm:cxn modelId="{D934977C-99FC-4727-99B6-60AA22407FB4}" srcId="{0960639D-9481-414E-A09E-46D883A2FA68}" destId="{E3D0D7C0-B327-4CC9-A1E7-2E231A5F60FB}" srcOrd="1" destOrd="0" parTransId="{6D90D737-BAC9-4F8D-8DBE-455ACA424CDD}" sibTransId="{92CE1733-88AB-4B46-B156-AC2E0DADAC38}"/>
    <dgm:cxn modelId="{155E9E46-D756-44E3-AFCC-2DFD464B654F}" type="presOf" srcId="{F172D354-ADA0-448D-ACE7-7E665CF94BA1}" destId="{084530A5-B759-483A-B5F1-997E049179F8}" srcOrd="0" destOrd="0" presId="urn:microsoft.com/office/officeart/2005/8/layout/hierarchy3"/>
    <dgm:cxn modelId="{C6898D86-E3CC-4C01-83B4-3A42275FD6F6}" srcId="{97B29731-1F5B-4EAA-A2F1-AA52FE6EB07F}" destId="{DFA62FCA-7E45-439B-8804-2786A69A2A11}" srcOrd="0" destOrd="0" parTransId="{2E2D030A-893B-4A10-8585-C49D68387F9C}" sibTransId="{DED95CC9-48F3-4E4B-9583-E557E632A450}"/>
    <dgm:cxn modelId="{6B22E8F9-346C-43C6-8754-154B10261179}" type="presParOf" srcId="{297D87BA-0BB7-4691-8B52-3CF01CBE69FE}" destId="{DD664D93-BF18-4277-96AE-CC71B4C22719}" srcOrd="0" destOrd="0" presId="urn:microsoft.com/office/officeart/2005/8/layout/hierarchy3"/>
    <dgm:cxn modelId="{62401DAE-10F5-4F21-B68B-9910F38293E0}" type="presParOf" srcId="{DD664D93-BF18-4277-96AE-CC71B4C22719}" destId="{3B3B3437-4CAF-4095-8093-91EC68589847}" srcOrd="0" destOrd="0" presId="urn:microsoft.com/office/officeart/2005/8/layout/hierarchy3"/>
    <dgm:cxn modelId="{C3BF38CF-A7FF-49E7-ABD9-2B55374B5ECB}" type="presParOf" srcId="{3B3B3437-4CAF-4095-8093-91EC68589847}" destId="{8BE3ABFB-5999-483E-9D7B-0A361904D768}" srcOrd="0" destOrd="0" presId="urn:microsoft.com/office/officeart/2005/8/layout/hierarchy3"/>
    <dgm:cxn modelId="{DDB6FB5E-9DC1-4309-BBEE-E47ECA2275A2}" type="presParOf" srcId="{3B3B3437-4CAF-4095-8093-91EC68589847}" destId="{4B7F8EBD-31B8-4403-959C-A696FAD516F9}" srcOrd="1" destOrd="0" presId="urn:microsoft.com/office/officeart/2005/8/layout/hierarchy3"/>
    <dgm:cxn modelId="{1234F441-335B-44B2-B357-48E54C5EF2D4}" type="presParOf" srcId="{DD664D93-BF18-4277-96AE-CC71B4C22719}" destId="{E35330C8-F1BF-4D0B-BDFC-98B14C8FBCA5}" srcOrd="1" destOrd="0" presId="urn:microsoft.com/office/officeart/2005/8/layout/hierarchy3"/>
    <dgm:cxn modelId="{F7664E5A-555F-4E1F-8D56-A868861663D4}" type="presParOf" srcId="{E35330C8-F1BF-4D0B-BDFC-98B14C8FBCA5}" destId="{2F19FEDD-946D-4C8F-8F30-8A809449DD66}" srcOrd="0" destOrd="0" presId="urn:microsoft.com/office/officeart/2005/8/layout/hierarchy3"/>
    <dgm:cxn modelId="{ADF3E44B-18DA-4B8A-B7F0-78B1BF376361}" type="presParOf" srcId="{E35330C8-F1BF-4D0B-BDFC-98B14C8FBCA5}" destId="{BEFB17C9-AEDE-4D6E-86A1-424225CC8197}" srcOrd="1" destOrd="0" presId="urn:microsoft.com/office/officeart/2005/8/layout/hierarchy3"/>
    <dgm:cxn modelId="{FF3B05A5-E166-4A85-941B-987A49243A52}" type="presParOf" srcId="{E35330C8-F1BF-4D0B-BDFC-98B14C8FBCA5}" destId="{C30C2452-5E21-4F8C-837A-FE6525C11B2D}" srcOrd="2" destOrd="0" presId="urn:microsoft.com/office/officeart/2005/8/layout/hierarchy3"/>
    <dgm:cxn modelId="{A6AECCD1-7E2E-42E1-8C0D-044D0345C17F}" type="presParOf" srcId="{E35330C8-F1BF-4D0B-BDFC-98B14C8FBCA5}" destId="{AC5DDFB1-DAA3-4472-84BD-7A370482DBBF}" srcOrd="3" destOrd="0" presId="urn:microsoft.com/office/officeart/2005/8/layout/hierarchy3"/>
    <dgm:cxn modelId="{E4766B62-AC80-4935-8BD0-782FD87707CB}" type="presParOf" srcId="{297D87BA-0BB7-4691-8B52-3CF01CBE69FE}" destId="{03AA75DD-CFC2-403C-A0C6-EF73620145A7}" srcOrd="1" destOrd="0" presId="urn:microsoft.com/office/officeart/2005/8/layout/hierarchy3"/>
    <dgm:cxn modelId="{36247624-8CB9-47A0-98A1-92D5D84F1EE7}" type="presParOf" srcId="{03AA75DD-CFC2-403C-A0C6-EF73620145A7}" destId="{733C6D95-5A59-44D4-8C1F-862D16C1DBB7}" srcOrd="0" destOrd="0" presId="urn:microsoft.com/office/officeart/2005/8/layout/hierarchy3"/>
    <dgm:cxn modelId="{A636EF68-C375-44FD-AA82-59A6FD74AE22}" type="presParOf" srcId="{733C6D95-5A59-44D4-8C1F-862D16C1DBB7}" destId="{2C9C9BF6-1C93-4D6B-8160-A759940914CB}" srcOrd="0" destOrd="0" presId="urn:microsoft.com/office/officeart/2005/8/layout/hierarchy3"/>
    <dgm:cxn modelId="{14C30726-2572-4278-9628-DBBB57799B5B}" type="presParOf" srcId="{733C6D95-5A59-44D4-8C1F-862D16C1DBB7}" destId="{8052EC2D-C196-4761-839D-ABE9025F958C}" srcOrd="1" destOrd="0" presId="urn:microsoft.com/office/officeart/2005/8/layout/hierarchy3"/>
    <dgm:cxn modelId="{4B6A5492-9904-4479-ACC6-E4552E3D9535}" type="presParOf" srcId="{03AA75DD-CFC2-403C-A0C6-EF73620145A7}" destId="{BACC3826-D0BF-4AD4-925B-BFB0CAB85178}" srcOrd="1" destOrd="0" presId="urn:microsoft.com/office/officeart/2005/8/layout/hierarchy3"/>
    <dgm:cxn modelId="{67CD1BDC-1DFC-479D-9650-CACACBB53275}" type="presParOf" srcId="{BACC3826-D0BF-4AD4-925B-BFB0CAB85178}" destId="{57B259E4-018A-428F-918C-CA46A5A0233B}" srcOrd="0" destOrd="0" presId="urn:microsoft.com/office/officeart/2005/8/layout/hierarchy3"/>
    <dgm:cxn modelId="{9765C57A-F000-480E-B272-CBA92A74989C}" type="presParOf" srcId="{BACC3826-D0BF-4AD4-925B-BFB0CAB85178}" destId="{E52B092D-07C7-45BA-A961-AB647C1B6B26}" srcOrd="1" destOrd="0" presId="urn:microsoft.com/office/officeart/2005/8/layout/hierarchy3"/>
    <dgm:cxn modelId="{3B9064C9-2FD8-4389-9EF2-48577EDB49D4}" type="presParOf" srcId="{BACC3826-D0BF-4AD4-925B-BFB0CAB85178}" destId="{084530A5-B759-483A-B5F1-997E049179F8}" srcOrd="2" destOrd="0" presId="urn:microsoft.com/office/officeart/2005/8/layout/hierarchy3"/>
    <dgm:cxn modelId="{35986F8D-0428-4FB0-997F-D3D65A17BA44}" type="presParOf" srcId="{BACC3826-D0BF-4AD4-925B-BFB0CAB85178}" destId="{50C5FA76-F29A-419A-AB7F-EE438FD9A05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5D10C-EECE-459D-B885-426062A91F8C}">
      <dsp:nvSpPr>
        <dsp:cNvPr id="0" name=""/>
        <dsp:cNvSpPr/>
      </dsp:nvSpPr>
      <dsp:spPr>
        <a:xfrm>
          <a:off x="3024336" y="668"/>
          <a:ext cx="4536504" cy="841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Program, który bez zgody użytkownika zmienia zainfekowany program w celu reprodukcji</a:t>
          </a:r>
          <a:endParaRPr lang="pl-PL" sz="1300" b="1" kern="1200" dirty="0"/>
        </a:p>
      </dsp:txBody>
      <dsp:txXfrm>
        <a:off x="3024336" y="105885"/>
        <a:ext cx="4220854" cy="631300"/>
      </dsp:txXfrm>
    </dsp:sp>
    <dsp:sp modelId="{D9374B79-1EC5-44C2-AED6-86DEB6D5C858}">
      <dsp:nvSpPr>
        <dsp:cNvPr id="0" name=""/>
        <dsp:cNvSpPr/>
      </dsp:nvSpPr>
      <dsp:spPr>
        <a:xfrm>
          <a:off x="0" y="668"/>
          <a:ext cx="3024336" cy="8417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rgbClr r="0" g="0" b="0">
              <a:shade val="3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WIRUS</a:t>
          </a:r>
          <a:endParaRPr lang="pl-PL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90" y="41758"/>
        <a:ext cx="2942156" cy="759554"/>
      </dsp:txXfrm>
    </dsp:sp>
    <dsp:sp modelId="{44FE2851-A944-41C8-B9B0-BCC92919D3A0}">
      <dsp:nvSpPr>
        <dsp:cNvPr id="0" name=""/>
        <dsp:cNvSpPr/>
      </dsp:nvSpPr>
      <dsp:spPr>
        <a:xfrm>
          <a:off x="3024336" y="926575"/>
          <a:ext cx="4536504" cy="841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Wirus roznazający się tylko w sieci</a:t>
          </a:r>
          <a:endParaRPr lang="pl-P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Powielane prz pocztę elektroniczną</a:t>
          </a:r>
          <a:endParaRPr lang="pl-PL" sz="1300" b="1" kern="1200" dirty="0"/>
        </a:p>
      </dsp:txBody>
      <dsp:txXfrm>
        <a:off x="3024336" y="1031792"/>
        <a:ext cx="4220854" cy="631300"/>
      </dsp:txXfrm>
    </dsp:sp>
    <dsp:sp modelId="{6DFD8679-040F-4074-BC5D-3B07DF2146F0}">
      <dsp:nvSpPr>
        <dsp:cNvPr id="0" name=""/>
        <dsp:cNvSpPr/>
      </dsp:nvSpPr>
      <dsp:spPr>
        <a:xfrm>
          <a:off x="0" y="926575"/>
          <a:ext cx="3024336" cy="8417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rgbClr r="0" g="0" b="0">
              <a:shade val="3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robak</a:t>
          </a:r>
          <a:endParaRPr lang="pl-PL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90" y="967665"/>
        <a:ext cx="2942156" cy="759554"/>
      </dsp:txXfrm>
    </dsp:sp>
    <dsp:sp modelId="{4E08A6DD-349C-4C7D-9860-18086FFD3160}">
      <dsp:nvSpPr>
        <dsp:cNvPr id="0" name=""/>
        <dsp:cNvSpPr/>
      </dsp:nvSpPr>
      <dsp:spPr>
        <a:xfrm>
          <a:off x="3024336" y="1852483"/>
          <a:ext cx="4536504" cy="841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Program podszywający się pod aplikacje</a:t>
          </a:r>
          <a:endParaRPr lang="pl-P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Uruchamia niepożądaną działalność</a:t>
          </a:r>
          <a:endParaRPr lang="pl-PL" sz="1300" b="1" kern="1200" dirty="0"/>
        </a:p>
      </dsp:txBody>
      <dsp:txXfrm>
        <a:off x="3024336" y="1957700"/>
        <a:ext cx="4220854" cy="631300"/>
      </dsp:txXfrm>
    </dsp:sp>
    <dsp:sp modelId="{C0F07950-375E-4C56-8A88-219320730603}">
      <dsp:nvSpPr>
        <dsp:cNvPr id="0" name=""/>
        <dsp:cNvSpPr/>
      </dsp:nvSpPr>
      <dsp:spPr>
        <a:xfrm>
          <a:off x="0" y="1852483"/>
          <a:ext cx="3024336" cy="8417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rgbClr r="0" g="0" b="0">
              <a:shade val="3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trojan</a:t>
          </a:r>
          <a:endParaRPr lang="pl-PL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90" y="1893573"/>
        <a:ext cx="2942156" cy="759554"/>
      </dsp:txXfrm>
    </dsp:sp>
    <dsp:sp modelId="{904DC565-7E25-4B29-AE76-C716E7DDAE85}">
      <dsp:nvSpPr>
        <dsp:cNvPr id="0" name=""/>
        <dsp:cNvSpPr/>
      </dsp:nvSpPr>
      <dsp:spPr>
        <a:xfrm>
          <a:off x="3024336" y="2778390"/>
          <a:ext cx="4536504" cy="841734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 przejmujący kontrolę nad atakowanym systemem</a:t>
          </a:r>
          <a:endParaRPr lang="pl-PL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4336" y="2883607"/>
        <a:ext cx="4220854" cy="631300"/>
      </dsp:txXfrm>
    </dsp:sp>
    <dsp:sp modelId="{0720ACA1-C4CD-45D5-A746-848C7BCEE532}">
      <dsp:nvSpPr>
        <dsp:cNvPr id="0" name=""/>
        <dsp:cNvSpPr/>
      </dsp:nvSpPr>
      <dsp:spPr>
        <a:xfrm>
          <a:off x="0" y="2778390"/>
          <a:ext cx="3024336" cy="841734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rgbClr r="0" g="0" b="0">
              <a:shade val="3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exploit</a:t>
          </a:r>
          <a:endParaRPr lang="pl-PL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90" y="2819480"/>
        <a:ext cx="2942156" cy="759554"/>
      </dsp:txXfrm>
    </dsp:sp>
    <dsp:sp modelId="{ACCE8C3E-1F6A-4C5D-8EB1-7C9BA8B2F6DF}">
      <dsp:nvSpPr>
        <dsp:cNvPr id="0" name=""/>
        <dsp:cNvSpPr/>
      </dsp:nvSpPr>
      <dsp:spPr>
        <a:xfrm>
          <a:off x="3024336" y="3704298"/>
          <a:ext cx="4536504" cy="841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Oprogramowanie służącve do testowania systemów/komputerów</a:t>
          </a:r>
          <a:endParaRPr lang="pl-P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Słuzy do ataków i przjęcia danych</a:t>
          </a:r>
          <a:endParaRPr lang="pl-PL" sz="1300" b="1" kern="1200" dirty="0"/>
        </a:p>
      </dsp:txBody>
      <dsp:txXfrm>
        <a:off x="3024336" y="3809515"/>
        <a:ext cx="4220854" cy="631300"/>
      </dsp:txXfrm>
    </dsp:sp>
    <dsp:sp modelId="{9A9190A3-1236-4CCB-A075-46A6A9E56AC6}">
      <dsp:nvSpPr>
        <dsp:cNvPr id="0" name=""/>
        <dsp:cNvSpPr/>
      </dsp:nvSpPr>
      <dsp:spPr>
        <a:xfrm>
          <a:off x="0" y="3704298"/>
          <a:ext cx="3024336" cy="8417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rgbClr r="0" g="0" b="0">
              <a:shade val="3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skaner</a:t>
          </a:r>
          <a:endParaRPr lang="pl-PL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90" y="3745388"/>
        <a:ext cx="2942156" cy="759554"/>
      </dsp:txXfrm>
    </dsp:sp>
    <dsp:sp modelId="{2DDFA7A3-F792-424D-9E0C-E8A4F98CD9E8}">
      <dsp:nvSpPr>
        <dsp:cNvPr id="0" name=""/>
        <dsp:cNvSpPr/>
      </dsp:nvSpPr>
      <dsp:spPr>
        <a:xfrm>
          <a:off x="3024336" y="4630205"/>
          <a:ext cx="4536504" cy="841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Programy które po istalacji w systemie modyfikują go aby stać się niewykrywalne</a:t>
          </a:r>
          <a:endParaRPr lang="pl-P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Maskuje błedy systemu dają mozliwosć innych ataków</a:t>
          </a:r>
          <a:endParaRPr lang="pl-PL" sz="1300" b="1" kern="1200" dirty="0"/>
        </a:p>
      </dsp:txBody>
      <dsp:txXfrm>
        <a:off x="3024336" y="4735422"/>
        <a:ext cx="4220854" cy="631300"/>
      </dsp:txXfrm>
    </dsp:sp>
    <dsp:sp modelId="{DD7417A3-5D2D-4192-BC0A-6B52BA243B27}">
      <dsp:nvSpPr>
        <dsp:cNvPr id="0" name=""/>
        <dsp:cNvSpPr/>
      </dsp:nvSpPr>
      <dsp:spPr>
        <a:xfrm>
          <a:off x="0" y="4630205"/>
          <a:ext cx="3024336" cy="8417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rgbClr r="0" g="0" b="0">
              <a:shade val="3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rootkit</a:t>
          </a:r>
          <a:endParaRPr lang="pl-PL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90" y="4671295"/>
        <a:ext cx="2942156" cy="759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3A344-38BC-4803-8B18-51C66FEF8F28}">
      <dsp:nvSpPr>
        <dsp:cNvPr id="0" name=""/>
        <dsp:cNvSpPr/>
      </dsp:nvSpPr>
      <dsp:spPr>
        <a:xfrm>
          <a:off x="2880319" y="0"/>
          <a:ext cx="4320480" cy="13051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1" kern="1200" dirty="0" smtClean="0"/>
            <a:t>Sprawdzanie unikalnych części kodu wirusa tzw SYGNATURY słuzących do jego opisu i porównywanie z bazą.</a:t>
          </a:r>
          <a:endParaRPr lang="pl-PL" sz="1500" b="1" kern="1200" dirty="0"/>
        </a:p>
      </dsp:txBody>
      <dsp:txXfrm>
        <a:off x="2880319" y="163143"/>
        <a:ext cx="3831051" cy="978858"/>
      </dsp:txXfrm>
    </dsp:sp>
    <dsp:sp modelId="{E154A961-4ACC-468F-B698-20344A53EBB9}">
      <dsp:nvSpPr>
        <dsp:cNvPr id="0" name=""/>
        <dsp:cNvSpPr/>
      </dsp:nvSpPr>
      <dsp:spPr>
        <a:xfrm>
          <a:off x="0" y="0"/>
          <a:ext cx="2880320" cy="1305144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Analiza sygnatur</a:t>
          </a:r>
          <a:endParaRPr lang="pl-PL" sz="33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12" y="63712"/>
        <a:ext cx="2752896" cy="1177720"/>
      </dsp:txXfrm>
    </dsp:sp>
    <dsp:sp modelId="{C2EA39B0-E7FB-4E67-BF04-4D37D6DCA85C}">
      <dsp:nvSpPr>
        <dsp:cNvPr id="0" name=""/>
        <dsp:cNvSpPr/>
      </dsp:nvSpPr>
      <dsp:spPr>
        <a:xfrm>
          <a:off x="2880319" y="1435659"/>
          <a:ext cx="4320480" cy="13051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566091"/>
            <a:satOff val="-20391"/>
            <a:lumOff val="-125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566091"/>
              <a:satOff val="-20391"/>
              <a:lumOff val="-1256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1" kern="1200" dirty="0" smtClean="0"/>
            <a:t>Sprawdzanie podejrzanych zachowań programów, plików.</a:t>
          </a:r>
          <a:endParaRPr lang="pl-PL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1" kern="1200" dirty="0" smtClean="0"/>
            <a:t>Nie wykorzystje sygnatur</a:t>
          </a:r>
          <a:endParaRPr lang="pl-PL" sz="1500" b="1" kern="1200" dirty="0"/>
        </a:p>
      </dsp:txBody>
      <dsp:txXfrm>
        <a:off x="2880319" y="1598802"/>
        <a:ext cx="3831051" cy="978858"/>
      </dsp:txXfrm>
    </dsp:sp>
    <dsp:sp modelId="{6EC8B180-DBFD-4423-98E5-0A74CDE6716C}">
      <dsp:nvSpPr>
        <dsp:cNvPr id="0" name=""/>
        <dsp:cNvSpPr/>
      </dsp:nvSpPr>
      <dsp:spPr>
        <a:xfrm>
          <a:off x="0" y="1435659"/>
          <a:ext cx="2880320" cy="1305144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Analiza heurystyczna</a:t>
          </a:r>
          <a:endParaRPr lang="pl-PL" sz="33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12" y="1499371"/>
        <a:ext cx="2752896" cy="1177720"/>
      </dsp:txXfrm>
    </dsp:sp>
    <dsp:sp modelId="{58B4FF3F-831C-491E-B0DA-0B58902E8B40}">
      <dsp:nvSpPr>
        <dsp:cNvPr id="0" name=""/>
        <dsp:cNvSpPr/>
      </dsp:nvSpPr>
      <dsp:spPr>
        <a:xfrm>
          <a:off x="2880319" y="2871319"/>
          <a:ext cx="4320480" cy="13051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132183"/>
            <a:satOff val="-40783"/>
            <a:lumOff val="-251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132183"/>
              <a:satOff val="-40783"/>
              <a:lumOff val="-2512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1" kern="1200" dirty="0" smtClean="0"/>
            <a:t>monitoruje uruchomione procesy, pliki i klucze rejestru</a:t>
          </a:r>
          <a:endParaRPr lang="pl-PL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1" kern="1200" dirty="0" smtClean="0"/>
            <a:t>Wykorzystje sygnatury i heurystykę</a:t>
          </a:r>
          <a:endParaRPr lang="pl-PL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1" kern="1200" dirty="0" smtClean="0"/>
            <a:t>Potrafi blokować procesy</a:t>
          </a:r>
          <a:endParaRPr lang="pl-PL" sz="1500" b="1" kern="1200" dirty="0"/>
        </a:p>
      </dsp:txBody>
      <dsp:txXfrm>
        <a:off x="2880319" y="3034462"/>
        <a:ext cx="3831051" cy="978858"/>
      </dsp:txXfrm>
    </dsp:sp>
    <dsp:sp modelId="{4516190C-9E80-4564-8629-878DEFE4D50D}">
      <dsp:nvSpPr>
        <dsp:cNvPr id="0" name=""/>
        <dsp:cNvSpPr/>
      </dsp:nvSpPr>
      <dsp:spPr>
        <a:xfrm>
          <a:off x="0" y="2871319"/>
          <a:ext cx="2880320" cy="1305144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Host Intrusion Prevention System</a:t>
          </a:r>
          <a:endParaRPr lang="pl-PL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12" y="2935031"/>
        <a:ext cx="2752896" cy="1177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3ABFB-5999-483E-9D7B-0A361904D768}">
      <dsp:nvSpPr>
        <dsp:cNvPr id="0" name=""/>
        <dsp:cNvSpPr/>
      </dsp:nvSpPr>
      <dsp:spPr>
        <a:xfrm>
          <a:off x="95676" y="954"/>
          <a:ext cx="2888243" cy="1444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>
              <a:solidFill>
                <a:srgbClr val="7030A0"/>
              </a:solidFill>
            </a:rPr>
            <a:t>profesjonalnie</a:t>
          </a:r>
          <a:endParaRPr lang="pl-PL" sz="3600" kern="1200" dirty="0">
            <a:solidFill>
              <a:srgbClr val="7030A0"/>
            </a:solidFill>
          </a:endParaRPr>
        </a:p>
      </dsp:txBody>
      <dsp:txXfrm>
        <a:off x="137973" y="43251"/>
        <a:ext cx="2803649" cy="1359527"/>
      </dsp:txXfrm>
    </dsp:sp>
    <dsp:sp modelId="{2F19FEDD-946D-4C8F-8F30-8A809449DD66}">
      <dsp:nvSpPr>
        <dsp:cNvPr id="0" name=""/>
        <dsp:cNvSpPr/>
      </dsp:nvSpPr>
      <dsp:spPr>
        <a:xfrm>
          <a:off x="384500" y="1445076"/>
          <a:ext cx="288824" cy="1083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3091"/>
              </a:lnTo>
              <a:lnTo>
                <a:pt x="288824" y="10830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B17C9-AEDE-4D6E-86A1-424225CC8197}">
      <dsp:nvSpPr>
        <dsp:cNvPr id="0" name=""/>
        <dsp:cNvSpPr/>
      </dsp:nvSpPr>
      <dsp:spPr>
        <a:xfrm>
          <a:off x="673325" y="1806107"/>
          <a:ext cx="2629133" cy="144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Wysyłanie </a:t>
          </a:r>
          <a:r>
            <a:rPr lang="pl-PL" sz="1900" b="1" kern="1200" dirty="0" err="1" smtClean="0"/>
            <a:t>smartfona</a:t>
          </a:r>
          <a:r>
            <a:rPr lang="pl-PL" sz="1900" b="1" kern="1200" dirty="0" smtClean="0"/>
            <a:t> do specjalistycznej firmy</a:t>
          </a:r>
          <a:endParaRPr lang="pl-PL" sz="1900" b="1" kern="1200" dirty="0"/>
        </a:p>
      </dsp:txBody>
      <dsp:txXfrm>
        <a:off x="715622" y="1848404"/>
        <a:ext cx="2544539" cy="1359527"/>
      </dsp:txXfrm>
    </dsp:sp>
    <dsp:sp modelId="{C30C2452-5E21-4F8C-837A-FE6525C11B2D}">
      <dsp:nvSpPr>
        <dsp:cNvPr id="0" name=""/>
        <dsp:cNvSpPr/>
      </dsp:nvSpPr>
      <dsp:spPr>
        <a:xfrm>
          <a:off x="384500" y="1445076"/>
          <a:ext cx="288824" cy="2888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8243"/>
              </a:lnTo>
              <a:lnTo>
                <a:pt x="288824" y="28882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DDFB1-DAA3-4472-84BD-7A370482DBBF}">
      <dsp:nvSpPr>
        <dsp:cNvPr id="0" name=""/>
        <dsp:cNvSpPr/>
      </dsp:nvSpPr>
      <dsp:spPr>
        <a:xfrm>
          <a:off x="673325" y="3611259"/>
          <a:ext cx="2629133" cy="144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err="1" smtClean="0"/>
            <a:t>Citizen</a:t>
          </a:r>
          <a:r>
            <a:rPr lang="pl-PL" sz="1900" b="1" kern="1200" dirty="0" smtClean="0"/>
            <a:t> Lab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(Kanada)</a:t>
          </a:r>
          <a:endParaRPr lang="pl-PL" sz="1900" b="1" kern="1200" dirty="0"/>
        </a:p>
      </dsp:txBody>
      <dsp:txXfrm>
        <a:off x="715622" y="3653556"/>
        <a:ext cx="2544539" cy="1359527"/>
      </dsp:txXfrm>
    </dsp:sp>
    <dsp:sp modelId="{2C9C9BF6-1C93-4D6B-8160-A759940914CB}">
      <dsp:nvSpPr>
        <dsp:cNvPr id="0" name=""/>
        <dsp:cNvSpPr/>
      </dsp:nvSpPr>
      <dsp:spPr>
        <a:xfrm>
          <a:off x="3705981" y="954"/>
          <a:ext cx="2888243" cy="1444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>
              <a:solidFill>
                <a:srgbClr val="7030A0"/>
              </a:solidFill>
            </a:rPr>
            <a:t>samodzielnie</a:t>
          </a:r>
          <a:endParaRPr lang="pl-PL" sz="3600" kern="1200" dirty="0">
            <a:solidFill>
              <a:srgbClr val="7030A0"/>
            </a:solidFill>
          </a:endParaRPr>
        </a:p>
      </dsp:txBody>
      <dsp:txXfrm>
        <a:off x="3748278" y="43251"/>
        <a:ext cx="2803649" cy="1359527"/>
      </dsp:txXfrm>
    </dsp:sp>
    <dsp:sp modelId="{57B259E4-018A-428F-918C-CA46A5A0233B}">
      <dsp:nvSpPr>
        <dsp:cNvPr id="0" name=""/>
        <dsp:cNvSpPr/>
      </dsp:nvSpPr>
      <dsp:spPr>
        <a:xfrm>
          <a:off x="3994805" y="1445076"/>
          <a:ext cx="288824" cy="1083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3091"/>
              </a:lnTo>
              <a:lnTo>
                <a:pt x="288824" y="10830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B092D-07C7-45BA-A961-AB647C1B6B26}">
      <dsp:nvSpPr>
        <dsp:cNvPr id="0" name=""/>
        <dsp:cNvSpPr/>
      </dsp:nvSpPr>
      <dsp:spPr>
        <a:xfrm>
          <a:off x="4283629" y="1806107"/>
          <a:ext cx="2629133" cy="144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Pobranie darmowego oprogramowania do analiza kopii bezpieczeństwa</a:t>
          </a:r>
          <a:endParaRPr lang="pl-PL" sz="1900" b="1" kern="1200" dirty="0"/>
        </a:p>
      </dsp:txBody>
      <dsp:txXfrm>
        <a:off x="4325926" y="1848404"/>
        <a:ext cx="2544539" cy="1359527"/>
      </dsp:txXfrm>
    </dsp:sp>
    <dsp:sp modelId="{084530A5-B759-483A-B5F1-997E049179F8}">
      <dsp:nvSpPr>
        <dsp:cNvPr id="0" name=""/>
        <dsp:cNvSpPr/>
      </dsp:nvSpPr>
      <dsp:spPr>
        <a:xfrm>
          <a:off x="3994805" y="1445076"/>
          <a:ext cx="288824" cy="2888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8243"/>
              </a:lnTo>
              <a:lnTo>
                <a:pt x="288824" y="28882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5FA76-F29A-419A-AB7F-EE438FD9A050}">
      <dsp:nvSpPr>
        <dsp:cNvPr id="0" name=""/>
        <dsp:cNvSpPr/>
      </dsp:nvSpPr>
      <dsp:spPr>
        <a:xfrm>
          <a:off x="4283629" y="3611259"/>
          <a:ext cx="2629133" cy="144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Mobile </a:t>
          </a:r>
          <a:r>
            <a:rPr lang="pl-PL" sz="1900" b="1" kern="1200" dirty="0" err="1" smtClean="0"/>
            <a:t>Verification</a:t>
          </a:r>
          <a:r>
            <a:rPr lang="pl-PL" sz="1900" b="1" kern="1200" dirty="0" smtClean="0"/>
            <a:t> Toolkit</a:t>
          </a:r>
          <a:br>
            <a:rPr lang="pl-PL" sz="1900" b="1" kern="1200" dirty="0" smtClean="0"/>
          </a:br>
          <a:r>
            <a:rPr lang="pl-PL" sz="1900" b="1" kern="1200" dirty="0" smtClean="0"/>
            <a:t>(</a:t>
          </a:r>
          <a:r>
            <a:rPr lang="pl-PL" sz="1900" b="1" kern="1200" dirty="0" err="1" smtClean="0"/>
            <a:t>Amnesty</a:t>
          </a:r>
          <a:r>
            <a:rPr lang="pl-PL" sz="1900" b="1" kern="1200" dirty="0" smtClean="0"/>
            <a:t> International)</a:t>
          </a:r>
          <a:br>
            <a:rPr lang="pl-PL" sz="1900" b="1" kern="1200" dirty="0" smtClean="0"/>
          </a:br>
          <a:r>
            <a:rPr lang="pl-PL" sz="1900" b="1" kern="1200" dirty="0" smtClean="0"/>
            <a:t> </a:t>
          </a:r>
          <a:endParaRPr lang="pl-PL" sz="1900" b="1" kern="1200" dirty="0"/>
        </a:p>
      </dsp:txBody>
      <dsp:txXfrm>
        <a:off x="4325926" y="3653556"/>
        <a:ext cx="2544539" cy="1359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0A98AF03-7270-45C2-A683-C5E353EF01A5}" type="datetime4">
              <a:rPr lang="en-US" smtClean="0"/>
              <a:pPr/>
              <a:t>February 12, 2022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February 12, 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February 12, 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February 12, 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FBB7EAE1-CAAC-4AEF-919E-158692B1E55E}" type="datetime4">
              <a:rPr lang="en-US" smtClean="0"/>
              <a:pPr/>
              <a:t>February 12, 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February 12, 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February 12, 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February 12, 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February 12, 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February 12, 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February 12, 2022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February 12, 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28.pn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vn24.pl/cba-kupilo-system-inwigilacyjny-za-pieniadze-dla-ofiar-przestepstw,870100,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0D2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232" y="116632"/>
            <a:ext cx="2281528" cy="750981"/>
          </a:xfrm>
        </p:spPr>
        <p:txBody>
          <a:bodyPr/>
          <a:lstStyle/>
          <a:p>
            <a:r>
              <a:rPr lang="pl-PL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Informatyka </a:t>
            </a:r>
          </a:p>
          <a:p>
            <a:r>
              <a:rPr lang="pl-PL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Zakres rozszerzony</a:t>
            </a:r>
            <a:endParaRPr lang="en-US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80374" y="6453336"/>
            <a:ext cx="2514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b="1" i="1" dirty="0">
                <a:solidFill>
                  <a:srgbClr val="FFFF00"/>
                </a:solidFill>
                <a:latin typeface="Arial Narrow" pitchFamily="34" charset="0"/>
              </a:rPr>
              <a:t>Zebrał i opracował : Maciej Belcarz</a:t>
            </a:r>
          </a:p>
        </p:txBody>
      </p:sp>
      <p:pic>
        <p:nvPicPr>
          <p:cNvPr id="8" name="Picture 10" descr="smoczek do joi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90" y="6400155"/>
            <a:ext cx="381000" cy="3810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347864" y="3868328"/>
            <a:ext cx="3000226" cy="136815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  <a:p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76872"/>
            <a:ext cx="9144001" cy="326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420888"/>
            <a:ext cx="6820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OPROGRAMOWANIE</a:t>
            </a:r>
          </a:p>
          <a:p>
            <a:r>
              <a:rPr lang="pl-P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ZŁOSLIWE</a:t>
            </a:r>
          </a:p>
          <a:p>
            <a:endParaRPr lang="pl-P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pl-P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Eksploity</a:t>
            </a:r>
            <a:endParaRPr lang="pl-PL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15" y="2978212"/>
            <a:ext cx="2664713" cy="26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03182"/>
            <a:ext cx="1620180" cy="11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004" y="4382291"/>
            <a:ext cx="253255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3"/>
          <p:cNvSpPr txBox="1"/>
          <p:nvPr/>
        </p:nvSpPr>
        <p:spPr>
          <a:xfrm>
            <a:off x="395536" y="26064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PEGASUS</a:t>
            </a:r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pl-P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</a:t>
            </a:r>
            <a:r>
              <a:rPr lang="pl-P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potrzebuje amunicji dostarczanej przez brokerów</a:t>
            </a:r>
            <a:endParaRPr lang="pl-PL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697402" cy="1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23010"/>
            <a:ext cx="1122015" cy="1122015"/>
          </a:xfrm>
          <a:prstGeom prst="rect">
            <a:avLst/>
          </a:prstGeom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06149"/>
            <a:ext cx="25922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5716314" y="3061345"/>
            <a:ext cx="256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NSO - Izrael</a:t>
            </a:r>
            <a:endParaRPr lang="pl-PL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Strzałka w prawo 10"/>
          <p:cNvSpPr/>
          <p:nvPr/>
        </p:nvSpPr>
        <p:spPr>
          <a:xfrm>
            <a:off x="2771800" y="1723286"/>
            <a:ext cx="792088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5184068" y="1720260"/>
            <a:ext cx="792088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23010"/>
            <a:ext cx="25922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3"/>
          <p:cNvSpPr txBox="1"/>
          <p:nvPr/>
        </p:nvSpPr>
        <p:spPr>
          <a:xfrm>
            <a:off x="5594127" y="5851846"/>
            <a:ext cx="256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CBA - Polska</a:t>
            </a:r>
            <a:endParaRPr lang="pl-PL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51" y="4511003"/>
            <a:ext cx="1122015" cy="1122015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9" y="5521672"/>
            <a:ext cx="1122015" cy="1122015"/>
          </a:xfrm>
          <a:prstGeom prst="rect">
            <a:avLst/>
          </a:prstGeom>
        </p:spPr>
      </p:pic>
      <p:sp>
        <p:nvSpPr>
          <p:cNvPr id="18" name="Strzałka w prawo 17"/>
          <p:cNvSpPr/>
          <p:nvPr/>
        </p:nvSpPr>
        <p:spPr>
          <a:xfrm rot="10800000">
            <a:off x="2215521" y="4908252"/>
            <a:ext cx="792088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44764"/>
            <a:ext cx="1152128" cy="98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70" y="2586523"/>
            <a:ext cx="1152128" cy="98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3"/>
          <p:cNvSpPr txBox="1"/>
          <p:nvPr/>
        </p:nvSpPr>
        <p:spPr>
          <a:xfrm>
            <a:off x="3275856" y="1015255"/>
            <a:ext cx="256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5 000 000 $</a:t>
            </a:r>
            <a:endParaRPr lang="pl-PL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5580112" y="5325491"/>
            <a:ext cx="256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15 000 000 $</a:t>
            </a:r>
            <a:endParaRPr lang="pl-PL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/>
          <p:cNvSpPr txBox="1"/>
          <p:nvPr/>
        </p:nvSpPr>
        <p:spPr>
          <a:xfrm>
            <a:off x="395536" y="26064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Dystrybucja oprogramowania</a:t>
            </a:r>
          </a:p>
          <a:p>
            <a:r>
              <a:rPr lang="pl-PL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Istnieje kilkadziesiąt platform typu PEGASUS</a:t>
            </a:r>
          </a:p>
          <a:p>
            <a:r>
              <a:rPr lang="pl-PL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Produkowanych przez różne firmy</a:t>
            </a:r>
          </a:p>
          <a:p>
            <a:endParaRPr lang="pl-PL" sz="1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pl-PL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Nie tylko agencje rządowe mogą kupić to oprogramowanie !!!</a:t>
            </a:r>
            <a:endParaRPr lang="pl-PL" sz="105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5" y="1700808"/>
            <a:ext cx="21336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3"/>
          <p:cNvSpPr txBox="1"/>
          <p:nvPr/>
        </p:nvSpPr>
        <p:spPr>
          <a:xfrm>
            <a:off x="413445" y="3284984"/>
            <a:ext cx="1710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 X</a:t>
            </a:r>
          </a:p>
          <a:p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 Y</a:t>
            </a:r>
            <a:endParaRPr lang="pl-PL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61" y="362593"/>
            <a:ext cx="10334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24" y="2768252"/>
            <a:ext cx="1033463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68513"/>
            <a:ext cx="1800200" cy="100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59760"/>
            <a:ext cx="1470236" cy="9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73215"/>
            <a:ext cx="1352178" cy="96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Strzałka w prawo 29"/>
          <p:cNvSpPr/>
          <p:nvPr/>
        </p:nvSpPr>
        <p:spPr>
          <a:xfrm>
            <a:off x="2912319" y="1988840"/>
            <a:ext cx="2815113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trzałka w prawo 30"/>
          <p:cNvSpPr/>
          <p:nvPr/>
        </p:nvSpPr>
        <p:spPr>
          <a:xfrm rot="2222266">
            <a:off x="3082439" y="3550903"/>
            <a:ext cx="2424455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79512" y="5013176"/>
            <a:ext cx="5790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Jak informują izraelskie media, lista państw mogących kupować od tego kraju specjalistyczne narzędzia szpiegowskie zmniejszyła się ze 102 do 37. Z wykazu usunięto państwa, które Izrael uznał za reżimy autorytarne - w tym Arabię Saudyjską, Zjednoczone Emiraty Arabskie, Maroko, Meksyk. Na liście tej znalazły się także Polska i Węgry</a:t>
            </a:r>
            <a:r>
              <a:rPr lang="pl-PL" sz="1600" b="1" dirty="0" smtClean="0"/>
              <a:t>.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10265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/>
          <p:cNvSpPr txBox="1"/>
          <p:nvPr/>
        </p:nvSpPr>
        <p:spPr>
          <a:xfrm>
            <a:off x="413445" y="260647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Wykrywanie PEGASUSA na swoim </a:t>
            </a:r>
            <a:r>
              <a:rPr lang="pl-PL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smartfonie</a:t>
            </a:r>
            <a:endParaRPr lang="pl-PL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84046774"/>
              </p:ext>
            </p:extLst>
          </p:nvPr>
        </p:nvGraphicFramePr>
        <p:xfrm>
          <a:off x="611560" y="908720"/>
          <a:ext cx="700844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Prostokąt 14"/>
          <p:cNvSpPr/>
          <p:nvPr/>
        </p:nvSpPr>
        <p:spPr>
          <a:xfrm>
            <a:off x="251520" y="609329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Żadna aplikacja nie wykaże infekcji tego typu oprogramowaniem ponieważ nie ma dostępu do zaawansowanych usprawnień w systemach mobilnych.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7050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51520" y="116632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>
                <a:solidFill>
                  <a:srgbClr val="FFFF00"/>
                </a:solidFill>
              </a:rPr>
              <a:t>Pegasus</a:t>
            </a:r>
            <a:r>
              <a:rPr lang="pl-PL" b="1" dirty="0">
                <a:solidFill>
                  <a:srgbClr val="FFFF00"/>
                </a:solidFill>
              </a:rPr>
              <a:t> w Polsce</a:t>
            </a:r>
          </a:p>
          <a:p>
            <a:endParaRPr lang="pl-PL" dirty="0" smtClean="0"/>
          </a:p>
          <a:p>
            <a:r>
              <a:rPr lang="pl-PL" dirty="0" smtClean="0"/>
              <a:t>W </a:t>
            </a:r>
            <a:r>
              <a:rPr lang="pl-PL" b="1" dirty="0" smtClean="0"/>
              <a:t>2016</a:t>
            </a:r>
            <a:r>
              <a:rPr lang="pl-PL" dirty="0" smtClean="0"/>
              <a:t> </a:t>
            </a:r>
            <a:r>
              <a:rPr lang="pl-PL" dirty="0"/>
              <a:t>roku, kolejne doniesienia </a:t>
            </a:r>
            <a:r>
              <a:rPr lang="pl-PL" dirty="0" err="1" smtClean="0"/>
              <a:t>CitizenLabu</a:t>
            </a:r>
            <a:r>
              <a:rPr lang="pl-PL" dirty="0" smtClean="0"/>
              <a:t> : instalacja </a:t>
            </a:r>
            <a:r>
              <a:rPr lang="pl-PL" dirty="0" err="1"/>
              <a:t>Pegasusa</a:t>
            </a:r>
            <a:r>
              <a:rPr lang="pl-PL" dirty="0"/>
              <a:t> działa w Polsce, a w polskich sieciach są ślady ofiar, które były </a:t>
            </a:r>
            <a:r>
              <a:rPr lang="pl-PL" dirty="0" err="1"/>
              <a:t>Pegazusem</a:t>
            </a:r>
            <a:r>
              <a:rPr lang="pl-PL" dirty="0"/>
              <a:t> infekowane </a:t>
            </a:r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  <a:p>
            <a:r>
              <a:rPr lang="pl-PL" dirty="0" err="1"/>
              <a:t>CitizenLab</a:t>
            </a:r>
            <a:r>
              <a:rPr lang="pl-PL" dirty="0"/>
              <a:t> instalacji w naszym kraju nadał kryptonim </a:t>
            </a:r>
            <a:r>
              <a:rPr lang="pl-PL" b="1" dirty="0"/>
              <a:t>ORZELBIALY</a:t>
            </a:r>
            <a:r>
              <a:rPr lang="pl-PL" dirty="0"/>
              <a:t>, ale nie wskazał służby, która jest operatorem. Zrobili to za to pośrednio dziennikarze TVN24, </a:t>
            </a:r>
            <a:r>
              <a:rPr lang="pl-PL" dirty="0">
                <a:hlinkClick r:id="rId2"/>
              </a:rPr>
              <a:t>ujawniając fakturę na 33 miliony złotych wystawioną dla CBA</a:t>
            </a:r>
            <a:r>
              <a:rPr lang="pl-PL" dirty="0"/>
              <a:t> na zakup “</a:t>
            </a:r>
            <a:r>
              <a:rPr lang="pl-PL" i="1" dirty="0"/>
              <a:t>środków techniki specjalnej służących do wykrywania i zapobiegania przestępczości</a:t>
            </a:r>
            <a:r>
              <a:rPr lang="pl-PL" dirty="0"/>
              <a:t>“.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>
                <a:solidFill>
                  <a:srgbClr val="FFFF00"/>
                </a:solidFill>
              </a:rPr>
              <a:t>CBA </a:t>
            </a:r>
            <a:r>
              <a:rPr lang="pl-PL" dirty="0">
                <a:solidFill>
                  <a:srgbClr val="FFFF00"/>
                </a:solidFill>
              </a:rPr>
              <a:t>już od </a:t>
            </a:r>
            <a:r>
              <a:rPr lang="pl-PL" b="1" dirty="0">
                <a:solidFill>
                  <a:srgbClr val="FFFF00"/>
                </a:solidFill>
              </a:rPr>
              <a:t>2012</a:t>
            </a:r>
            <a:r>
              <a:rPr lang="pl-PL" dirty="0">
                <a:solidFill>
                  <a:srgbClr val="FFFF00"/>
                </a:solidFill>
              </a:rPr>
              <a:t> roku nabywało narzędzia z gatunku rządowych </a:t>
            </a:r>
            <a:r>
              <a:rPr lang="pl-PL" dirty="0" err="1">
                <a:solidFill>
                  <a:srgbClr val="FFFF00"/>
                </a:solidFill>
              </a:rPr>
              <a:t>trojanów</a:t>
            </a:r>
            <a:r>
              <a:rPr lang="pl-PL" dirty="0" smtClean="0">
                <a:solidFill>
                  <a:srgbClr val="FFFF00"/>
                </a:solidFill>
              </a:rPr>
              <a:t>.</a:t>
            </a:r>
          </a:p>
          <a:p>
            <a:endParaRPr lang="pl-PL" dirty="0"/>
          </a:p>
          <a:p>
            <a:r>
              <a:rPr lang="pl-PL" dirty="0"/>
              <a:t>W </a:t>
            </a:r>
            <a:r>
              <a:rPr lang="pl-PL" b="1" dirty="0"/>
              <a:t>2018</a:t>
            </a:r>
            <a:r>
              <a:rPr lang="pl-PL" dirty="0"/>
              <a:t> roku </a:t>
            </a:r>
            <a:r>
              <a:rPr lang="pl-PL" dirty="0" err="1"/>
              <a:t>CitizenLab</a:t>
            </a:r>
            <a:r>
              <a:rPr lang="pl-PL" dirty="0"/>
              <a:t> informował, że instalacja </a:t>
            </a:r>
            <a:r>
              <a:rPr lang="pl-PL" dirty="0" err="1"/>
              <a:t>Pegasusa</a:t>
            </a:r>
            <a:r>
              <a:rPr lang="pl-PL" dirty="0"/>
              <a:t> w naszym kraju nie jest “wykorzystywana politycznie”, zapewne ze względu na to, że nie trafiły do niego żadne przypadki ofiar będących politykami. Sytuacja zmieniła się w </a:t>
            </a:r>
            <a:r>
              <a:rPr lang="pl-PL" b="1" dirty="0"/>
              <a:t>listopadzie 2021</a:t>
            </a:r>
            <a:r>
              <a:rPr lang="pl-PL" dirty="0"/>
              <a:t>, kiedy po kampanii Apple przeciwko firmie NSO </a:t>
            </a:r>
            <a:r>
              <a:rPr lang="pl-PL" dirty="0" err="1"/>
              <a:t>Group</a:t>
            </a:r>
            <a:r>
              <a:rPr lang="pl-PL" dirty="0"/>
              <a:t>, producentowi </a:t>
            </a:r>
            <a:r>
              <a:rPr lang="pl-PL" dirty="0" err="1"/>
              <a:t>Pegasusa</a:t>
            </a:r>
            <a:r>
              <a:rPr lang="pl-PL" dirty="0"/>
              <a:t>, Apple postanowiło rozesłać na telefony niektórych swoich użytkowników informacje, że mogli oni być atakowani </a:t>
            </a:r>
            <a:r>
              <a:rPr lang="pl-PL" dirty="0" err="1" smtClean="0"/>
              <a:t>Pegasusem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Poseł </a:t>
            </a:r>
            <a:r>
              <a:rPr lang="pl-PL" dirty="0"/>
              <a:t>Giertych, senator Brejza i prokurator </a:t>
            </a:r>
            <a:r>
              <a:rPr lang="pl-PL" dirty="0" err="1"/>
              <a:t>Wrzosek</a:t>
            </a:r>
            <a:r>
              <a:rPr lang="pl-PL" dirty="0"/>
              <a:t> po otrzymaniu takich ostrzeżeń udostępnili swoje systemy mobilne do analizy </a:t>
            </a:r>
            <a:r>
              <a:rPr lang="pl-PL" dirty="0" err="1"/>
              <a:t>CitizenLabowi</a:t>
            </a:r>
            <a:r>
              <a:rPr lang="pl-PL" dirty="0"/>
              <a:t>, a ich badacze znaleźli i potwierdzili na nich ślady </a:t>
            </a:r>
            <a:r>
              <a:rPr lang="pl-PL" dirty="0" err="1"/>
              <a:t>Pegasusa</a:t>
            </a:r>
            <a:r>
              <a:rPr lang="pl-PL" dirty="0"/>
              <a:t>. Pochodzące z </a:t>
            </a:r>
            <a:r>
              <a:rPr lang="pl-PL" b="1" dirty="0"/>
              <a:t>2019</a:t>
            </a:r>
            <a:r>
              <a:rPr lang="pl-PL" dirty="0"/>
              <a:t> roku.   </a:t>
            </a:r>
          </a:p>
        </p:txBody>
      </p:sp>
    </p:spTree>
    <p:extLst>
      <p:ext uri="{BB962C8B-B14F-4D97-AF65-F5344CB8AC3E}">
        <p14:creationId xmlns:p14="http://schemas.microsoft.com/office/powerpoint/2010/main" val="6382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341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KLASYFIKACJA</a:t>
            </a:r>
            <a:endParaRPr lang="pl-P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41317301"/>
              </p:ext>
            </p:extLst>
          </p:nvPr>
        </p:nvGraphicFramePr>
        <p:xfrm>
          <a:off x="827584" y="836712"/>
          <a:ext cx="756084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20688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pl-P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wykrywanie </a:t>
            </a:r>
          </a:p>
          <a:p>
            <a:r>
              <a:rPr lang="pl-P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wirusów</a:t>
            </a:r>
            <a:endParaRPr lang="pl-PL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13643314"/>
              </p:ext>
            </p:extLst>
          </p:nvPr>
        </p:nvGraphicFramePr>
        <p:xfrm>
          <a:off x="539552" y="2276872"/>
          <a:ext cx="72008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320480" cy="135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0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PEGASUS</a:t>
            </a:r>
            <a:r>
              <a:rPr lang="pl-P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pl-P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oprogramowanie do inwigilacji </a:t>
            </a:r>
            <a:r>
              <a:rPr lang="pl-P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smartfonów</a:t>
            </a:r>
            <a:endParaRPr lang="pl-PL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64357"/>
            <a:ext cx="525253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399381" y="4483059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Widzi wszystko co się dzieje na ekranie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Słyszy wszystko przez mikrofon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Uruchamia kamerę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Przegląda i przesyła dane</a:t>
            </a:r>
          </a:p>
        </p:txBody>
      </p:sp>
      <p:sp>
        <p:nvSpPr>
          <p:cNvPr id="2" name="Nawias klamrowy zamykający 1"/>
          <p:cNvSpPr/>
          <p:nvPr/>
        </p:nvSpPr>
        <p:spPr>
          <a:xfrm>
            <a:off x="5916141" y="4483059"/>
            <a:ext cx="381596" cy="1162546"/>
          </a:xfrm>
          <a:prstGeom prst="rightBrace">
            <a:avLst>
              <a:gd name="adj1" fmla="val 34958"/>
              <a:gd name="adj2" fmla="val 5054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6463308" y="4710389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n</a:t>
            </a:r>
            <a:r>
              <a:rPr lang="pl-PL" sz="2000" b="1" dirty="0" smtClean="0"/>
              <a:t>ajgorszy scenariusz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4192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 to jest?</a:t>
            </a:r>
            <a:r>
              <a:rPr lang="pl-P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endParaRPr lang="pl-PL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67544" y="98072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i="1" dirty="0">
                <a:solidFill>
                  <a:srgbClr val="FFFF00"/>
                </a:solidFill>
              </a:rPr>
              <a:t>Framework</a:t>
            </a:r>
            <a:r>
              <a:rPr lang="pl-PL" sz="2000" b="1" dirty="0"/>
              <a:t> </a:t>
            </a:r>
            <a:r>
              <a:rPr lang="pl-PL" sz="2000" b="1" dirty="0" smtClean="0"/>
              <a:t>- </a:t>
            </a:r>
            <a:r>
              <a:rPr lang="pl-PL" sz="2000" b="1" dirty="0"/>
              <a:t>platforma programistyczna – szkielet do budowy aplikacji. Definiuje on strukturę aplikacji oraz ogólny mechanizm jej </a:t>
            </a:r>
            <a:r>
              <a:rPr lang="pl-PL" sz="2000" b="1" dirty="0" smtClean="0"/>
              <a:t>działania.</a:t>
            </a:r>
            <a:endParaRPr lang="pl-PL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5"/>
            <a:ext cx="189080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73210"/>
            <a:ext cx="1872208" cy="106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200" y="3344442"/>
            <a:ext cx="1865680" cy="193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trzałka w prawo 7"/>
          <p:cNvSpPr/>
          <p:nvPr/>
        </p:nvSpPr>
        <p:spPr>
          <a:xfrm>
            <a:off x="2483768" y="3987242"/>
            <a:ext cx="792088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5292080" y="3935447"/>
            <a:ext cx="792088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358337" y="5790753"/>
            <a:ext cx="2340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1. OTRZMANIE SMS</a:t>
            </a: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04" y="3495882"/>
            <a:ext cx="2476991" cy="163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3210960" y="5544531"/>
            <a:ext cx="2521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2. PRZETWARZANIE KODU/INSTRUKCJI WEWNĄTRZ SYSTEMU</a:t>
            </a: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084168" y="5650318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3</a:t>
            </a:r>
            <a:r>
              <a:rPr lang="pl-PL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. URUCHOMIENIE STRONY WWW</a:t>
            </a: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2698757" y="2060848"/>
            <a:ext cx="3505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PRZYPADEK 1</a:t>
            </a:r>
            <a:endParaRPr lang="pl-PL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3752216" y="3935447"/>
            <a:ext cx="891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ok</a:t>
            </a:r>
            <a:endParaRPr lang="pl-PL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0201"/>
            <a:ext cx="189080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8306"/>
            <a:ext cx="1872208" cy="106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200" y="1226400"/>
            <a:ext cx="1865680" cy="193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trzałka w prawo 7"/>
          <p:cNvSpPr/>
          <p:nvPr/>
        </p:nvSpPr>
        <p:spPr>
          <a:xfrm>
            <a:off x="2483768" y="1882338"/>
            <a:ext cx="792088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5292080" y="1830543"/>
            <a:ext cx="792088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358337" y="3685849"/>
            <a:ext cx="2340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1. OTRZYMANIE SMS</a:t>
            </a: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04" y="1390978"/>
            <a:ext cx="2476991" cy="163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3210960" y="3439627"/>
            <a:ext cx="2521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2. PRZETWARZANIE KODU/INSTRUKCJI WEWNĄTRZ SYSTEMU</a:t>
            </a: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084168" y="3545414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3</a:t>
            </a:r>
            <a:r>
              <a:rPr lang="pl-PL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. URUCHOMIENIE STRONY WWW</a:t>
            </a: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2683130" y="332656"/>
            <a:ext cx="3505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PRZYPADEK 2</a:t>
            </a:r>
            <a:endParaRPr lang="pl-PL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3896271" y="1672939"/>
            <a:ext cx="683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x</a:t>
            </a:r>
            <a:endParaRPr lang="pl-PL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Elipsa 1"/>
          <p:cNvSpPr/>
          <p:nvPr/>
        </p:nvSpPr>
        <p:spPr>
          <a:xfrm>
            <a:off x="3491880" y="2478615"/>
            <a:ext cx="504056" cy="473547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 zakrzywiona w prawo 2"/>
          <p:cNvSpPr/>
          <p:nvPr/>
        </p:nvSpPr>
        <p:spPr>
          <a:xfrm>
            <a:off x="2357236" y="2593952"/>
            <a:ext cx="1045151" cy="28512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3" name="TextBox 3"/>
          <p:cNvSpPr txBox="1"/>
          <p:nvPr/>
        </p:nvSpPr>
        <p:spPr>
          <a:xfrm>
            <a:off x="2700642" y="6133865"/>
            <a:ext cx="520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BŁĄD W KODZIE</a:t>
            </a:r>
            <a:endParaRPr lang="pl-PL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85" y="4516845"/>
            <a:ext cx="2400321" cy="15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6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"/>
          <p:cNvSpPr txBox="1"/>
          <p:nvPr/>
        </p:nvSpPr>
        <p:spPr>
          <a:xfrm>
            <a:off x="2880153" y="260648"/>
            <a:ext cx="392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ATAK - infekcja</a:t>
            </a:r>
            <a:endParaRPr lang="pl-PL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37" y="1838665"/>
            <a:ext cx="2419691" cy="160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50" y="1966530"/>
            <a:ext cx="1387463" cy="13874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62" y="1729794"/>
            <a:ext cx="2341883" cy="156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trzałka w prawo 7"/>
          <p:cNvSpPr/>
          <p:nvPr/>
        </p:nvSpPr>
        <p:spPr>
          <a:xfrm>
            <a:off x="2465272" y="2318168"/>
            <a:ext cx="1430083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643" y="4018198"/>
            <a:ext cx="4435599" cy="249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32" y="3746874"/>
            <a:ext cx="1517898" cy="1517898"/>
          </a:xfrm>
          <a:prstGeom prst="rect">
            <a:avLst/>
          </a:prstGeom>
        </p:spPr>
      </p:pic>
      <p:sp>
        <p:nvSpPr>
          <p:cNvPr id="25" name="Strzałka w prawo 24"/>
          <p:cNvSpPr/>
          <p:nvPr/>
        </p:nvSpPr>
        <p:spPr>
          <a:xfrm rot="5400000">
            <a:off x="6156159" y="3142271"/>
            <a:ext cx="900642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trzałka w prawo 26"/>
          <p:cNvSpPr/>
          <p:nvPr/>
        </p:nvSpPr>
        <p:spPr>
          <a:xfrm rot="16200000">
            <a:off x="943661" y="3417334"/>
            <a:ext cx="900642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75" y="4130503"/>
            <a:ext cx="2679485" cy="178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Strzałka w prawo 27"/>
          <p:cNvSpPr/>
          <p:nvPr/>
        </p:nvSpPr>
        <p:spPr>
          <a:xfrm rot="10800000">
            <a:off x="3576532" y="4699628"/>
            <a:ext cx="900642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/>
          <p:cNvSpPr/>
          <p:nvPr/>
        </p:nvSpPr>
        <p:spPr>
          <a:xfrm>
            <a:off x="548911" y="1232069"/>
            <a:ext cx="2340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Klient : CBA Polska</a:t>
            </a: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797111" y="1232069"/>
            <a:ext cx="1471958" cy="33855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PEGASUS</a:t>
            </a: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1069946" y="6021288"/>
            <a:ext cx="2340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dane</a:t>
            </a: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797111" y="3578074"/>
            <a:ext cx="33740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Przetwarzanie danych</a:t>
            </a: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/>
          <p:cNvSpPr txBox="1"/>
          <p:nvPr/>
        </p:nvSpPr>
        <p:spPr>
          <a:xfrm>
            <a:off x="1187624" y="260648"/>
            <a:ext cx="691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Błędy w oprogramowaniu to złoto dla poszukiwaczy.</a:t>
            </a:r>
            <a:endParaRPr lang="pl-PL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2232248" cy="29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80" y="840929"/>
            <a:ext cx="5224410" cy="298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77" y="2852936"/>
            <a:ext cx="3176773" cy="178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65030"/>
            <a:ext cx="2418159" cy="161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85" y="4837252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Strzałka w prawo 32"/>
          <p:cNvSpPr/>
          <p:nvPr/>
        </p:nvSpPr>
        <p:spPr>
          <a:xfrm rot="5400000">
            <a:off x="5707385" y="4506939"/>
            <a:ext cx="792088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trzałka w prawo 33"/>
          <p:cNvSpPr/>
          <p:nvPr/>
        </p:nvSpPr>
        <p:spPr>
          <a:xfrm rot="10800000">
            <a:off x="4981599" y="5277378"/>
            <a:ext cx="792088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6455"/>
            <a:ext cx="1800200" cy="154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Strzałka w prawo 34"/>
          <p:cNvSpPr/>
          <p:nvPr/>
        </p:nvSpPr>
        <p:spPr>
          <a:xfrm rot="10800000">
            <a:off x="1979712" y="5332365"/>
            <a:ext cx="792088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50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/>
          <p:cNvSpPr txBox="1"/>
          <p:nvPr/>
        </p:nvSpPr>
        <p:spPr>
          <a:xfrm>
            <a:off x="1187624" y="260648"/>
            <a:ext cx="691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Błędy w oprogramowaniu to złoto dla poszukiwaczy.</a:t>
            </a:r>
            <a:endParaRPr lang="pl-PL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6455"/>
            <a:ext cx="1800200" cy="154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Strzałka w prawo 34"/>
          <p:cNvSpPr/>
          <p:nvPr/>
        </p:nvSpPr>
        <p:spPr>
          <a:xfrm rot="10800000">
            <a:off x="1979710" y="5656401"/>
            <a:ext cx="6336705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46" name="Picture 2" descr="10 features of a good programmer - SolDevelo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6" y="980728"/>
            <a:ext cx="3227019" cy="15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411" y="5085184"/>
            <a:ext cx="2304281" cy="63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78621"/>
            <a:ext cx="926244" cy="92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96" y="2204865"/>
            <a:ext cx="116560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57" y="815664"/>
            <a:ext cx="1865680" cy="193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3"/>
          <p:cNvSpPr txBox="1"/>
          <p:nvPr/>
        </p:nvSpPr>
        <p:spPr>
          <a:xfrm>
            <a:off x="6559738" y="1385940"/>
            <a:ext cx="683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x</a:t>
            </a:r>
            <a:endParaRPr lang="pl-PL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6390567" y="1610831"/>
            <a:ext cx="1021880" cy="473547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19"/>
          <p:cNvSpPr/>
          <p:nvPr/>
        </p:nvSpPr>
        <p:spPr>
          <a:xfrm>
            <a:off x="4868130" y="1442482"/>
            <a:ext cx="792088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00" y="3174226"/>
            <a:ext cx="2520505" cy="178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174226"/>
            <a:ext cx="2697402" cy="1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3"/>
          <p:cNvSpPr txBox="1"/>
          <p:nvPr/>
        </p:nvSpPr>
        <p:spPr>
          <a:xfrm>
            <a:off x="5943717" y="5170529"/>
            <a:ext cx="256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roker </a:t>
            </a:r>
            <a:r>
              <a:rPr lang="pl-PL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exploit</a:t>
            </a:r>
            <a:endParaRPr lang="pl-PL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1376</TotalTime>
  <Words>605</Words>
  <Application>Microsoft Office PowerPoint</Application>
  <PresentationFormat>Pokaz na ekranie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Composite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USŁUGI ELEKTRONICZNE</dc:title>
  <dc:creator>Maciek</dc:creator>
  <cp:lastModifiedBy>Balcerek</cp:lastModifiedBy>
  <cp:revision>123</cp:revision>
  <dcterms:created xsi:type="dcterms:W3CDTF">2013-07-12T07:57:31Z</dcterms:created>
  <dcterms:modified xsi:type="dcterms:W3CDTF">2022-02-12T18:34:17Z</dcterms:modified>
</cp:coreProperties>
</file>