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86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96F3E3-4ED2-4B91-BF06-94A3D98AAAE6}" type="doc">
      <dgm:prSet loTypeId="urn:microsoft.com/office/officeart/2008/layout/VerticalAccent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BBD2653-FE7D-4F1E-9BFB-BF5D8C6E5351}">
      <dgm:prSet phldrT="[Text]" custT="1"/>
      <dgm:spPr/>
      <dgm:t>
        <a:bodyPr/>
        <a:lstStyle/>
        <a:p>
          <a:r>
            <a:rPr lang="pl-PL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ZARZĄDZANIE I  KONTROLA RUCHU SIECIOWEGO</a:t>
          </a:r>
          <a:endParaRPr lang="pl-PL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E6CFB3-223C-43FD-94A6-B808D9D5A843}" type="parTrans" cxnId="{5D633DCC-2B3C-475B-8BB9-D06BE6499D43}">
      <dgm:prSet/>
      <dgm:spPr/>
      <dgm:t>
        <a:bodyPr/>
        <a:lstStyle/>
        <a:p>
          <a:endParaRPr lang="pl-PL" b="1">
            <a:solidFill>
              <a:schemeClr val="bg1"/>
            </a:solidFill>
            <a:effectLst/>
          </a:endParaRPr>
        </a:p>
      </dgm:t>
    </dgm:pt>
    <dgm:pt modelId="{E33BA083-9F7E-4068-815C-A6CD67B9A6E4}" type="sibTrans" cxnId="{5D633DCC-2B3C-475B-8BB9-D06BE6499D43}">
      <dgm:prSet/>
      <dgm:spPr/>
      <dgm:t>
        <a:bodyPr/>
        <a:lstStyle/>
        <a:p>
          <a:endParaRPr lang="pl-PL" b="1">
            <a:solidFill>
              <a:schemeClr val="bg1"/>
            </a:solidFill>
            <a:effectLst/>
          </a:endParaRPr>
        </a:p>
      </dgm:t>
    </dgm:pt>
    <dgm:pt modelId="{F6CB56B5-D776-45DA-9727-2A60734B41AD}">
      <dgm:prSet phldrT="[Text]"/>
      <dgm:spPr/>
      <dgm:t>
        <a:bodyPr/>
        <a:lstStyle/>
        <a:p>
          <a:r>
            <a:rPr lang="pl-PL" b="1" dirty="0" smtClean="0">
              <a:solidFill>
                <a:schemeClr val="bg1"/>
              </a:solidFill>
              <a:effectLst/>
            </a:rPr>
            <a:t>Firewal bada pakiety i monitoruje nawiązywanie połączenia</a:t>
          </a:r>
        </a:p>
        <a:p>
          <a:r>
            <a:rPr lang="pl-PL" b="1" dirty="0" smtClean="0">
              <a:solidFill>
                <a:schemeClr val="bg1"/>
              </a:solidFill>
              <a:effectLst/>
            </a:rPr>
            <a:t>Adres IP źródła, port źródła, port docelowy, protokół</a:t>
          </a:r>
          <a:endParaRPr lang="pl-PL" b="1" dirty="0">
            <a:solidFill>
              <a:schemeClr val="bg1"/>
            </a:solidFill>
            <a:effectLst/>
          </a:endParaRPr>
        </a:p>
      </dgm:t>
    </dgm:pt>
    <dgm:pt modelId="{6A164FEF-8282-4BA0-A113-2528BE87061F}" type="parTrans" cxnId="{74E31A55-C88B-4B42-9BB3-E6125BEB0681}">
      <dgm:prSet/>
      <dgm:spPr/>
      <dgm:t>
        <a:bodyPr/>
        <a:lstStyle/>
        <a:p>
          <a:endParaRPr lang="pl-PL" b="1">
            <a:solidFill>
              <a:schemeClr val="bg1"/>
            </a:solidFill>
            <a:effectLst/>
          </a:endParaRPr>
        </a:p>
      </dgm:t>
    </dgm:pt>
    <dgm:pt modelId="{A817DB35-CE22-4A57-B7AA-B0AB08DB4BCB}" type="sibTrans" cxnId="{74E31A55-C88B-4B42-9BB3-E6125BEB0681}">
      <dgm:prSet/>
      <dgm:spPr/>
      <dgm:t>
        <a:bodyPr/>
        <a:lstStyle/>
        <a:p>
          <a:endParaRPr lang="pl-PL" b="1">
            <a:solidFill>
              <a:schemeClr val="bg1"/>
            </a:solidFill>
            <a:effectLst/>
          </a:endParaRPr>
        </a:p>
      </dgm:t>
    </dgm:pt>
    <dgm:pt modelId="{C58653C3-9145-4543-AEBC-60F1A2B7C7E3}">
      <dgm:prSet phldrT="[Text]" custT="1"/>
      <dgm:spPr/>
      <dgm:t>
        <a:bodyPr/>
        <a:lstStyle/>
        <a:p>
          <a:r>
            <a:rPr lang="pl-PL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AUTORYZACJA DOSTĘPU</a:t>
          </a:r>
          <a:endParaRPr lang="pl-PL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59D1B0-17F8-442D-9A65-00C2C4611537}" type="parTrans" cxnId="{ADD04374-BD9F-4539-85AC-1AC94C1C63C1}">
      <dgm:prSet/>
      <dgm:spPr/>
      <dgm:t>
        <a:bodyPr/>
        <a:lstStyle/>
        <a:p>
          <a:endParaRPr lang="pl-PL" b="1">
            <a:solidFill>
              <a:schemeClr val="bg1"/>
            </a:solidFill>
            <a:effectLst/>
          </a:endParaRPr>
        </a:p>
      </dgm:t>
    </dgm:pt>
    <dgm:pt modelId="{1199476E-FBC1-4C1A-82AD-6F6261FB0E9E}" type="sibTrans" cxnId="{ADD04374-BD9F-4539-85AC-1AC94C1C63C1}">
      <dgm:prSet/>
      <dgm:spPr/>
      <dgm:t>
        <a:bodyPr/>
        <a:lstStyle/>
        <a:p>
          <a:endParaRPr lang="pl-PL" b="1">
            <a:solidFill>
              <a:schemeClr val="bg1"/>
            </a:solidFill>
            <a:effectLst/>
          </a:endParaRPr>
        </a:p>
      </dgm:t>
    </dgm:pt>
    <dgm:pt modelId="{BA7CA35D-986E-4C9F-B1B1-6AEAF10B3783}">
      <dgm:prSet phldrT="[Text]"/>
      <dgm:spPr/>
      <dgm:t>
        <a:bodyPr/>
        <a:lstStyle/>
        <a:p>
          <a:r>
            <a:rPr lang="pl-PL" b="1" dirty="0" smtClean="0">
              <a:solidFill>
                <a:schemeClr val="bg1"/>
              </a:solidFill>
              <a:effectLst/>
            </a:rPr>
            <a:t>Żądanie haseł, certyfikatów, kluczy publicznych, </a:t>
          </a:r>
          <a:endParaRPr lang="pl-PL" b="1" dirty="0">
            <a:solidFill>
              <a:schemeClr val="bg1"/>
            </a:solidFill>
            <a:effectLst/>
          </a:endParaRPr>
        </a:p>
      </dgm:t>
    </dgm:pt>
    <dgm:pt modelId="{91E09570-480D-4391-A0A2-A50CC2826E13}" type="parTrans" cxnId="{D23D80F4-BA09-4307-BDB1-E75362FFE8FE}">
      <dgm:prSet/>
      <dgm:spPr/>
      <dgm:t>
        <a:bodyPr/>
        <a:lstStyle/>
        <a:p>
          <a:endParaRPr lang="pl-PL" b="1">
            <a:solidFill>
              <a:schemeClr val="bg1"/>
            </a:solidFill>
            <a:effectLst/>
          </a:endParaRPr>
        </a:p>
      </dgm:t>
    </dgm:pt>
    <dgm:pt modelId="{90179C05-6BFE-46DC-879A-7FC621BCA0B3}" type="sibTrans" cxnId="{D23D80F4-BA09-4307-BDB1-E75362FFE8FE}">
      <dgm:prSet/>
      <dgm:spPr/>
      <dgm:t>
        <a:bodyPr/>
        <a:lstStyle/>
        <a:p>
          <a:endParaRPr lang="pl-PL" b="1">
            <a:solidFill>
              <a:schemeClr val="bg1"/>
            </a:solidFill>
            <a:effectLst/>
          </a:endParaRPr>
        </a:p>
      </dgm:t>
    </dgm:pt>
    <dgm:pt modelId="{51DD580F-6A55-4D5D-9DDE-9B345C65259F}">
      <dgm:prSet phldrT="[Text]" custT="1"/>
      <dgm:spPr/>
      <dgm:t>
        <a:bodyPr/>
        <a:lstStyle/>
        <a:p>
          <a:r>
            <a:rPr lang="pl-PL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OCHRONA ZASOBÓW</a:t>
          </a:r>
          <a:endParaRPr lang="pl-PL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3AA88A-41CD-47A8-B3A6-326FE9B514DE}" type="parTrans" cxnId="{569E8DD5-A2B3-40E7-A8B6-A65D9E72FC3F}">
      <dgm:prSet/>
      <dgm:spPr/>
      <dgm:t>
        <a:bodyPr/>
        <a:lstStyle/>
        <a:p>
          <a:endParaRPr lang="pl-PL" b="1">
            <a:solidFill>
              <a:schemeClr val="bg1"/>
            </a:solidFill>
            <a:effectLst/>
          </a:endParaRPr>
        </a:p>
      </dgm:t>
    </dgm:pt>
    <dgm:pt modelId="{6C5CD735-5C0E-4F0E-8F63-C0707E86D53F}" type="sibTrans" cxnId="{569E8DD5-A2B3-40E7-A8B6-A65D9E72FC3F}">
      <dgm:prSet/>
      <dgm:spPr/>
      <dgm:t>
        <a:bodyPr/>
        <a:lstStyle/>
        <a:p>
          <a:endParaRPr lang="pl-PL" b="1">
            <a:solidFill>
              <a:schemeClr val="bg1"/>
            </a:solidFill>
            <a:effectLst/>
          </a:endParaRPr>
        </a:p>
      </dgm:t>
    </dgm:pt>
    <dgm:pt modelId="{25CACC00-7FC0-434C-9488-1F5D836226FB}">
      <dgm:prSet phldrT="[Text]"/>
      <dgm:spPr/>
      <dgm:t>
        <a:bodyPr/>
        <a:lstStyle/>
        <a:p>
          <a:r>
            <a:rPr lang="pl-PL" b="1" dirty="0" smtClean="0">
              <a:solidFill>
                <a:schemeClr val="bg1"/>
              </a:solidFill>
              <a:effectLst/>
            </a:rPr>
            <a:t>Firewall pełni finkcję pośrednika pomiędzy hostami : PROXY</a:t>
          </a:r>
          <a:endParaRPr lang="pl-PL" b="1" dirty="0">
            <a:solidFill>
              <a:schemeClr val="bg1"/>
            </a:solidFill>
            <a:effectLst/>
          </a:endParaRPr>
        </a:p>
      </dgm:t>
    </dgm:pt>
    <dgm:pt modelId="{232276CC-7302-4408-9A0E-74D4DE9E72E3}" type="parTrans" cxnId="{E410D88E-14C7-4DDF-AACE-33E0D41BB6E0}">
      <dgm:prSet/>
      <dgm:spPr/>
      <dgm:t>
        <a:bodyPr/>
        <a:lstStyle/>
        <a:p>
          <a:endParaRPr lang="pl-PL" b="1">
            <a:solidFill>
              <a:schemeClr val="bg1"/>
            </a:solidFill>
            <a:effectLst/>
          </a:endParaRPr>
        </a:p>
      </dgm:t>
    </dgm:pt>
    <dgm:pt modelId="{79E28377-6C8D-40AD-BAA7-A639E7CE8F3C}" type="sibTrans" cxnId="{E410D88E-14C7-4DDF-AACE-33E0D41BB6E0}">
      <dgm:prSet/>
      <dgm:spPr/>
      <dgm:t>
        <a:bodyPr/>
        <a:lstStyle/>
        <a:p>
          <a:endParaRPr lang="pl-PL" b="1">
            <a:solidFill>
              <a:schemeClr val="bg1"/>
            </a:solidFill>
            <a:effectLst/>
          </a:endParaRPr>
        </a:p>
      </dgm:t>
    </dgm:pt>
    <dgm:pt modelId="{26DF3A05-40D4-4799-AEFC-0FF0BE9A197A}">
      <dgm:prSet phldrT="[Text]"/>
      <dgm:spPr/>
      <dgm:t>
        <a:bodyPr/>
        <a:lstStyle/>
        <a:p>
          <a:r>
            <a:rPr lang="pl-PL" b="1" dirty="0" smtClean="0">
              <a:solidFill>
                <a:schemeClr val="bg1"/>
              </a:solidFill>
              <a:effectLst/>
            </a:rPr>
            <a:t>Zapis i informacja o wszelkich nieprawidłowościach :dziennkik zdarzeń, okienka powiadomień, informacja na stronie www, wiadomosć do admina. </a:t>
          </a:r>
          <a:endParaRPr lang="pl-PL" b="1" dirty="0">
            <a:solidFill>
              <a:schemeClr val="bg1"/>
            </a:solidFill>
            <a:effectLst/>
          </a:endParaRPr>
        </a:p>
      </dgm:t>
    </dgm:pt>
    <dgm:pt modelId="{1B103007-4494-4601-8A91-41436E2DC46D}" type="parTrans" cxnId="{F5B6F7A1-A7B2-486D-900D-784ABAF55606}">
      <dgm:prSet/>
      <dgm:spPr/>
      <dgm:t>
        <a:bodyPr/>
        <a:lstStyle/>
        <a:p>
          <a:endParaRPr lang="pl-PL"/>
        </a:p>
      </dgm:t>
    </dgm:pt>
    <dgm:pt modelId="{A5301C3A-A15F-48B7-ABD9-1B2B82C404B2}" type="sibTrans" cxnId="{F5B6F7A1-A7B2-486D-900D-784ABAF55606}">
      <dgm:prSet/>
      <dgm:spPr/>
      <dgm:t>
        <a:bodyPr/>
        <a:lstStyle/>
        <a:p>
          <a:endParaRPr lang="pl-PL"/>
        </a:p>
      </dgm:t>
    </dgm:pt>
    <dgm:pt modelId="{C6A09BD2-2998-404B-874D-A648FC107717}">
      <dgm:prSet phldrT="[Text]" custT="1"/>
      <dgm:spPr/>
      <dgm:t>
        <a:bodyPr/>
        <a:lstStyle/>
        <a:p>
          <a:r>
            <a:rPr lang="pl-PL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REJSTROWANIE I RAPORTOWANIE</a:t>
          </a:r>
          <a:endParaRPr lang="pl-PL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943D82-8905-4410-8E41-75A04C6D1C8C}" type="parTrans" cxnId="{D16363CA-013D-461A-AABA-511B6388A7B5}">
      <dgm:prSet/>
      <dgm:spPr/>
      <dgm:t>
        <a:bodyPr/>
        <a:lstStyle/>
        <a:p>
          <a:endParaRPr lang="pl-PL"/>
        </a:p>
      </dgm:t>
    </dgm:pt>
    <dgm:pt modelId="{EA1C77EA-D64D-4929-95E7-BCD42A541CB1}" type="sibTrans" cxnId="{D16363CA-013D-461A-AABA-511B6388A7B5}">
      <dgm:prSet/>
      <dgm:spPr/>
      <dgm:t>
        <a:bodyPr/>
        <a:lstStyle/>
        <a:p>
          <a:endParaRPr lang="pl-PL"/>
        </a:p>
      </dgm:t>
    </dgm:pt>
    <dgm:pt modelId="{B3373A69-149B-4C86-A482-A2182A1089BD}" type="pres">
      <dgm:prSet presAssocID="{0596F3E3-4ED2-4B91-BF06-94A3D98AAAE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pl-PL"/>
        </a:p>
      </dgm:t>
    </dgm:pt>
    <dgm:pt modelId="{1C9F15B3-7AB7-4427-BE2C-2EF4E98530F7}" type="pres">
      <dgm:prSet presAssocID="{7BBD2653-FE7D-4F1E-9BFB-BF5D8C6E5351}" presName="parenttextcomposite" presStyleCnt="0"/>
      <dgm:spPr/>
    </dgm:pt>
    <dgm:pt modelId="{D6640853-E2AE-4326-BF81-EF4739A3D0CF}" type="pres">
      <dgm:prSet presAssocID="{7BBD2653-FE7D-4F1E-9BFB-BF5D8C6E5351}" presName="parenttext" presStyleLbl="revTx" presStyleIdx="0" presStyleCnt="4" custScaleX="16482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2EA8C9-7765-47A9-8522-D0C5B935B9C0}" type="pres">
      <dgm:prSet presAssocID="{7BBD2653-FE7D-4F1E-9BFB-BF5D8C6E5351}" presName="composite" presStyleCnt="0"/>
      <dgm:spPr/>
    </dgm:pt>
    <dgm:pt modelId="{38B7C9F5-C71B-4960-9358-8B8B9F87497E}" type="pres">
      <dgm:prSet presAssocID="{7BBD2653-FE7D-4F1E-9BFB-BF5D8C6E5351}" presName="chevron1" presStyleLbl="alignNode1" presStyleIdx="0" presStyleCnt="28"/>
      <dgm:spPr/>
    </dgm:pt>
    <dgm:pt modelId="{255BB0A8-9F6D-4B66-A177-838698AAFBB2}" type="pres">
      <dgm:prSet presAssocID="{7BBD2653-FE7D-4F1E-9BFB-BF5D8C6E5351}" presName="chevron2" presStyleLbl="alignNode1" presStyleIdx="1" presStyleCnt="28"/>
      <dgm:spPr/>
    </dgm:pt>
    <dgm:pt modelId="{FC280D6E-7BAA-4116-BC9D-6E1D4DADD320}" type="pres">
      <dgm:prSet presAssocID="{7BBD2653-FE7D-4F1E-9BFB-BF5D8C6E5351}" presName="chevron3" presStyleLbl="alignNode1" presStyleIdx="2" presStyleCnt="28"/>
      <dgm:spPr/>
    </dgm:pt>
    <dgm:pt modelId="{4C548390-CB80-4FD8-8E01-2AF9DDF74AAE}" type="pres">
      <dgm:prSet presAssocID="{7BBD2653-FE7D-4F1E-9BFB-BF5D8C6E5351}" presName="chevron4" presStyleLbl="alignNode1" presStyleIdx="3" presStyleCnt="28"/>
      <dgm:spPr/>
    </dgm:pt>
    <dgm:pt modelId="{5C93C3FC-A209-4580-8B58-AD53E2C89451}" type="pres">
      <dgm:prSet presAssocID="{7BBD2653-FE7D-4F1E-9BFB-BF5D8C6E5351}" presName="chevron5" presStyleLbl="alignNode1" presStyleIdx="4" presStyleCnt="28"/>
      <dgm:spPr/>
    </dgm:pt>
    <dgm:pt modelId="{9BA177E0-AAE7-4D22-A809-071F1A70D19B}" type="pres">
      <dgm:prSet presAssocID="{7BBD2653-FE7D-4F1E-9BFB-BF5D8C6E5351}" presName="chevron6" presStyleLbl="alignNode1" presStyleIdx="5" presStyleCnt="28"/>
      <dgm:spPr/>
    </dgm:pt>
    <dgm:pt modelId="{4850FEC1-DA30-4648-B499-FFB451932629}" type="pres">
      <dgm:prSet presAssocID="{7BBD2653-FE7D-4F1E-9BFB-BF5D8C6E5351}" presName="chevron7" presStyleLbl="alignNode1" presStyleIdx="6" presStyleCnt="28"/>
      <dgm:spPr>
        <a:solidFill>
          <a:srgbClr val="FF0000"/>
        </a:solidFill>
      </dgm:spPr>
    </dgm:pt>
    <dgm:pt modelId="{83D4AAA8-B42B-4F73-8E8E-D89863FB6A67}" type="pres">
      <dgm:prSet presAssocID="{7BBD2653-FE7D-4F1E-9BFB-BF5D8C6E5351}" presName="childtext" presStyleLbl="solidFgAcc1" presStyleIdx="0" presStyleCnt="4" custScaleX="14347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56CA64-4097-4584-99AD-60DA3755389C}" type="pres">
      <dgm:prSet presAssocID="{E33BA083-9F7E-4068-815C-A6CD67B9A6E4}" presName="sibTrans" presStyleCnt="0"/>
      <dgm:spPr/>
    </dgm:pt>
    <dgm:pt modelId="{B2EAD3B2-E726-4CC1-B732-99EF530D8B4D}" type="pres">
      <dgm:prSet presAssocID="{C58653C3-9145-4543-AEBC-60F1A2B7C7E3}" presName="parenttextcomposite" presStyleCnt="0"/>
      <dgm:spPr/>
    </dgm:pt>
    <dgm:pt modelId="{6BE5EE73-56A2-45AC-8D3C-F849535825E1}" type="pres">
      <dgm:prSet presAssocID="{C58653C3-9145-4543-AEBC-60F1A2B7C7E3}" presName="parenttext" presStyleLbl="revTx" presStyleIdx="1" presStyleCnt="4" custScaleX="16482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ECE353-289D-49D0-98C9-FB51F643D3D3}" type="pres">
      <dgm:prSet presAssocID="{C58653C3-9145-4543-AEBC-60F1A2B7C7E3}" presName="composite" presStyleCnt="0"/>
      <dgm:spPr/>
    </dgm:pt>
    <dgm:pt modelId="{F3C52676-36AE-4953-BD89-684683D10EF4}" type="pres">
      <dgm:prSet presAssocID="{C58653C3-9145-4543-AEBC-60F1A2B7C7E3}" presName="chevron1" presStyleLbl="alignNode1" presStyleIdx="7" presStyleCnt="28"/>
      <dgm:spPr/>
    </dgm:pt>
    <dgm:pt modelId="{C340CE35-473D-4B00-A86D-8DFC726ADE0B}" type="pres">
      <dgm:prSet presAssocID="{C58653C3-9145-4543-AEBC-60F1A2B7C7E3}" presName="chevron2" presStyleLbl="alignNode1" presStyleIdx="8" presStyleCnt="28"/>
      <dgm:spPr/>
    </dgm:pt>
    <dgm:pt modelId="{0F2A1700-0071-4B34-9525-BDBCBF8BA84E}" type="pres">
      <dgm:prSet presAssocID="{C58653C3-9145-4543-AEBC-60F1A2B7C7E3}" presName="chevron3" presStyleLbl="alignNode1" presStyleIdx="9" presStyleCnt="28"/>
      <dgm:spPr/>
    </dgm:pt>
    <dgm:pt modelId="{535CFD73-CA0C-4B51-ABEA-67927DD2D2D4}" type="pres">
      <dgm:prSet presAssocID="{C58653C3-9145-4543-AEBC-60F1A2B7C7E3}" presName="chevron4" presStyleLbl="alignNode1" presStyleIdx="10" presStyleCnt="28"/>
      <dgm:spPr/>
    </dgm:pt>
    <dgm:pt modelId="{285F0797-BE25-4479-A8C7-838312CF2F3B}" type="pres">
      <dgm:prSet presAssocID="{C58653C3-9145-4543-AEBC-60F1A2B7C7E3}" presName="chevron5" presStyleLbl="alignNode1" presStyleIdx="11" presStyleCnt="28"/>
      <dgm:spPr/>
    </dgm:pt>
    <dgm:pt modelId="{7FD73EF7-DEC9-42A4-A2A5-DC6C0DF93C36}" type="pres">
      <dgm:prSet presAssocID="{C58653C3-9145-4543-AEBC-60F1A2B7C7E3}" presName="chevron6" presStyleLbl="alignNode1" presStyleIdx="12" presStyleCnt="28"/>
      <dgm:spPr/>
    </dgm:pt>
    <dgm:pt modelId="{FB92B3E1-69B0-41D7-91BF-575912851DDD}" type="pres">
      <dgm:prSet presAssocID="{C58653C3-9145-4543-AEBC-60F1A2B7C7E3}" presName="chevron7" presStyleLbl="alignNode1" presStyleIdx="13" presStyleCnt="28"/>
      <dgm:spPr>
        <a:solidFill>
          <a:srgbClr val="FF0000"/>
        </a:solidFill>
      </dgm:spPr>
    </dgm:pt>
    <dgm:pt modelId="{0E3703C7-E888-4E84-ABE1-E7D1A29CFEDA}" type="pres">
      <dgm:prSet presAssocID="{C58653C3-9145-4543-AEBC-60F1A2B7C7E3}" presName="childtext" presStyleLbl="solidFgAcc1" presStyleIdx="1" presStyleCnt="4" custScaleX="14347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1F0E63-5604-475D-AA7C-B7CE64F6279C}" type="pres">
      <dgm:prSet presAssocID="{1199476E-FBC1-4C1A-82AD-6F6261FB0E9E}" presName="sibTrans" presStyleCnt="0"/>
      <dgm:spPr/>
    </dgm:pt>
    <dgm:pt modelId="{E6FBE2F4-AA3F-4D11-BCAA-843180617C4F}" type="pres">
      <dgm:prSet presAssocID="{51DD580F-6A55-4D5D-9DDE-9B345C65259F}" presName="parenttextcomposite" presStyleCnt="0"/>
      <dgm:spPr/>
    </dgm:pt>
    <dgm:pt modelId="{B976F201-CFBF-4425-A499-FBA0942D3FC8}" type="pres">
      <dgm:prSet presAssocID="{51DD580F-6A55-4D5D-9DDE-9B345C65259F}" presName="parenttext" presStyleLbl="revTx" presStyleIdx="2" presStyleCnt="4" custScaleX="16482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95C38B-4222-41AD-B6E9-A91595DDF290}" type="pres">
      <dgm:prSet presAssocID="{51DD580F-6A55-4D5D-9DDE-9B345C65259F}" presName="composite" presStyleCnt="0"/>
      <dgm:spPr/>
    </dgm:pt>
    <dgm:pt modelId="{6D4EA862-D43D-44DC-AD11-3DB081390900}" type="pres">
      <dgm:prSet presAssocID="{51DD580F-6A55-4D5D-9DDE-9B345C65259F}" presName="chevron1" presStyleLbl="alignNode1" presStyleIdx="14" presStyleCnt="28"/>
      <dgm:spPr/>
    </dgm:pt>
    <dgm:pt modelId="{DE7E9451-A537-4916-9802-742EFA6A9269}" type="pres">
      <dgm:prSet presAssocID="{51DD580F-6A55-4D5D-9DDE-9B345C65259F}" presName="chevron2" presStyleLbl="alignNode1" presStyleIdx="15" presStyleCnt="28"/>
      <dgm:spPr/>
    </dgm:pt>
    <dgm:pt modelId="{4F790139-B6D9-42AB-87DE-F2C4A830342A}" type="pres">
      <dgm:prSet presAssocID="{51DD580F-6A55-4D5D-9DDE-9B345C65259F}" presName="chevron3" presStyleLbl="alignNode1" presStyleIdx="16" presStyleCnt="28"/>
      <dgm:spPr/>
    </dgm:pt>
    <dgm:pt modelId="{11768C39-8CBF-42CD-AC02-5AA86E90086A}" type="pres">
      <dgm:prSet presAssocID="{51DD580F-6A55-4D5D-9DDE-9B345C65259F}" presName="chevron4" presStyleLbl="alignNode1" presStyleIdx="17" presStyleCnt="28"/>
      <dgm:spPr/>
    </dgm:pt>
    <dgm:pt modelId="{628BD9B9-89CE-4FE6-B6A5-A409A6C2A871}" type="pres">
      <dgm:prSet presAssocID="{51DD580F-6A55-4D5D-9DDE-9B345C65259F}" presName="chevron5" presStyleLbl="alignNode1" presStyleIdx="18" presStyleCnt="28"/>
      <dgm:spPr/>
    </dgm:pt>
    <dgm:pt modelId="{CBC5EC86-2A10-4E9A-9F98-54AB6C33FC2A}" type="pres">
      <dgm:prSet presAssocID="{51DD580F-6A55-4D5D-9DDE-9B345C65259F}" presName="chevron6" presStyleLbl="alignNode1" presStyleIdx="19" presStyleCnt="28"/>
      <dgm:spPr/>
    </dgm:pt>
    <dgm:pt modelId="{6169B9BD-C70A-4DF9-B299-2BBC9845A756}" type="pres">
      <dgm:prSet presAssocID="{51DD580F-6A55-4D5D-9DDE-9B345C65259F}" presName="chevron7" presStyleLbl="alignNode1" presStyleIdx="20" presStyleCnt="28"/>
      <dgm:spPr>
        <a:solidFill>
          <a:srgbClr val="FF0000"/>
        </a:solidFill>
      </dgm:spPr>
    </dgm:pt>
    <dgm:pt modelId="{78A7F014-2292-478F-B8D5-816A8DC7D318}" type="pres">
      <dgm:prSet presAssocID="{51DD580F-6A55-4D5D-9DDE-9B345C65259F}" presName="childtext" presStyleLbl="solidFgAcc1" presStyleIdx="2" presStyleCnt="4" custScaleX="14347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836042-36E3-4CB0-839C-31E590574F7B}" type="pres">
      <dgm:prSet presAssocID="{6C5CD735-5C0E-4F0E-8F63-C0707E86D53F}" presName="sibTrans" presStyleCnt="0"/>
      <dgm:spPr/>
    </dgm:pt>
    <dgm:pt modelId="{0F2C3706-5EE7-4CAE-81C3-C8ADDC0A3FAD}" type="pres">
      <dgm:prSet presAssocID="{C6A09BD2-2998-404B-874D-A648FC107717}" presName="parenttextcomposite" presStyleCnt="0"/>
      <dgm:spPr/>
    </dgm:pt>
    <dgm:pt modelId="{136F00E7-C4F1-4310-9C57-19433DA104E6}" type="pres">
      <dgm:prSet presAssocID="{C6A09BD2-2998-404B-874D-A648FC107717}" presName="parenttext" presStyleLbl="revTx" presStyleIdx="3" presStyleCnt="4" custScaleX="16482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649813-85FA-478F-8573-F56F063DD232}" type="pres">
      <dgm:prSet presAssocID="{C6A09BD2-2998-404B-874D-A648FC107717}" presName="composite" presStyleCnt="0"/>
      <dgm:spPr/>
    </dgm:pt>
    <dgm:pt modelId="{6867B12A-3CDA-4202-BAD9-CACA729C0280}" type="pres">
      <dgm:prSet presAssocID="{C6A09BD2-2998-404B-874D-A648FC107717}" presName="chevron1" presStyleLbl="alignNode1" presStyleIdx="21" presStyleCnt="28"/>
      <dgm:spPr/>
    </dgm:pt>
    <dgm:pt modelId="{1C8B1E7A-16E9-465B-B680-F8D097802F7F}" type="pres">
      <dgm:prSet presAssocID="{C6A09BD2-2998-404B-874D-A648FC107717}" presName="chevron2" presStyleLbl="alignNode1" presStyleIdx="22" presStyleCnt="28"/>
      <dgm:spPr/>
    </dgm:pt>
    <dgm:pt modelId="{81FA8FF6-E59F-4588-B25C-C9789850238A}" type="pres">
      <dgm:prSet presAssocID="{C6A09BD2-2998-404B-874D-A648FC107717}" presName="chevron3" presStyleLbl="alignNode1" presStyleIdx="23" presStyleCnt="28"/>
      <dgm:spPr/>
    </dgm:pt>
    <dgm:pt modelId="{50343248-5EA1-4D77-BCEE-973599ED0325}" type="pres">
      <dgm:prSet presAssocID="{C6A09BD2-2998-404B-874D-A648FC107717}" presName="chevron4" presStyleLbl="alignNode1" presStyleIdx="24" presStyleCnt="28"/>
      <dgm:spPr/>
    </dgm:pt>
    <dgm:pt modelId="{8C4B0287-D27C-4847-9A51-250579544EC3}" type="pres">
      <dgm:prSet presAssocID="{C6A09BD2-2998-404B-874D-A648FC107717}" presName="chevron5" presStyleLbl="alignNode1" presStyleIdx="25" presStyleCnt="28"/>
      <dgm:spPr/>
    </dgm:pt>
    <dgm:pt modelId="{56C1C180-9677-4D6B-8D17-38217130AAA0}" type="pres">
      <dgm:prSet presAssocID="{C6A09BD2-2998-404B-874D-A648FC107717}" presName="chevron6" presStyleLbl="alignNode1" presStyleIdx="26" presStyleCnt="28"/>
      <dgm:spPr/>
    </dgm:pt>
    <dgm:pt modelId="{499F62E3-318E-4EA8-BB09-2698CDCED1EA}" type="pres">
      <dgm:prSet presAssocID="{C6A09BD2-2998-404B-874D-A648FC107717}" presName="chevron7" presStyleLbl="alignNode1" presStyleIdx="27" presStyleCnt="28"/>
      <dgm:spPr>
        <a:solidFill>
          <a:srgbClr val="FF0000"/>
        </a:solidFill>
      </dgm:spPr>
    </dgm:pt>
    <dgm:pt modelId="{A7D51EDD-6CE4-4E55-A2F1-C41E6CC322DA}" type="pres">
      <dgm:prSet presAssocID="{C6A09BD2-2998-404B-874D-A648FC107717}" presName="childtext" presStyleLbl="solidFgAcc1" presStyleIdx="3" presStyleCnt="4" custScaleX="14340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4E31A55-C88B-4B42-9BB3-E6125BEB0681}" srcId="{7BBD2653-FE7D-4F1E-9BFB-BF5D8C6E5351}" destId="{F6CB56B5-D776-45DA-9727-2A60734B41AD}" srcOrd="0" destOrd="0" parTransId="{6A164FEF-8282-4BA0-A113-2528BE87061F}" sibTransId="{A817DB35-CE22-4A57-B7AA-B0AB08DB4BCB}"/>
    <dgm:cxn modelId="{3D6B5399-E17D-484A-B163-23C9DBBDCC2C}" type="presOf" srcId="{25CACC00-7FC0-434C-9488-1F5D836226FB}" destId="{78A7F014-2292-478F-B8D5-816A8DC7D318}" srcOrd="0" destOrd="0" presId="urn:microsoft.com/office/officeart/2008/layout/VerticalAccentList"/>
    <dgm:cxn modelId="{5D633DCC-2B3C-475B-8BB9-D06BE6499D43}" srcId="{0596F3E3-4ED2-4B91-BF06-94A3D98AAAE6}" destId="{7BBD2653-FE7D-4F1E-9BFB-BF5D8C6E5351}" srcOrd="0" destOrd="0" parTransId="{53E6CFB3-223C-43FD-94A6-B808D9D5A843}" sibTransId="{E33BA083-9F7E-4068-815C-A6CD67B9A6E4}"/>
    <dgm:cxn modelId="{2EFEFB8F-F432-49A9-8E4E-5852113F8AD7}" type="presOf" srcId="{0596F3E3-4ED2-4B91-BF06-94A3D98AAAE6}" destId="{B3373A69-149B-4C86-A482-A2182A1089BD}" srcOrd="0" destOrd="0" presId="urn:microsoft.com/office/officeart/2008/layout/VerticalAccentList"/>
    <dgm:cxn modelId="{676BC681-1E22-4F5A-91BA-25CA9E362A80}" type="presOf" srcId="{26DF3A05-40D4-4799-AEFC-0FF0BE9A197A}" destId="{A7D51EDD-6CE4-4E55-A2F1-C41E6CC322DA}" srcOrd="0" destOrd="0" presId="urn:microsoft.com/office/officeart/2008/layout/VerticalAccentList"/>
    <dgm:cxn modelId="{6FEB8B00-C920-4DF8-A776-683759EF01B7}" type="presOf" srcId="{7BBD2653-FE7D-4F1E-9BFB-BF5D8C6E5351}" destId="{D6640853-E2AE-4326-BF81-EF4739A3D0CF}" srcOrd="0" destOrd="0" presId="urn:microsoft.com/office/officeart/2008/layout/VerticalAccentList"/>
    <dgm:cxn modelId="{569E8DD5-A2B3-40E7-A8B6-A65D9E72FC3F}" srcId="{0596F3E3-4ED2-4B91-BF06-94A3D98AAAE6}" destId="{51DD580F-6A55-4D5D-9DDE-9B345C65259F}" srcOrd="2" destOrd="0" parTransId="{DB3AA88A-41CD-47A8-B3A6-326FE9B514DE}" sibTransId="{6C5CD735-5C0E-4F0E-8F63-C0707E86D53F}"/>
    <dgm:cxn modelId="{D23D80F4-BA09-4307-BDB1-E75362FFE8FE}" srcId="{C58653C3-9145-4543-AEBC-60F1A2B7C7E3}" destId="{BA7CA35D-986E-4C9F-B1B1-6AEAF10B3783}" srcOrd="0" destOrd="0" parTransId="{91E09570-480D-4391-A0A2-A50CC2826E13}" sibTransId="{90179C05-6BFE-46DC-879A-7FC621BCA0B3}"/>
    <dgm:cxn modelId="{3330E8ED-D1CF-4876-A710-196D0DDBB3CD}" type="presOf" srcId="{C6A09BD2-2998-404B-874D-A648FC107717}" destId="{136F00E7-C4F1-4310-9C57-19433DA104E6}" srcOrd="0" destOrd="0" presId="urn:microsoft.com/office/officeart/2008/layout/VerticalAccentList"/>
    <dgm:cxn modelId="{ADD04374-BD9F-4539-85AC-1AC94C1C63C1}" srcId="{0596F3E3-4ED2-4B91-BF06-94A3D98AAAE6}" destId="{C58653C3-9145-4543-AEBC-60F1A2B7C7E3}" srcOrd="1" destOrd="0" parTransId="{1B59D1B0-17F8-442D-9A65-00C2C4611537}" sibTransId="{1199476E-FBC1-4C1A-82AD-6F6261FB0E9E}"/>
    <dgm:cxn modelId="{E410D88E-14C7-4DDF-AACE-33E0D41BB6E0}" srcId="{51DD580F-6A55-4D5D-9DDE-9B345C65259F}" destId="{25CACC00-7FC0-434C-9488-1F5D836226FB}" srcOrd="0" destOrd="0" parTransId="{232276CC-7302-4408-9A0E-74D4DE9E72E3}" sibTransId="{79E28377-6C8D-40AD-BAA7-A639E7CE8F3C}"/>
    <dgm:cxn modelId="{F5B6F7A1-A7B2-486D-900D-784ABAF55606}" srcId="{C6A09BD2-2998-404B-874D-A648FC107717}" destId="{26DF3A05-40D4-4799-AEFC-0FF0BE9A197A}" srcOrd="0" destOrd="0" parTransId="{1B103007-4494-4601-8A91-41436E2DC46D}" sibTransId="{A5301C3A-A15F-48B7-ABD9-1B2B82C404B2}"/>
    <dgm:cxn modelId="{C1AB60A3-3B96-40B7-A5B9-2864F705CAE1}" type="presOf" srcId="{F6CB56B5-D776-45DA-9727-2A60734B41AD}" destId="{83D4AAA8-B42B-4F73-8E8E-D89863FB6A67}" srcOrd="0" destOrd="0" presId="urn:microsoft.com/office/officeart/2008/layout/VerticalAccentList"/>
    <dgm:cxn modelId="{8E222873-969B-499B-B934-BA28C85634FC}" type="presOf" srcId="{C58653C3-9145-4543-AEBC-60F1A2B7C7E3}" destId="{6BE5EE73-56A2-45AC-8D3C-F849535825E1}" srcOrd="0" destOrd="0" presId="urn:microsoft.com/office/officeart/2008/layout/VerticalAccentList"/>
    <dgm:cxn modelId="{D16363CA-013D-461A-AABA-511B6388A7B5}" srcId="{0596F3E3-4ED2-4B91-BF06-94A3D98AAAE6}" destId="{C6A09BD2-2998-404B-874D-A648FC107717}" srcOrd="3" destOrd="0" parTransId="{5E943D82-8905-4410-8E41-75A04C6D1C8C}" sibTransId="{EA1C77EA-D64D-4929-95E7-BCD42A541CB1}"/>
    <dgm:cxn modelId="{F779E974-C089-4E46-970A-26F2D357228E}" type="presOf" srcId="{51DD580F-6A55-4D5D-9DDE-9B345C65259F}" destId="{B976F201-CFBF-4425-A499-FBA0942D3FC8}" srcOrd="0" destOrd="0" presId="urn:microsoft.com/office/officeart/2008/layout/VerticalAccentList"/>
    <dgm:cxn modelId="{4E72578B-0B81-42BA-90E8-E986F15418C2}" type="presOf" srcId="{BA7CA35D-986E-4C9F-B1B1-6AEAF10B3783}" destId="{0E3703C7-E888-4E84-ABE1-E7D1A29CFEDA}" srcOrd="0" destOrd="0" presId="urn:microsoft.com/office/officeart/2008/layout/VerticalAccentList"/>
    <dgm:cxn modelId="{788FE528-3F53-484D-8CD4-D2E9E2C02B7F}" type="presParOf" srcId="{B3373A69-149B-4C86-A482-A2182A1089BD}" destId="{1C9F15B3-7AB7-4427-BE2C-2EF4E98530F7}" srcOrd="0" destOrd="0" presId="urn:microsoft.com/office/officeart/2008/layout/VerticalAccentList"/>
    <dgm:cxn modelId="{EB3DCE0E-1850-487B-95CA-622ED7D87A3B}" type="presParOf" srcId="{1C9F15B3-7AB7-4427-BE2C-2EF4E98530F7}" destId="{D6640853-E2AE-4326-BF81-EF4739A3D0CF}" srcOrd="0" destOrd="0" presId="urn:microsoft.com/office/officeart/2008/layout/VerticalAccentList"/>
    <dgm:cxn modelId="{711B87CC-7D5D-402A-BF8A-5331BEB332BC}" type="presParOf" srcId="{B3373A69-149B-4C86-A482-A2182A1089BD}" destId="{372EA8C9-7765-47A9-8522-D0C5B935B9C0}" srcOrd="1" destOrd="0" presId="urn:microsoft.com/office/officeart/2008/layout/VerticalAccentList"/>
    <dgm:cxn modelId="{7CBE1BAE-B343-47CE-A0B8-CD9792AA2134}" type="presParOf" srcId="{372EA8C9-7765-47A9-8522-D0C5B935B9C0}" destId="{38B7C9F5-C71B-4960-9358-8B8B9F87497E}" srcOrd="0" destOrd="0" presId="urn:microsoft.com/office/officeart/2008/layout/VerticalAccentList"/>
    <dgm:cxn modelId="{98EE6187-2AF5-41D8-9D08-8FBA9B87DC03}" type="presParOf" srcId="{372EA8C9-7765-47A9-8522-D0C5B935B9C0}" destId="{255BB0A8-9F6D-4B66-A177-838698AAFBB2}" srcOrd="1" destOrd="0" presId="urn:microsoft.com/office/officeart/2008/layout/VerticalAccentList"/>
    <dgm:cxn modelId="{9BEC8A5A-BB53-4D45-B883-E1221AC44688}" type="presParOf" srcId="{372EA8C9-7765-47A9-8522-D0C5B935B9C0}" destId="{FC280D6E-7BAA-4116-BC9D-6E1D4DADD320}" srcOrd="2" destOrd="0" presId="urn:microsoft.com/office/officeart/2008/layout/VerticalAccentList"/>
    <dgm:cxn modelId="{A37BC89D-F7BE-4E61-84CE-61F5E2FC9B43}" type="presParOf" srcId="{372EA8C9-7765-47A9-8522-D0C5B935B9C0}" destId="{4C548390-CB80-4FD8-8E01-2AF9DDF74AAE}" srcOrd="3" destOrd="0" presId="urn:microsoft.com/office/officeart/2008/layout/VerticalAccentList"/>
    <dgm:cxn modelId="{BACF348E-942D-4D18-A95C-1A41C1208FB3}" type="presParOf" srcId="{372EA8C9-7765-47A9-8522-D0C5B935B9C0}" destId="{5C93C3FC-A209-4580-8B58-AD53E2C89451}" srcOrd="4" destOrd="0" presId="urn:microsoft.com/office/officeart/2008/layout/VerticalAccentList"/>
    <dgm:cxn modelId="{D83A31CA-4518-4E6D-839C-F4E89E5F01E4}" type="presParOf" srcId="{372EA8C9-7765-47A9-8522-D0C5B935B9C0}" destId="{9BA177E0-AAE7-4D22-A809-071F1A70D19B}" srcOrd="5" destOrd="0" presId="urn:microsoft.com/office/officeart/2008/layout/VerticalAccentList"/>
    <dgm:cxn modelId="{34CAF1D0-DE8C-408C-8442-381E7C056BAD}" type="presParOf" srcId="{372EA8C9-7765-47A9-8522-D0C5B935B9C0}" destId="{4850FEC1-DA30-4648-B499-FFB451932629}" srcOrd="6" destOrd="0" presId="urn:microsoft.com/office/officeart/2008/layout/VerticalAccentList"/>
    <dgm:cxn modelId="{D78F710C-B64C-4D4C-804C-56D99654B11A}" type="presParOf" srcId="{372EA8C9-7765-47A9-8522-D0C5B935B9C0}" destId="{83D4AAA8-B42B-4F73-8E8E-D89863FB6A67}" srcOrd="7" destOrd="0" presId="urn:microsoft.com/office/officeart/2008/layout/VerticalAccentList"/>
    <dgm:cxn modelId="{D957D0D9-47D7-4881-8914-DA63257A3243}" type="presParOf" srcId="{B3373A69-149B-4C86-A482-A2182A1089BD}" destId="{A156CA64-4097-4584-99AD-60DA3755389C}" srcOrd="2" destOrd="0" presId="urn:microsoft.com/office/officeart/2008/layout/VerticalAccentList"/>
    <dgm:cxn modelId="{0274AC76-42A1-4BE8-973B-940C6E24B028}" type="presParOf" srcId="{B3373A69-149B-4C86-A482-A2182A1089BD}" destId="{B2EAD3B2-E726-4CC1-B732-99EF530D8B4D}" srcOrd="3" destOrd="0" presId="urn:microsoft.com/office/officeart/2008/layout/VerticalAccentList"/>
    <dgm:cxn modelId="{FA3C6A52-BAAF-4B02-9DA4-A5F27A07BB36}" type="presParOf" srcId="{B2EAD3B2-E726-4CC1-B732-99EF530D8B4D}" destId="{6BE5EE73-56A2-45AC-8D3C-F849535825E1}" srcOrd="0" destOrd="0" presId="urn:microsoft.com/office/officeart/2008/layout/VerticalAccentList"/>
    <dgm:cxn modelId="{FAB826C9-C611-4E82-8690-A76FFDA4B106}" type="presParOf" srcId="{B3373A69-149B-4C86-A482-A2182A1089BD}" destId="{27ECE353-289D-49D0-98C9-FB51F643D3D3}" srcOrd="4" destOrd="0" presId="urn:microsoft.com/office/officeart/2008/layout/VerticalAccentList"/>
    <dgm:cxn modelId="{68507D36-9B65-4E15-860E-150E3404D007}" type="presParOf" srcId="{27ECE353-289D-49D0-98C9-FB51F643D3D3}" destId="{F3C52676-36AE-4953-BD89-684683D10EF4}" srcOrd="0" destOrd="0" presId="urn:microsoft.com/office/officeart/2008/layout/VerticalAccentList"/>
    <dgm:cxn modelId="{ACDB476C-234C-473D-893C-A8AC64F279D1}" type="presParOf" srcId="{27ECE353-289D-49D0-98C9-FB51F643D3D3}" destId="{C340CE35-473D-4B00-A86D-8DFC726ADE0B}" srcOrd="1" destOrd="0" presId="urn:microsoft.com/office/officeart/2008/layout/VerticalAccentList"/>
    <dgm:cxn modelId="{02CC9100-EB8F-4472-B172-BFFE10A15C3A}" type="presParOf" srcId="{27ECE353-289D-49D0-98C9-FB51F643D3D3}" destId="{0F2A1700-0071-4B34-9525-BDBCBF8BA84E}" srcOrd="2" destOrd="0" presId="urn:microsoft.com/office/officeart/2008/layout/VerticalAccentList"/>
    <dgm:cxn modelId="{B870432D-8958-4B37-8409-67B82FAF2D25}" type="presParOf" srcId="{27ECE353-289D-49D0-98C9-FB51F643D3D3}" destId="{535CFD73-CA0C-4B51-ABEA-67927DD2D2D4}" srcOrd="3" destOrd="0" presId="urn:microsoft.com/office/officeart/2008/layout/VerticalAccentList"/>
    <dgm:cxn modelId="{83E39659-8BC2-43C7-B5D6-439F6EDF1394}" type="presParOf" srcId="{27ECE353-289D-49D0-98C9-FB51F643D3D3}" destId="{285F0797-BE25-4479-A8C7-838312CF2F3B}" srcOrd="4" destOrd="0" presId="urn:microsoft.com/office/officeart/2008/layout/VerticalAccentList"/>
    <dgm:cxn modelId="{F82127C8-C90F-4409-8747-F39D3827A9B5}" type="presParOf" srcId="{27ECE353-289D-49D0-98C9-FB51F643D3D3}" destId="{7FD73EF7-DEC9-42A4-A2A5-DC6C0DF93C36}" srcOrd="5" destOrd="0" presId="urn:microsoft.com/office/officeart/2008/layout/VerticalAccentList"/>
    <dgm:cxn modelId="{AC094641-3032-44E7-82D9-B2FF149F03F6}" type="presParOf" srcId="{27ECE353-289D-49D0-98C9-FB51F643D3D3}" destId="{FB92B3E1-69B0-41D7-91BF-575912851DDD}" srcOrd="6" destOrd="0" presId="urn:microsoft.com/office/officeart/2008/layout/VerticalAccentList"/>
    <dgm:cxn modelId="{8CC69C0A-96B1-4EB7-AC2C-F8CAA8465657}" type="presParOf" srcId="{27ECE353-289D-49D0-98C9-FB51F643D3D3}" destId="{0E3703C7-E888-4E84-ABE1-E7D1A29CFEDA}" srcOrd="7" destOrd="0" presId="urn:microsoft.com/office/officeart/2008/layout/VerticalAccentList"/>
    <dgm:cxn modelId="{190870E2-5D42-4DD5-B884-A291F8FC06E4}" type="presParOf" srcId="{B3373A69-149B-4C86-A482-A2182A1089BD}" destId="{C41F0E63-5604-475D-AA7C-B7CE64F6279C}" srcOrd="5" destOrd="0" presId="urn:microsoft.com/office/officeart/2008/layout/VerticalAccentList"/>
    <dgm:cxn modelId="{2EC87C36-40FE-44CF-A03A-D0CFBB29C82B}" type="presParOf" srcId="{B3373A69-149B-4C86-A482-A2182A1089BD}" destId="{E6FBE2F4-AA3F-4D11-BCAA-843180617C4F}" srcOrd="6" destOrd="0" presId="urn:microsoft.com/office/officeart/2008/layout/VerticalAccentList"/>
    <dgm:cxn modelId="{EED26575-5B2D-4232-9A1D-F41C7A3883D1}" type="presParOf" srcId="{E6FBE2F4-AA3F-4D11-BCAA-843180617C4F}" destId="{B976F201-CFBF-4425-A499-FBA0942D3FC8}" srcOrd="0" destOrd="0" presId="urn:microsoft.com/office/officeart/2008/layout/VerticalAccentList"/>
    <dgm:cxn modelId="{53FB40B8-A71E-4F7D-BACD-BA78F4F5F077}" type="presParOf" srcId="{B3373A69-149B-4C86-A482-A2182A1089BD}" destId="{FB95C38B-4222-41AD-B6E9-A91595DDF290}" srcOrd="7" destOrd="0" presId="urn:microsoft.com/office/officeart/2008/layout/VerticalAccentList"/>
    <dgm:cxn modelId="{5B16E0B6-CC98-49EA-BB12-87B2D5A833D4}" type="presParOf" srcId="{FB95C38B-4222-41AD-B6E9-A91595DDF290}" destId="{6D4EA862-D43D-44DC-AD11-3DB081390900}" srcOrd="0" destOrd="0" presId="urn:microsoft.com/office/officeart/2008/layout/VerticalAccentList"/>
    <dgm:cxn modelId="{B77411F9-C6F3-4644-86C4-69629DA83D99}" type="presParOf" srcId="{FB95C38B-4222-41AD-B6E9-A91595DDF290}" destId="{DE7E9451-A537-4916-9802-742EFA6A9269}" srcOrd="1" destOrd="0" presId="urn:microsoft.com/office/officeart/2008/layout/VerticalAccentList"/>
    <dgm:cxn modelId="{8BC920C4-0F5B-47D4-A4CE-A2C357BD1778}" type="presParOf" srcId="{FB95C38B-4222-41AD-B6E9-A91595DDF290}" destId="{4F790139-B6D9-42AB-87DE-F2C4A830342A}" srcOrd="2" destOrd="0" presId="urn:microsoft.com/office/officeart/2008/layout/VerticalAccentList"/>
    <dgm:cxn modelId="{86E3AF3B-2709-4264-8E93-FBBD0A4FB736}" type="presParOf" srcId="{FB95C38B-4222-41AD-B6E9-A91595DDF290}" destId="{11768C39-8CBF-42CD-AC02-5AA86E90086A}" srcOrd="3" destOrd="0" presId="urn:microsoft.com/office/officeart/2008/layout/VerticalAccentList"/>
    <dgm:cxn modelId="{E1639A9D-2452-4A50-88BF-D31A8786CEEE}" type="presParOf" srcId="{FB95C38B-4222-41AD-B6E9-A91595DDF290}" destId="{628BD9B9-89CE-4FE6-B6A5-A409A6C2A871}" srcOrd="4" destOrd="0" presId="urn:microsoft.com/office/officeart/2008/layout/VerticalAccentList"/>
    <dgm:cxn modelId="{83CFB907-A237-4650-B30C-C9447F5D98F6}" type="presParOf" srcId="{FB95C38B-4222-41AD-B6E9-A91595DDF290}" destId="{CBC5EC86-2A10-4E9A-9F98-54AB6C33FC2A}" srcOrd="5" destOrd="0" presId="urn:microsoft.com/office/officeart/2008/layout/VerticalAccentList"/>
    <dgm:cxn modelId="{67898B17-6CF3-41ED-BF64-ECFE23F7E152}" type="presParOf" srcId="{FB95C38B-4222-41AD-B6E9-A91595DDF290}" destId="{6169B9BD-C70A-4DF9-B299-2BBC9845A756}" srcOrd="6" destOrd="0" presId="urn:microsoft.com/office/officeart/2008/layout/VerticalAccentList"/>
    <dgm:cxn modelId="{45600B3F-2F90-41A7-B897-A10CF7A4DF2C}" type="presParOf" srcId="{FB95C38B-4222-41AD-B6E9-A91595DDF290}" destId="{78A7F014-2292-478F-B8D5-816A8DC7D318}" srcOrd="7" destOrd="0" presId="urn:microsoft.com/office/officeart/2008/layout/VerticalAccentList"/>
    <dgm:cxn modelId="{0A014CCD-C5DB-4487-B3CA-B30B23943ECB}" type="presParOf" srcId="{B3373A69-149B-4C86-A482-A2182A1089BD}" destId="{47836042-36E3-4CB0-839C-31E590574F7B}" srcOrd="8" destOrd="0" presId="urn:microsoft.com/office/officeart/2008/layout/VerticalAccentList"/>
    <dgm:cxn modelId="{F1F61EF2-90F9-4EE8-9009-E3EC45A30522}" type="presParOf" srcId="{B3373A69-149B-4C86-A482-A2182A1089BD}" destId="{0F2C3706-5EE7-4CAE-81C3-C8ADDC0A3FAD}" srcOrd="9" destOrd="0" presId="urn:microsoft.com/office/officeart/2008/layout/VerticalAccentList"/>
    <dgm:cxn modelId="{51ED6EB9-1CA6-4F06-BD15-4509879DFBAB}" type="presParOf" srcId="{0F2C3706-5EE7-4CAE-81C3-C8ADDC0A3FAD}" destId="{136F00E7-C4F1-4310-9C57-19433DA104E6}" srcOrd="0" destOrd="0" presId="urn:microsoft.com/office/officeart/2008/layout/VerticalAccentList"/>
    <dgm:cxn modelId="{97551AFC-DF36-45AC-A13A-EC83A7B1332F}" type="presParOf" srcId="{B3373A69-149B-4C86-A482-A2182A1089BD}" destId="{5F649813-85FA-478F-8573-F56F063DD232}" srcOrd="10" destOrd="0" presId="urn:microsoft.com/office/officeart/2008/layout/VerticalAccentList"/>
    <dgm:cxn modelId="{81B0C5B2-A607-45C8-801E-75D68DC02622}" type="presParOf" srcId="{5F649813-85FA-478F-8573-F56F063DD232}" destId="{6867B12A-3CDA-4202-BAD9-CACA729C0280}" srcOrd="0" destOrd="0" presId="urn:microsoft.com/office/officeart/2008/layout/VerticalAccentList"/>
    <dgm:cxn modelId="{F97087B3-9360-48C1-9121-46A0C9E23795}" type="presParOf" srcId="{5F649813-85FA-478F-8573-F56F063DD232}" destId="{1C8B1E7A-16E9-465B-B680-F8D097802F7F}" srcOrd="1" destOrd="0" presId="urn:microsoft.com/office/officeart/2008/layout/VerticalAccentList"/>
    <dgm:cxn modelId="{F29759A8-C87F-487F-9F7D-B2CDA749E832}" type="presParOf" srcId="{5F649813-85FA-478F-8573-F56F063DD232}" destId="{81FA8FF6-E59F-4588-B25C-C9789850238A}" srcOrd="2" destOrd="0" presId="urn:microsoft.com/office/officeart/2008/layout/VerticalAccentList"/>
    <dgm:cxn modelId="{917613C4-66C6-4423-B4BE-61B10954E265}" type="presParOf" srcId="{5F649813-85FA-478F-8573-F56F063DD232}" destId="{50343248-5EA1-4D77-BCEE-973599ED0325}" srcOrd="3" destOrd="0" presId="urn:microsoft.com/office/officeart/2008/layout/VerticalAccentList"/>
    <dgm:cxn modelId="{113627B9-7405-4D9F-997D-9B3C1BAB836D}" type="presParOf" srcId="{5F649813-85FA-478F-8573-F56F063DD232}" destId="{8C4B0287-D27C-4847-9A51-250579544EC3}" srcOrd="4" destOrd="0" presId="urn:microsoft.com/office/officeart/2008/layout/VerticalAccentList"/>
    <dgm:cxn modelId="{8CFE10B5-4926-4837-8A0A-ABAB8F53BB39}" type="presParOf" srcId="{5F649813-85FA-478F-8573-F56F063DD232}" destId="{56C1C180-9677-4D6B-8D17-38217130AAA0}" srcOrd="5" destOrd="0" presId="urn:microsoft.com/office/officeart/2008/layout/VerticalAccentList"/>
    <dgm:cxn modelId="{0B726326-6794-42D8-843C-9861A3B78824}" type="presParOf" srcId="{5F649813-85FA-478F-8573-F56F063DD232}" destId="{499F62E3-318E-4EA8-BB09-2698CDCED1EA}" srcOrd="6" destOrd="0" presId="urn:microsoft.com/office/officeart/2008/layout/VerticalAccentList"/>
    <dgm:cxn modelId="{C755F3FA-839A-43D7-851B-94025CEE5B30}" type="presParOf" srcId="{5F649813-85FA-478F-8573-F56F063DD232}" destId="{A7D51EDD-6CE4-4E55-A2F1-C41E6CC322DA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E59735-4929-48B8-A55D-8AD681B115C1}" type="doc">
      <dgm:prSet loTypeId="urn:microsoft.com/office/officeart/2005/8/layout/v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393CC6F-78C4-4882-8FBD-BCD42A3D7023}">
      <dgm:prSet phldrT="[Text]"/>
      <dgm:spPr/>
      <dgm:t>
        <a:bodyPr/>
        <a:lstStyle/>
        <a:p>
          <a:r>
            <a:rPr lang="pl-PL" b="1" dirty="0" smtClean="0">
              <a:solidFill>
                <a:schemeClr val="accent5">
                  <a:lumMod val="75000"/>
                </a:schemeClr>
              </a:solidFill>
            </a:rPr>
            <a:t>OSOBISTY</a:t>
          </a:r>
          <a:endParaRPr lang="pl-PL" b="1" dirty="0">
            <a:solidFill>
              <a:schemeClr val="accent5">
                <a:lumMod val="75000"/>
              </a:schemeClr>
            </a:solidFill>
          </a:endParaRPr>
        </a:p>
      </dgm:t>
    </dgm:pt>
    <dgm:pt modelId="{86D7BFA0-9F35-42F5-B441-7A987CB27A50}" type="parTrans" cxnId="{E881FA36-0A11-409C-A79F-5437DF9178F3}">
      <dgm:prSet/>
      <dgm:spPr/>
      <dgm:t>
        <a:bodyPr/>
        <a:lstStyle/>
        <a:p>
          <a:endParaRPr lang="pl-PL" b="1"/>
        </a:p>
      </dgm:t>
    </dgm:pt>
    <dgm:pt modelId="{9105CD8D-C980-4729-B3B3-92D92C129AFA}" type="sibTrans" cxnId="{E881FA36-0A11-409C-A79F-5437DF9178F3}">
      <dgm:prSet/>
      <dgm:spPr/>
      <dgm:t>
        <a:bodyPr/>
        <a:lstStyle/>
        <a:p>
          <a:endParaRPr lang="pl-PL" b="1"/>
        </a:p>
      </dgm:t>
    </dgm:pt>
    <dgm:pt modelId="{C7109E5C-42C2-46A7-A0EC-CF1862D10B6D}">
      <dgm:prSet phldrT="[Text]"/>
      <dgm:spPr/>
      <dgm:t>
        <a:bodyPr/>
        <a:lstStyle/>
        <a:p>
          <a:r>
            <a:rPr lang="pl-PL" b="1" dirty="0" smtClean="0"/>
            <a:t>Zabezpiczenie pojedynczego hosta</a:t>
          </a:r>
          <a:endParaRPr lang="pl-PL" b="1" dirty="0"/>
        </a:p>
      </dgm:t>
    </dgm:pt>
    <dgm:pt modelId="{B33275A5-0E6C-4647-8008-482FCF77D100}" type="parTrans" cxnId="{DEC4995A-4232-4301-972F-68AEE0467091}">
      <dgm:prSet/>
      <dgm:spPr/>
      <dgm:t>
        <a:bodyPr/>
        <a:lstStyle/>
        <a:p>
          <a:endParaRPr lang="pl-PL" b="1"/>
        </a:p>
      </dgm:t>
    </dgm:pt>
    <dgm:pt modelId="{D9F19D0D-E688-4998-9A47-3E6D5B164F1A}" type="sibTrans" cxnId="{DEC4995A-4232-4301-972F-68AEE0467091}">
      <dgm:prSet/>
      <dgm:spPr/>
      <dgm:t>
        <a:bodyPr/>
        <a:lstStyle/>
        <a:p>
          <a:endParaRPr lang="pl-PL" b="1"/>
        </a:p>
      </dgm:t>
    </dgm:pt>
    <dgm:pt modelId="{423D32F5-CE60-4CB8-97A1-9A19044F0D3A}">
      <dgm:prSet phldrT="[Text]"/>
      <dgm:spPr/>
      <dgm:t>
        <a:bodyPr/>
        <a:lstStyle/>
        <a:p>
          <a:r>
            <a:rPr lang="pl-PL" b="1" dirty="0" smtClean="0">
              <a:solidFill>
                <a:schemeClr val="accent5">
                  <a:lumMod val="75000"/>
                </a:schemeClr>
              </a:solidFill>
            </a:rPr>
            <a:t>SIECIOWY</a:t>
          </a:r>
          <a:endParaRPr lang="pl-PL" b="1" dirty="0">
            <a:solidFill>
              <a:schemeClr val="accent5">
                <a:lumMod val="75000"/>
              </a:schemeClr>
            </a:solidFill>
          </a:endParaRPr>
        </a:p>
      </dgm:t>
    </dgm:pt>
    <dgm:pt modelId="{214031F1-378F-4960-B25A-D0B6A85C69AE}" type="parTrans" cxnId="{8CC11B99-3FAA-42BF-A4A1-E7E6900AF2D7}">
      <dgm:prSet/>
      <dgm:spPr/>
      <dgm:t>
        <a:bodyPr/>
        <a:lstStyle/>
        <a:p>
          <a:endParaRPr lang="pl-PL" b="1"/>
        </a:p>
      </dgm:t>
    </dgm:pt>
    <dgm:pt modelId="{FF975C8E-FE98-4529-8642-D89D0D81A20F}" type="sibTrans" cxnId="{8CC11B99-3FAA-42BF-A4A1-E7E6900AF2D7}">
      <dgm:prSet/>
      <dgm:spPr/>
      <dgm:t>
        <a:bodyPr/>
        <a:lstStyle/>
        <a:p>
          <a:endParaRPr lang="pl-PL" b="1"/>
        </a:p>
      </dgm:t>
    </dgm:pt>
    <dgm:pt modelId="{774EDAD2-1971-402E-BF99-4E538B762F32}">
      <dgm:prSet phldrT="[Text]"/>
      <dgm:spPr/>
      <dgm:t>
        <a:bodyPr/>
        <a:lstStyle/>
        <a:p>
          <a:r>
            <a:rPr lang="pl-PL" b="1" dirty="0" smtClean="0"/>
            <a:t>Chronią całą infrastukturę sieciową (firma)</a:t>
          </a:r>
          <a:endParaRPr lang="pl-PL" b="1" dirty="0"/>
        </a:p>
      </dgm:t>
    </dgm:pt>
    <dgm:pt modelId="{CBB7BE6B-2756-4A92-A830-A4FAFFCDD942}" type="parTrans" cxnId="{2E051533-ABF2-4703-8E37-4B09BFB617DA}">
      <dgm:prSet/>
      <dgm:spPr/>
      <dgm:t>
        <a:bodyPr/>
        <a:lstStyle/>
        <a:p>
          <a:endParaRPr lang="pl-PL" b="1"/>
        </a:p>
      </dgm:t>
    </dgm:pt>
    <dgm:pt modelId="{9CBA0BEA-1967-4BFF-B2D2-3DD50F168427}" type="sibTrans" cxnId="{2E051533-ABF2-4703-8E37-4B09BFB617DA}">
      <dgm:prSet/>
      <dgm:spPr/>
      <dgm:t>
        <a:bodyPr/>
        <a:lstStyle/>
        <a:p>
          <a:endParaRPr lang="pl-PL" b="1"/>
        </a:p>
      </dgm:t>
    </dgm:pt>
    <dgm:pt modelId="{8235DD8D-E91F-419F-B639-D90ED605FFAF}">
      <dgm:prSet phldrT="[Text]"/>
      <dgm:spPr/>
      <dgm:t>
        <a:bodyPr/>
        <a:lstStyle/>
        <a:p>
          <a:r>
            <a:rPr lang="pl-PL" b="1" dirty="0" smtClean="0"/>
            <a:t>Badają szczegółowo pakiety i monitorują ruch sieciowy</a:t>
          </a:r>
          <a:endParaRPr lang="pl-PL" b="1" dirty="0"/>
        </a:p>
      </dgm:t>
    </dgm:pt>
    <dgm:pt modelId="{EE2A2730-63DF-4126-975F-AE4CB8B598AA}" type="parTrans" cxnId="{481CDFEF-D7C1-44A8-915E-74A12EB36F4B}">
      <dgm:prSet/>
      <dgm:spPr/>
      <dgm:t>
        <a:bodyPr/>
        <a:lstStyle/>
        <a:p>
          <a:endParaRPr lang="pl-PL" b="1"/>
        </a:p>
      </dgm:t>
    </dgm:pt>
    <dgm:pt modelId="{23A9ABCA-D198-4CBC-963B-BB1D6BF198AA}" type="sibTrans" cxnId="{481CDFEF-D7C1-44A8-915E-74A12EB36F4B}">
      <dgm:prSet/>
      <dgm:spPr/>
      <dgm:t>
        <a:bodyPr/>
        <a:lstStyle/>
        <a:p>
          <a:endParaRPr lang="pl-PL" b="1"/>
        </a:p>
      </dgm:t>
    </dgm:pt>
    <dgm:pt modelId="{1A2F7D86-2861-42F1-B982-35614F96C6F9}">
      <dgm:prSet phldrT="[Text]"/>
      <dgm:spPr/>
      <dgm:t>
        <a:bodyPr/>
        <a:lstStyle/>
        <a:p>
          <a:r>
            <a:rPr lang="pl-PL" b="1" dirty="0" smtClean="0"/>
            <a:t>ZoneAlarm, Symantec Personal Firewall</a:t>
          </a:r>
          <a:endParaRPr lang="pl-PL" b="1" dirty="0"/>
        </a:p>
      </dgm:t>
    </dgm:pt>
    <dgm:pt modelId="{0E80DA89-48E6-452A-BE6D-190C0CED1DE6}" type="parTrans" cxnId="{F176281E-86BC-437D-8ECF-67A0C86BF52C}">
      <dgm:prSet/>
      <dgm:spPr/>
      <dgm:t>
        <a:bodyPr/>
        <a:lstStyle/>
        <a:p>
          <a:endParaRPr lang="pl-PL" b="1"/>
        </a:p>
      </dgm:t>
    </dgm:pt>
    <dgm:pt modelId="{12BFC682-7B18-4005-A7BE-07D061D3FED6}" type="sibTrans" cxnId="{F176281E-86BC-437D-8ECF-67A0C86BF52C}">
      <dgm:prSet/>
      <dgm:spPr/>
      <dgm:t>
        <a:bodyPr/>
        <a:lstStyle/>
        <a:p>
          <a:endParaRPr lang="pl-PL" b="1"/>
        </a:p>
      </dgm:t>
    </dgm:pt>
    <dgm:pt modelId="{95B68101-74F0-4CFF-B485-2C5DA93F52C8}">
      <dgm:prSet phldrT="[Text]"/>
      <dgm:spPr/>
      <dgm:t>
        <a:bodyPr/>
        <a:lstStyle/>
        <a:p>
          <a:r>
            <a:rPr lang="pl-PL" b="1" dirty="0" smtClean="0"/>
            <a:t>Cisco PIX, Symantec Enterprise Firwall</a:t>
          </a:r>
          <a:endParaRPr lang="pl-PL" b="1" dirty="0"/>
        </a:p>
      </dgm:t>
    </dgm:pt>
    <dgm:pt modelId="{0EFB367A-4646-4771-B259-A5854C35EDCB}" type="parTrans" cxnId="{D3963DAF-D199-493E-9825-4D1DD3B1CA30}">
      <dgm:prSet/>
      <dgm:spPr/>
      <dgm:t>
        <a:bodyPr/>
        <a:lstStyle/>
        <a:p>
          <a:endParaRPr lang="pl-PL" b="1"/>
        </a:p>
      </dgm:t>
    </dgm:pt>
    <dgm:pt modelId="{EAE58724-710E-4159-8881-B59C427D0C2B}" type="sibTrans" cxnId="{D3963DAF-D199-493E-9825-4D1DD3B1CA30}">
      <dgm:prSet/>
      <dgm:spPr/>
      <dgm:t>
        <a:bodyPr/>
        <a:lstStyle/>
        <a:p>
          <a:endParaRPr lang="pl-PL" b="1"/>
        </a:p>
      </dgm:t>
    </dgm:pt>
    <dgm:pt modelId="{F9D0F39B-D527-468E-8118-796D46C42833}" type="pres">
      <dgm:prSet presAssocID="{D6E59735-4929-48B8-A55D-8AD681B115C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49767B93-FB63-43CA-9011-7A421DEDF47D}" type="pres">
      <dgm:prSet presAssocID="{5393CC6F-78C4-4882-8FBD-BCD42A3D7023}" presName="linNode" presStyleCnt="0"/>
      <dgm:spPr/>
    </dgm:pt>
    <dgm:pt modelId="{3A0BA6E5-D06D-4F51-BD05-B1A7AF114A1D}" type="pres">
      <dgm:prSet presAssocID="{5393CC6F-78C4-4882-8FBD-BCD42A3D7023}" presName="parentShp" presStyleLbl="node1" presStyleIdx="0" presStyleCnt="2" custScaleX="72131" custLinFactNeighborY="-51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A3D3B5-9C77-4427-B8FA-D31B3A178665}" type="pres">
      <dgm:prSet presAssocID="{5393CC6F-78C4-4882-8FBD-BCD42A3D7023}" presName="childShp" presStyleLbl="bgAccFollowNode1" presStyleIdx="0" presStyleCnt="2" custScaleX="11584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A3F1AB-6DB2-4AAD-AB69-98A105650738}" type="pres">
      <dgm:prSet presAssocID="{9105CD8D-C980-4729-B3B3-92D92C129AFA}" presName="spacing" presStyleCnt="0"/>
      <dgm:spPr/>
    </dgm:pt>
    <dgm:pt modelId="{426906D8-E5B6-4E6B-8FB0-F8BD05469D09}" type="pres">
      <dgm:prSet presAssocID="{423D32F5-CE60-4CB8-97A1-9A19044F0D3A}" presName="linNode" presStyleCnt="0"/>
      <dgm:spPr/>
    </dgm:pt>
    <dgm:pt modelId="{8E94132C-717C-4BCE-A18A-A90C6C9459F2}" type="pres">
      <dgm:prSet presAssocID="{423D32F5-CE60-4CB8-97A1-9A19044F0D3A}" presName="parentShp" presStyleLbl="node1" presStyleIdx="1" presStyleCnt="2" custScaleX="72131" custLinFactNeighborX="273" custLinFactNeighborY="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B808BE-984A-44B7-8F3D-431E52E4DD33}" type="pres">
      <dgm:prSet presAssocID="{423D32F5-CE60-4CB8-97A1-9A19044F0D3A}" presName="childShp" presStyleLbl="bgAccFollowNode1" presStyleIdx="1" presStyleCnt="2" custScaleX="116394" custLinFactNeighborX="-4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E051533-ABF2-4703-8E37-4B09BFB617DA}" srcId="{423D32F5-CE60-4CB8-97A1-9A19044F0D3A}" destId="{774EDAD2-1971-402E-BF99-4E538B762F32}" srcOrd="0" destOrd="0" parTransId="{CBB7BE6B-2756-4A92-A830-A4FAFFCDD942}" sibTransId="{9CBA0BEA-1967-4BFF-B2D2-3DD50F168427}"/>
    <dgm:cxn modelId="{78CB21DB-3BDE-4D3D-828A-54C07118DC95}" type="presOf" srcId="{1A2F7D86-2861-42F1-B982-35614F96C6F9}" destId="{82A3D3B5-9C77-4427-B8FA-D31B3A178665}" srcOrd="0" destOrd="1" presId="urn:microsoft.com/office/officeart/2005/8/layout/vList6"/>
    <dgm:cxn modelId="{E259EA24-4FC0-473C-B07D-B3A6BB20C80D}" type="presOf" srcId="{774EDAD2-1971-402E-BF99-4E538B762F32}" destId="{F1B808BE-984A-44B7-8F3D-431E52E4DD33}" srcOrd="0" destOrd="0" presId="urn:microsoft.com/office/officeart/2005/8/layout/vList6"/>
    <dgm:cxn modelId="{C4964B34-2A5F-4014-AF7B-B3F896EB3DE9}" type="presOf" srcId="{D6E59735-4929-48B8-A55D-8AD681B115C1}" destId="{F9D0F39B-D527-468E-8118-796D46C42833}" srcOrd="0" destOrd="0" presId="urn:microsoft.com/office/officeart/2005/8/layout/vList6"/>
    <dgm:cxn modelId="{8CC11B99-3FAA-42BF-A4A1-E7E6900AF2D7}" srcId="{D6E59735-4929-48B8-A55D-8AD681B115C1}" destId="{423D32F5-CE60-4CB8-97A1-9A19044F0D3A}" srcOrd="1" destOrd="0" parTransId="{214031F1-378F-4960-B25A-D0B6A85C69AE}" sibTransId="{FF975C8E-FE98-4529-8642-D89D0D81A20F}"/>
    <dgm:cxn modelId="{481CDFEF-D7C1-44A8-915E-74A12EB36F4B}" srcId="{423D32F5-CE60-4CB8-97A1-9A19044F0D3A}" destId="{8235DD8D-E91F-419F-B639-D90ED605FFAF}" srcOrd="1" destOrd="0" parTransId="{EE2A2730-63DF-4126-975F-AE4CB8B598AA}" sibTransId="{23A9ABCA-D198-4CBC-963B-BB1D6BF198AA}"/>
    <dgm:cxn modelId="{E881FA36-0A11-409C-A79F-5437DF9178F3}" srcId="{D6E59735-4929-48B8-A55D-8AD681B115C1}" destId="{5393CC6F-78C4-4882-8FBD-BCD42A3D7023}" srcOrd="0" destOrd="0" parTransId="{86D7BFA0-9F35-42F5-B441-7A987CB27A50}" sibTransId="{9105CD8D-C980-4729-B3B3-92D92C129AFA}"/>
    <dgm:cxn modelId="{2EF88E00-BBBB-42E3-AF4C-36BDC54BBCDE}" type="presOf" srcId="{95B68101-74F0-4CFF-B485-2C5DA93F52C8}" destId="{F1B808BE-984A-44B7-8F3D-431E52E4DD33}" srcOrd="0" destOrd="2" presId="urn:microsoft.com/office/officeart/2005/8/layout/vList6"/>
    <dgm:cxn modelId="{DEC4995A-4232-4301-972F-68AEE0467091}" srcId="{5393CC6F-78C4-4882-8FBD-BCD42A3D7023}" destId="{C7109E5C-42C2-46A7-A0EC-CF1862D10B6D}" srcOrd="0" destOrd="0" parTransId="{B33275A5-0E6C-4647-8008-482FCF77D100}" sibTransId="{D9F19D0D-E688-4998-9A47-3E6D5B164F1A}"/>
    <dgm:cxn modelId="{D3963DAF-D199-493E-9825-4D1DD3B1CA30}" srcId="{423D32F5-CE60-4CB8-97A1-9A19044F0D3A}" destId="{95B68101-74F0-4CFF-B485-2C5DA93F52C8}" srcOrd="2" destOrd="0" parTransId="{0EFB367A-4646-4771-B259-A5854C35EDCB}" sibTransId="{EAE58724-710E-4159-8881-B59C427D0C2B}"/>
    <dgm:cxn modelId="{BE1D5F57-227C-43DC-8377-29979E4E0F42}" type="presOf" srcId="{8235DD8D-E91F-419F-B639-D90ED605FFAF}" destId="{F1B808BE-984A-44B7-8F3D-431E52E4DD33}" srcOrd="0" destOrd="1" presId="urn:microsoft.com/office/officeart/2005/8/layout/vList6"/>
    <dgm:cxn modelId="{CC8DC6AD-E9DC-41E8-8BC3-B7D8227B074E}" type="presOf" srcId="{423D32F5-CE60-4CB8-97A1-9A19044F0D3A}" destId="{8E94132C-717C-4BCE-A18A-A90C6C9459F2}" srcOrd="0" destOrd="0" presId="urn:microsoft.com/office/officeart/2005/8/layout/vList6"/>
    <dgm:cxn modelId="{5984662B-2896-4AB4-92E5-6EB389C4B0CA}" type="presOf" srcId="{5393CC6F-78C4-4882-8FBD-BCD42A3D7023}" destId="{3A0BA6E5-D06D-4F51-BD05-B1A7AF114A1D}" srcOrd="0" destOrd="0" presId="urn:microsoft.com/office/officeart/2005/8/layout/vList6"/>
    <dgm:cxn modelId="{129F19F5-D313-4395-96F2-61A3B679712F}" type="presOf" srcId="{C7109E5C-42C2-46A7-A0EC-CF1862D10B6D}" destId="{82A3D3B5-9C77-4427-B8FA-D31B3A178665}" srcOrd="0" destOrd="0" presId="urn:microsoft.com/office/officeart/2005/8/layout/vList6"/>
    <dgm:cxn modelId="{F176281E-86BC-437D-8ECF-67A0C86BF52C}" srcId="{5393CC6F-78C4-4882-8FBD-BCD42A3D7023}" destId="{1A2F7D86-2861-42F1-B982-35614F96C6F9}" srcOrd="1" destOrd="0" parTransId="{0E80DA89-48E6-452A-BE6D-190C0CED1DE6}" sibTransId="{12BFC682-7B18-4005-A7BE-07D061D3FED6}"/>
    <dgm:cxn modelId="{7E373B98-69FC-457E-8388-6FD3D2F2FE45}" type="presParOf" srcId="{F9D0F39B-D527-468E-8118-796D46C42833}" destId="{49767B93-FB63-43CA-9011-7A421DEDF47D}" srcOrd="0" destOrd="0" presId="urn:microsoft.com/office/officeart/2005/8/layout/vList6"/>
    <dgm:cxn modelId="{3A4CA66A-77D0-443C-A96C-CCD3EAA502C3}" type="presParOf" srcId="{49767B93-FB63-43CA-9011-7A421DEDF47D}" destId="{3A0BA6E5-D06D-4F51-BD05-B1A7AF114A1D}" srcOrd="0" destOrd="0" presId="urn:microsoft.com/office/officeart/2005/8/layout/vList6"/>
    <dgm:cxn modelId="{F5C651A6-6E8F-4534-9B2A-A959B733E96C}" type="presParOf" srcId="{49767B93-FB63-43CA-9011-7A421DEDF47D}" destId="{82A3D3B5-9C77-4427-B8FA-D31B3A178665}" srcOrd="1" destOrd="0" presId="urn:microsoft.com/office/officeart/2005/8/layout/vList6"/>
    <dgm:cxn modelId="{F26EDBD1-2709-4653-A6C1-BB6D9CE1EEF3}" type="presParOf" srcId="{F9D0F39B-D527-468E-8118-796D46C42833}" destId="{06A3F1AB-6DB2-4AAD-AB69-98A105650738}" srcOrd="1" destOrd="0" presId="urn:microsoft.com/office/officeart/2005/8/layout/vList6"/>
    <dgm:cxn modelId="{67CBE3AC-7F8E-41E4-83FD-E6406040DB3D}" type="presParOf" srcId="{F9D0F39B-D527-468E-8118-796D46C42833}" destId="{426906D8-E5B6-4E6B-8FB0-F8BD05469D09}" srcOrd="2" destOrd="0" presId="urn:microsoft.com/office/officeart/2005/8/layout/vList6"/>
    <dgm:cxn modelId="{CE5C3862-881A-442E-B99F-FD0DE9C20E91}" type="presParOf" srcId="{426906D8-E5B6-4E6B-8FB0-F8BD05469D09}" destId="{8E94132C-717C-4BCE-A18A-A90C6C9459F2}" srcOrd="0" destOrd="0" presId="urn:microsoft.com/office/officeart/2005/8/layout/vList6"/>
    <dgm:cxn modelId="{842F5759-6257-4C2B-AF4D-A3A044F703B4}" type="presParOf" srcId="{426906D8-E5B6-4E6B-8FB0-F8BD05469D09}" destId="{F1B808BE-984A-44B7-8F3D-431E52E4DD3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5CC5EC-1D9C-4C3C-9CD3-553433203C39}" type="doc">
      <dgm:prSet loTypeId="urn:microsoft.com/office/officeart/2005/8/layout/chevron2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72BF96FF-7F18-4F8C-9C49-39E233B81CAE}">
      <dgm:prSet phldrT="[Text]" custT="1"/>
      <dgm:spPr/>
      <dgm:t>
        <a:bodyPr/>
        <a:lstStyle/>
        <a:p>
          <a:r>
            <a:rPr lang="pl-PL" sz="1800" b="1" dirty="0" smtClean="0">
              <a:solidFill>
                <a:srgbClr val="FFFF00"/>
              </a:solidFill>
            </a:rPr>
            <a:t>Zapory</a:t>
          </a:r>
          <a:r>
            <a:rPr lang="pl-PL" sz="1600" b="1" dirty="0" smtClean="0">
              <a:solidFill>
                <a:srgbClr val="FFFF00"/>
              </a:solidFill>
            </a:rPr>
            <a:t> </a:t>
          </a:r>
        </a:p>
        <a:p>
          <a:r>
            <a:rPr lang="pl-PL" sz="1600" b="1" dirty="0" smtClean="0">
              <a:solidFill>
                <a:srgbClr val="FFFF00"/>
              </a:solidFill>
            </a:rPr>
            <a:t>filtrujące</a:t>
          </a:r>
          <a:endParaRPr lang="pl-PL" sz="1600" b="1" dirty="0">
            <a:solidFill>
              <a:srgbClr val="FFFF00"/>
            </a:solidFill>
          </a:endParaRPr>
        </a:p>
      </dgm:t>
    </dgm:pt>
    <dgm:pt modelId="{056FB374-80DE-4F7C-AF70-CDFF89372237}" type="parTrans" cxnId="{7DA8AF2D-5AB4-4D04-A8F4-7EE7A68BBDB7}">
      <dgm:prSet/>
      <dgm:spPr/>
      <dgm:t>
        <a:bodyPr/>
        <a:lstStyle/>
        <a:p>
          <a:endParaRPr lang="pl-PL" b="1"/>
        </a:p>
      </dgm:t>
    </dgm:pt>
    <dgm:pt modelId="{662D5062-8D24-48F3-A024-587FFA6CAE35}" type="sibTrans" cxnId="{7DA8AF2D-5AB4-4D04-A8F4-7EE7A68BBDB7}">
      <dgm:prSet/>
      <dgm:spPr/>
      <dgm:t>
        <a:bodyPr/>
        <a:lstStyle/>
        <a:p>
          <a:endParaRPr lang="pl-PL" b="1"/>
        </a:p>
      </dgm:t>
    </dgm:pt>
    <dgm:pt modelId="{0DC3C25A-278F-4DE3-9E3E-2E962116FFE9}">
      <dgm:prSet phldrT="[Text]"/>
      <dgm:spPr/>
      <dgm:t>
        <a:bodyPr/>
        <a:lstStyle/>
        <a:p>
          <a:r>
            <a:rPr lang="pl-PL" b="1" dirty="0" smtClean="0"/>
            <a:t>Filtrują i przepuszczają okreslone regułami pakiety</a:t>
          </a:r>
          <a:endParaRPr lang="pl-PL" b="1" dirty="0"/>
        </a:p>
      </dgm:t>
    </dgm:pt>
    <dgm:pt modelId="{DD6B8F44-1B56-4151-8A09-1D7301E4FD37}" type="parTrans" cxnId="{5EF30287-044F-4A7D-9581-36B5DCFFBCAF}">
      <dgm:prSet/>
      <dgm:spPr/>
      <dgm:t>
        <a:bodyPr/>
        <a:lstStyle/>
        <a:p>
          <a:endParaRPr lang="pl-PL" b="1"/>
        </a:p>
      </dgm:t>
    </dgm:pt>
    <dgm:pt modelId="{76486917-533B-4D65-AAA9-D0EE176BD13B}" type="sibTrans" cxnId="{5EF30287-044F-4A7D-9581-36B5DCFFBCAF}">
      <dgm:prSet/>
      <dgm:spPr/>
      <dgm:t>
        <a:bodyPr/>
        <a:lstStyle/>
        <a:p>
          <a:endParaRPr lang="pl-PL" b="1"/>
        </a:p>
      </dgm:t>
    </dgm:pt>
    <dgm:pt modelId="{07EB6A32-D7ED-4B56-83D8-E4791E497A69}">
      <dgm:prSet phldrT="[Text]"/>
      <dgm:spPr/>
      <dgm:t>
        <a:bodyPr/>
        <a:lstStyle/>
        <a:p>
          <a:r>
            <a:rPr lang="pl-PL" b="1" dirty="0" smtClean="0"/>
            <a:t>Pełnią funkcje rutera</a:t>
          </a:r>
          <a:endParaRPr lang="pl-PL" b="1" dirty="0"/>
        </a:p>
      </dgm:t>
    </dgm:pt>
    <dgm:pt modelId="{95D27C3A-52F2-49F6-ADEA-6FD459179145}" type="parTrans" cxnId="{04EE033E-91B5-4DEF-92B8-E7C68BC7F554}">
      <dgm:prSet/>
      <dgm:spPr/>
      <dgm:t>
        <a:bodyPr/>
        <a:lstStyle/>
        <a:p>
          <a:endParaRPr lang="pl-PL" b="1"/>
        </a:p>
      </dgm:t>
    </dgm:pt>
    <dgm:pt modelId="{01791729-2C5E-4ACA-9E2C-8C4DAD600289}" type="sibTrans" cxnId="{04EE033E-91B5-4DEF-92B8-E7C68BC7F554}">
      <dgm:prSet/>
      <dgm:spPr/>
      <dgm:t>
        <a:bodyPr/>
        <a:lstStyle/>
        <a:p>
          <a:endParaRPr lang="pl-PL" b="1"/>
        </a:p>
      </dgm:t>
    </dgm:pt>
    <dgm:pt modelId="{6F35531E-15AD-4AB6-928E-E1C30DB47DAF}">
      <dgm:prSet phldrT="[Text]" custT="1"/>
      <dgm:spPr/>
      <dgm:t>
        <a:bodyPr/>
        <a:lstStyle/>
        <a:p>
          <a:r>
            <a:rPr lang="pl-PL" sz="2000" b="1" dirty="0" smtClean="0">
              <a:solidFill>
                <a:srgbClr val="FFFF00"/>
              </a:solidFill>
            </a:rPr>
            <a:t>NAT</a:t>
          </a:r>
          <a:endParaRPr lang="pl-PL" sz="2000" b="1" dirty="0">
            <a:solidFill>
              <a:srgbClr val="FFFF00"/>
            </a:solidFill>
          </a:endParaRPr>
        </a:p>
      </dgm:t>
    </dgm:pt>
    <dgm:pt modelId="{783C8C42-6239-4851-B894-E2F3739E2D7D}" type="parTrans" cxnId="{18F5BEC0-70CA-4E72-8206-F4D8305431AA}">
      <dgm:prSet/>
      <dgm:spPr/>
      <dgm:t>
        <a:bodyPr/>
        <a:lstStyle/>
        <a:p>
          <a:endParaRPr lang="pl-PL" b="1"/>
        </a:p>
      </dgm:t>
    </dgm:pt>
    <dgm:pt modelId="{F6162EBA-497B-4FB7-8AC8-2936927816CF}" type="sibTrans" cxnId="{18F5BEC0-70CA-4E72-8206-F4D8305431AA}">
      <dgm:prSet/>
      <dgm:spPr/>
      <dgm:t>
        <a:bodyPr/>
        <a:lstStyle/>
        <a:p>
          <a:endParaRPr lang="pl-PL" b="1"/>
        </a:p>
      </dgm:t>
    </dgm:pt>
    <dgm:pt modelId="{9CFDA33F-D570-4690-BF1D-1BF1A0EA9DC3}">
      <dgm:prSet phldrT="[Text]"/>
      <dgm:spPr/>
      <dgm:t>
        <a:bodyPr/>
        <a:lstStyle/>
        <a:p>
          <a:r>
            <a:rPr lang="pl-PL" b="1" dirty="0" smtClean="0"/>
            <a:t>Translacja adresów sieciowych</a:t>
          </a:r>
          <a:endParaRPr lang="pl-PL" b="1" dirty="0"/>
        </a:p>
      </dgm:t>
    </dgm:pt>
    <dgm:pt modelId="{FB60297C-01EB-4931-94B7-3F3B06171847}" type="parTrans" cxnId="{231A6449-AA37-4B22-806D-0957F8E1CECB}">
      <dgm:prSet/>
      <dgm:spPr/>
      <dgm:t>
        <a:bodyPr/>
        <a:lstStyle/>
        <a:p>
          <a:endParaRPr lang="pl-PL" b="1"/>
        </a:p>
      </dgm:t>
    </dgm:pt>
    <dgm:pt modelId="{052F1A8D-22B1-4B18-A64E-71E9A6A137D2}" type="sibTrans" cxnId="{231A6449-AA37-4B22-806D-0957F8E1CECB}">
      <dgm:prSet/>
      <dgm:spPr/>
      <dgm:t>
        <a:bodyPr/>
        <a:lstStyle/>
        <a:p>
          <a:endParaRPr lang="pl-PL" b="1"/>
        </a:p>
      </dgm:t>
    </dgm:pt>
    <dgm:pt modelId="{945E8A3F-2378-4E8E-8CB2-2A30E83F0F21}">
      <dgm:prSet phldrT="[Text]"/>
      <dgm:spPr/>
      <dgm:t>
        <a:bodyPr/>
        <a:lstStyle/>
        <a:p>
          <a:r>
            <a:rPr lang="pl-PL" b="1" dirty="0" smtClean="0"/>
            <a:t>Ukrywanie adrsu IP hostów wewnętrzynych w celu ukrycia przed zewnętrzynm monitorowaniem</a:t>
          </a:r>
          <a:endParaRPr lang="pl-PL" b="1" dirty="0"/>
        </a:p>
      </dgm:t>
    </dgm:pt>
    <dgm:pt modelId="{938395F1-C599-43B2-99C7-8CC90598E423}" type="parTrans" cxnId="{D5A57B33-6628-4225-9C37-9ACD1F9AECF5}">
      <dgm:prSet/>
      <dgm:spPr/>
      <dgm:t>
        <a:bodyPr/>
        <a:lstStyle/>
        <a:p>
          <a:endParaRPr lang="pl-PL" b="1"/>
        </a:p>
      </dgm:t>
    </dgm:pt>
    <dgm:pt modelId="{15DF93C4-E67C-446B-8588-48F1C6C2382C}" type="sibTrans" cxnId="{D5A57B33-6628-4225-9C37-9ACD1F9AECF5}">
      <dgm:prSet/>
      <dgm:spPr/>
      <dgm:t>
        <a:bodyPr/>
        <a:lstStyle/>
        <a:p>
          <a:endParaRPr lang="pl-PL" b="1"/>
        </a:p>
      </dgm:t>
    </dgm:pt>
    <dgm:pt modelId="{9030B89F-37D6-4E35-B670-9E1F18B20E59}">
      <dgm:prSet phldrT="[Text]" custT="1"/>
      <dgm:spPr/>
      <dgm:t>
        <a:bodyPr/>
        <a:lstStyle/>
        <a:p>
          <a:r>
            <a:rPr lang="pl-PL" sz="2400" b="1" dirty="0" smtClean="0">
              <a:solidFill>
                <a:srgbClr val="FFFF00"/>
              </a:solidFill>
            </a:rPr>
            <a:t>Proxy</a:t>
          </a:r>
          <a:endParaRPr lang="pl-PL" sz="2400" b="1" dirty="0">
            <a:solidFill>
              <a:srgbClr val="FFFF00"/>
            </a:solidFill>
          </a:endParaRPr>
        </a:p>
      </dgm:t>
    </dgm:pt>
    <dgm:pt modelId="{3FD02309-9ACF-416F-AA9A-F7CA9BB1D4E7}" type="parTrans" cxnId="{3561665C-E633-4919-8AEC-2C1750787B26}">
      <dgm:prSet/>
      <dgm:spPr/>
      <dgm:t>
        <a:bodyPr/>
        <a:lstStyle/>
        <a:p>
          <a:endParaRPr lang="pl-PL" b="1"/>
        </a:p>
      </dgm:t>
    </dgm:pt>
    <dgm:pt modelId="{D23FDEC0-5574-4048-BE5F-E8CEC5352029}" type="sibTrans" cxnId="{3561665C-E633-4919-8AEC-2C1750787B26}">
      <dgm:prSet/>
      <dgm:spPr/>
      <dgm:t>
        <a:bodyPr/>
        <a:lstStyle/>
        <a:p>
          <a:endParaRPr lang="pl-PL" b="1"/>
        </a:p>
      </dgm:t>
    </dgm:pt>
    <dgm:pt modelId="{8E285425-AEE2-4D02-B2AC-5860557D00F5}">
      <dgm:prSet phldrT="[Text]"/>
      <dgm:spPr/>
      <dgm:t>
        <a:bodyPr/>
        <a:lstStyle/>
        <a:p>
          <a:r>
            <a:rPr lang="pl-PL" b="1" dirty="0" smtClean="0"/>
            <a:t>Zapora pośrdnicząca</a:t>
          </a:r>
          <a:endParaRPr lang="pl-PL" b="1" dirty="0"/>
        </a:p>
      </dgm:t>
    </dgm:pt>
    <dgm:pt modelId="{66811CC8-D4FC-4123-9ED7-0D61A8CFB45B}" type="parTrans" cxnId="{705C7A2C-F721-46DB-B5B8-8CE0E2FD4697}">
      <dgm:prSet/>
      <dgm:spPr/>
      <dgm:t>
        <a:bodyPr/>
        <a:lstStyle/>
        <a:p>
          <a:endParaRPr lang="pl-PL" b="1"/>
        </a:p>
      </dgm:t>
    </dgm:pt>
    <dgm:pt modelId="{BAB46CA8-464C-43D5-921D-9A98A21FFFE0}" type="sibTrans" cxnId="{705C7A2C-F721-46DB-B5B8-8CE0E2FD4697}">
      <dgm:prSet/>
      <dgm:spPr/>
      <dgm:t>
        <a:bodyPr/>
        <a:lstStyle/>
        <a:p>
          <a:endParaRPr lang="pl-PL" b="1"/>
        </a:p>
      </dgm:t>
    </dgm:pt>
    <dgm:pt modelId="{11E23D35-A5D0-482E-8B41-54A3BEA80FF0}">
      <dgm:prSet phldrT="[Text]"/>
      <dgm:spPr/>
      <dgm:t>
        <a:bodyPr/>
        <a:lstStyle/>
        <a:p>
          <a:r>
            <a:rPr lang="pl-PL" b="1" dirty="0" smtClean="0"/>
            <a:t>Możliwość blokowania treści aby nie dotarła do klienta</a:t>
          </a:r>
          <a:endParaRPr lang="pl-PL" b="1" dirty="0"/>
        </a:p>
      </dgm:t>
    </dgm:pt>
    <dgm:pt modelId="{95E8727C-F5E0-4D3B-A0D9-344298D41222}" type="parTrans" cxnId="{E0331E6D-0891-4379-84FF-740A400C81AC}">
      <dgm:prSet/>
      <dgm:spPr/>
      <dgm:t>
        <a:bodyPr/>
        <a:lstStyle/>
        <a:p>
          <a:endParaRPr lang="pl-PL" b="1"/>
        </a:p>
      </dgm:t>
    </dgm:pt>
    <dgm:pt modelId="{9893BB29-CE24-486A-844A-ADADD15DEC71}" type="sibTrans" cxnId="{E0331E6D-0891-4379-84FF-740A400C81AC}">
      <dgm:prSet/>
      <dgm:spPr/>
      <dgm:t>
        <a:bodyPr/>
        <a:lstStyle/>
        <a:p>
          <a:endParaRPr lang="pl-PL" b="1"/>
        </a:p>
      </dgm:t>
    </dgm:pt>
    <dgm:pt modelId="{1F6C1A53-244A-4390-A7A0-F93E4883AFD5}">
      <dgm:prSet phldrT="[Text]"/>
      <dgm:spPr/>
      <dgm:t>
        <a:bodyPr/>
        <a:lstStyle/>
        <a:p>
          <a:r>
            <a:rPr lang="pl-PL" b="1" dirty="0" smtClean="0"/>
            <a:t>Fukcje spełnia wydzielony komputer (Linux) lub specjalny program</a:t>
          </a:r>
          <a:endParaRPr lang="pl-PL" b="1" dirty="0"/>
        </a:p>
      </dgm:t>
    </dgm:pt>
    <dgm:pt modelId="{ABDAF53E-8180-4DC2-8440-E49D7E176421}" type="parTrans" cxnId="{79756DEF-B3B1-4AC6-978E-0212229EA443}">
      <dgm:prSet/>
      <dgm:spPr/>
      <dgm:t>
        <a:bodyPr/>
        <a:lstStyle/>
        <a:p>
          <a:endParaRPr lang="pl-PL"/>
        </a:p>
      </dgm:t>
    </dgm:pt>
    <dgm:pt modelId="{487AFE0D-97C3-4812-84BA-D6205FF60139}" type="sibTrans" cxnId="{79756DEF-B3B1-4AC6-978E-0212229EA443}">
      <dgm:prSet/>
      <dgm:spPr/>
      <dgm:t>
        <a:bodyPr/>
        <a:lstStyle/>
        <a:p>
          <a:endParaRPr lang="pl-PL"/>
        </a:p>
      </dgm:t>
    </dgm:pt>
    <dgm:pt modelId="{B1A756AC-90C7-4BDE-8AC0-4077DDE051F0}">
      <dgm:prSet phldrT="[Text]"/>
      <dgm:spPr/>
      <dgm:t>
        <a:bodyPr/>
        <a:lstStyle/>
        <a:p>
          <a:r>
            <a:rPr lang="pl-PL" b="1" dirty="0" smtClean="0"/>
            <a:t>Potrafi analizować komendy i treśi pobieranych stron.</a:t>
          </a:r>
          <a:endParaRPr lang="pl-PL" b="1" dirty="0"/>
        </a:p>
      </dgm:t>
    </dgm:pt>
    <dgm:pt modelId="{A98EDA78-F673-4715-AD7B-2546AF7F17F7}" type="parTrans" cxnId="{84EAD183-16F2-48B3-B199-0ACA99BBD661}">
      <dgm:prSet/>
      <dgm:spPr/>
      <dgm:t>
        <a:bodyPr/>
        <a:lstStyle/>
        <a:p>
          <a:endParaRPr lang="pl-PL"/>
        </a:p>
      </dgm:t>
    </dgm:pt>
    <dgm:pt modelId="{A4FD0195-EA05-4807-813F-B278CF142E12}" type="sibTrans" cxnId="{84EAD183-16F2-48B3-B199-0ACA99BBD661}">
      <dgm:prSet/>
      <dgm:spPr/>
      <dgm:t>
        <a:bodyPr/>
        <a:lstStyle/>
        <a:p>
          <a:endParaRPr lang="pl-PL"/>
        </a:p>
      </dgm:t>
    </dgm:pt>
    <dgm:pt modelId="{72422404-68FB-4D70-9D92-28251C6F9088}" type="pres">
      <dgm:prSet presAssocID="{FF5CC5EC-1D9C-4C3C-9CD3-553433203C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21CD430-FC8E-4286-A141-F6F982D91A15}" type="pres">
      <dgm:prSet presAssocID="{72BF96FF-7F18-4F8C-9C49-39E233B81CAE}" presName="composite" presStyleCnt="0"/>
      <dgm:spPr/>
    </dgm:pt>
    <dgm:pt modelId="{7FE8208E-44B2-4BE9-8EFC-C296A6218AEB}" type="pres">
      <dgm:prSet presAssocID="{72BF96FF-7F18-4F8C-9C49-39E233B81CA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51CEAE-DA9F-471A-BB29-E95D8A706DEA}" type="pres">
      <dgm:prSet presAssocID="{72BF96FF-7F18-4F8C-9C49-39E233B81CAE}" presName="descendantText" presStyleLbl="alignAcc1" presStyleIdx="0" presStyleCnt="3" custLinFactNeighborY="-2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D5A25A-9815-4000-A984-F4028D7FFB69}" type="pres">
      <dgm:prSet presAssocID="{662D5062-8D24-48F3-A024-587FFA6CAE35}" presName="sp" presStyleCnt="0"/>
      <dgm:spPr/>
    </dgm:pt>
    <dgm:pt modelId="{25F21740-71DB-4274-884A-3AADD1E1DC56}" type="pres">
      <dgm:prSet presAssocID="{6F35531E-15AD-4AB6-928E-E1C30DB47DAF}" presName="composite" presStyleCnt="0"/>
      <dgm:spPr/>
    </dgm:pt>
    <dgm:pt modelId="{C06BA72C-E71B-49C1-990E-7371E1F4DA7E}" type="pres">
      <dgm:prSet presAssocID="{6F35531E-15AD-4AB6-928E-E1C30DB47DA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692A55-8B07-40C3-93B8-36FADD2BE558}" type="pres">
      <dgm:prSet presAssocID="{6F35531E-15AD-4AB6-928E-E1C30DB47DA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BF9F37-7916-49D4-9ADB-3D47B352D1D6}" type="pres">
      <dgm:prSet presAssocID="{F6162EBA-497B-4FB7-8AC8-2936927816CF}" presName="sp" presStyleCnt="0"/>
      <dgm:spPr/>
    </dgm:pt>
    <dgm:pt modelId="{C743C9C6-660D-4DDF-82D3-04E6F89439D8}" type="pres">
      <dgm:prSet presAssocID="{9030B89F-37D6-4E35-B670-9E1F18B20E59}" presName="composite" presStyleCnt="0"/>
      <dgm:spPr/>
    </dgm:pt>
    <dgm:pt modelId="{352BB3B0-A6AB-4908-864B-FDCFEEB57C78}" type="pres">
      <dgm:prSet presAssocID="{9030B89F-37D6-4E35-B670-9E1F18B20E5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D2557F-145B-4306-917E-331A8A8DD1C7}" type="pres">
      <dgm:prSet presAssocID="{9030B89F-37D6-4E35-B670-9E1F18B20E5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C26F5D4-EE26-4DE0-A89D-937F3FC285B5}" type="presOf" srcId="{07EB6A32-D7ED-4B56-83D8-E4791E497A69}" destId="{E351CEAE-DA9F-471A-BB29-E95D8A706DEA}" srcOrd="0" destOrd="1" presId="urn:microsoft.com/office/officeart/2005/8/layout/chevron2"/>
    <dgm:cxn modelId="{432D9561-B16D-416F-9B12-E7C3A4CAE1CF}" type="presOf" srcId="{8E285425-AEE2-4D02-B2AC-5860557D00F5}" destId="{FFD2557F-145B-4306-917E-331A8A8DD1C7}" srcOrd="0" destOrd="0" presId="urn:microsoft.com/office/officeart/2005/8/layout/chevron2"/>
    <dgm:cxn modelId="{705C7A2C-F721-46DB-B5B8-8CE0E2FD4697}" srcId="{9030B89F-37D6-4E35-B670-9E1F18B20E59}" destId="{8E285425-AEE2-4D02-B2AC-5860557D00F5}" srcOrd="0" destOrd="0" parTransId="{66811CC8-D4FC-4123-9ED7-0D61A8CFB45B}" sibTransId="{BAB46CA8-464C-43D5-921D-9A98A21FFFE0}"/>
    <dgm:cxn modelId="{AB6A7265-8874-4883-8334-60FEEDFF0D47}" type="presOf" srcId="{1F6C1A53-244A-4390-A7A0-F93E4883AFD5}" destId="{E351CEAE-DA9F-471A-BB29-E95D8A706DEA}" srcOrd="0" destOrd="2" presId="urn:microsoft.com/office/officeart/2005/8/layout/chevron2"/>
    <dgm:cxn modelId="{F4C574EF-C88E-455C-9904-3B999140F227}" type="presOf" srcId="{9030B89F-37D6-4E35-B670-9E1F18B20E59}" destId="{352BB3B0-A6AB-4908-864B-FDCFEEB57C78}" srcOrd="0" destOrd="0" presId="urn:microsoft.com/office/officeart/2005/8/layout/chevron2"/>
    <dgm:cxn modelId="{3354F737-8283-4E34-AE93-0AB22D7C9227}" type="presOf" srcId="{9CFDA33F-D570-4690-BF1D-1BF1A0EA9DC3}" destId="{2C692A55-8B07-40C3-93B8-36FADD2BE558}" srcOrd="0" destOrd="0" presId="urn:microsoft.com/office/officeart/2005/8/layout/chevron2"/>
    <dgm:cxn modelId="{E6B4C713-5468-47E1-90D9-D1CFE801E659}" type="presOf" srcId="{FF5CC5EC-1D9C-4C3C-9CD3-553433203C39}" destId="{72422404-68FB-4D70-9D92-28251C6F9088}" srcOrd="0" destOrd="0" presId="urn:microsoft.com/office/officeart/2005/8/layout/chevron2"/>
    <dgm:cxn modelId="{F0F856A1-BE4D-4A35-97D9-6113E20F8A21}" type="presOf" srcId="{11E23D35-A5D0-482E-8B41-54A3BEA80FF0}" destId="{FFD2557F-145B-4306-917E-331A8A8DD1C7}" srcOrd="0" destOrd="1" presId="urn:microsoft.com/office/officeart/2005/8/layout/chevron2"/>
    <dgm:cxn modelId="{5EF30287-044F-4A7D-9581-36B5DCFFBCAF}" srcId="{72BF96FF-7F18-4F8C-9C49-39E233B81CAE}" destId="{0DC3C25A-278F-4DE3-9E3E-2E962116FFE9}" srcOrd="0" destOrd="0" parTransId="{DD6B8F44-1B56-4151-8A09-1D7301E4FD37}" sibTransId="{76486917-533B-4D65-AAA9-D0EE176BD13B}"/>
    <dgm:cxn modelId="{D5A57B33-6628-4225-9C37-9ACD1F9AECF5}" srcId="{6F35531E-15AD-4AB6-928E-E1C30DB47DAF}" destId="{945E8A3F-2378-4E8E-8CB2-2A30E83F0F21}" srcOrd="1" destOrd="0" parTransId="{938395F1-C599-43B2-99C7-8CC90598E423}" sibTransId="{15DF93C4-E67C-446B-8588-48F1C6C2382C}"/>
    <dgm:cxn modelId="{E0331E6D-0891-4379-84FF-740A400C81AC}" srcId="{9030B89F-37D6-4E35-B670-9E1F18B20E59}" destId="{11E23D35-A5D0-482E-8B41-54A3BEA80FF0}" srcOrd="1" destOrd="0" parTransId="{95E8727C-F5E0-4D3B-A0D9-344298D41222}" sibTransId="{9893BB29-CE24-486A-844A-ADADD15DEC71}"/>
    <dgm:cxn modelId="{7DA8AF2D-5AB4-4D04-A8F4-7EE7A68BBDB7}" srcId="{FF5CC5EC-1D9C-4C3C-9CD3-553433203C39}" destId="{72BF96FF-7F18-4F8C-9C49-39E233B81CAE}" srcOrd="0" destOrd="0" parTransId="{056FB374-80DE-4F7C-AF70-CDFF89372237}" sibTransId="{662D5062-8D24-48F3-A024-587FFA6CAE35}"/>
    <dgm:cxn modelId="{C47E7E28-DB90-4D53-B5F5-9F8164CD9E23}" type="presOf" srcId="{0DC3C25A-278F-4DE3-9E3E-2E962116FFE9}" destId="{E351CEAE-DA9F-471A-BB29-E95D8A706DEA}" srcOrd="0" destOrd="0" presId="urn:microsoft.com/office/officeart/2005/8/layout/chevron2"/>
    <dgm:cxn modelId="{7504EEAC-27A8-4A7C-8710-9A69A91BD7C8}" type="presOf" srcId="{6F35531E-15AD-4AB6-928E-E1C30DB47DAF}" destId="{C06BA72C-E71B-49C1-990E-7371E1F4DA7E}" srcOrd="0" destOrd="0" presId="urn:microsoft.com/office/officeart/2005/8/layout/chevron2"/>
    <dgm:cxn modelId="{84EAD183-16F2-48B3-B199-0ACA99BBD661}" srcId="{9030B89F-37D6-4E35-B670-9E1F18B20E59}" destId="{B1A756AC-90C7-4BDE-8AC0-4077DDE051F0}" srcOrd="2" destOrd="0" parTransId="{A98EDA78-F673-4715-AD7B-2546AF7F17F7}" sibTransId="{A4FD0195-EA05-4807-813F-B278CF142E12}"/>
    <dgm:cxn modelId="{3561665C-E633-4919-8AEC-2C1750787B26}" srcId="{FF5CC5EC-1D9C-4C3C-9CD3-553433203C39}" destId="{9030B89F-37D6-4E35-B670-9E1F18B20E59}" srcOrd="2" destOrd="0" parTransId="{3FD02309-9ACF-416F-AA9A-F7CA9BB1D4E7}" sibTransId="{D23FDEC0-5574-4048-BE5F-E8CEC5352029}"/>
    <dgm:cxn modelId="{9B0ACC84-F4EA-4311-9EC5-CEE025FCEECC}" type="presOf" srcId="{945E8A3F-2378-4E8E-8CB2-2A30E83F0F21}" destId="{2C692A55-8B07-40C3-93B8-36FADD2BE558}" srcOrd="0" destOrd="1" presId="urn:microsoft.com/office/officeart/2005/8/layout/chevron2"/>
    <dgm:cxn modelId="{04EE033E-91B5-4DEF-92B8-E7C68BC7F554}" srcId="{72BF96FF-7F18-4F8C-9C49-39E233B81CAE}" destId="{07EB6A32-D7ED-4B56-83D8-E4791E497A69}" srcOrd="1" destOrd="0" parTransId="{95D27C3A-52F2-49F6-ADEA-6FD459179145}" sibTransId="{01791729-2C5E-4ACA-9E2C-8C4DAD600289}"/>
    <dgm:cxn modelId="{8215A341-D908-4EB1-8033-3C0FAC92BD0F}" type="presOf" srcId="{B1A756AC-90C7-4BDE-8AC0-4077DDE051F0}" destId="{FFD2557F-145B-4306-917E-331A8A8DD1C7}" srcOrd="0" destOrd="2" presId="urn:microsoft.com/office/officeart/2005/8/layout/chevron2"/>
    <dgm:cxn modelId="{79756DEF-B3B1-4AC6-978E-0212229EA443}" srcId="{72BF96FF-7F18-4F8C-9C49-39E233B81CAE}" destId="{1F6C1A53-244A-4390-A7A0-F93E4883AFD5}" srcOrd="2" destOrd="0" parTransId="{ABDAF53E-8180-4DC2-8440-E49D7E176421}" sibTransId="{487AFE0D-97C3-4812-84BA-D6205FF60139}"/>
    <dgm:cxn modelId="{DB22ED17-8A32-4EA1-9029-ABC6C0982756}" type="presOf" srcId="{72BF96FF-7F18-4F8C-9C49-39E233B81CAE}" destId="{7FE8208E-44B2-4BE9-8EFC-C296A6218AEB}" srcOrd="0" destOrd="0" presId="urn:microsoft.com/office/officeart/2005/8/layout/chevron2"/>
    <dgm:cxn modelId="{18F5BEC0-70CA-4E72-8206-F4D8305431AA}" srcId="{FF5CC5EC-1D9C-4C3C-9CD3-553433203C39}" destId="{6F35531E-15AD-4AB6-928E-E1C30DB47DAF}" srcOrd="1" destOrd="0" parTransId="{783C8C42-6239-4851-B894-E2F3739E2D7D}" sibTransId="{F6162EBA-497B-4FB7-8AC8-2936927816CF}"/>
    <dgm:cxn modelId="{231A6449-AA37-4B22-806D-0957F8E1CECB}" srcId="{6F35531E-15AD-4AB6-928E-E1C30DB47DAF}" destId="{9CFDA33F-D570-4690-BF1D-1BF1A0EA9DC3}" srcOrd="0" destOrd="0" parTransId="{FB60297C-01EB-4931-94B7-3F3B06171847}" sibTransId="{052F1A8D-22B1-4B18-A64E-71E9A6A137D2}"/>
    <dgm:cxn modelId="{46AAF021-12B9-4844-9916-245828D2EC2B}" type="presParOf" srcId="{72422404-68FB-4D70-9D92-28251C6F9088}" destId="{A21CD430-FC8E-4286-A141-F6F982D91A15}" srcOrd="0" destOrd="0" presId="urn:microsoft.com/office/officeart/2005/8/layout/chevron2"/>
    <dgm:cxn modelId="{478638A6-B7AE-4571-894C-7C9277CC7D58}" type="presParOf" srcId="{A21CD430-FC8E-4286-A141-F6F982D91A15}" destId="{7FE8208E-44B2-4BE9-8EFC-C296A6218AEB}" srcOrd="0" destOrd="0" presId="urn:microsoft.com/office/officeart/2005/8/layout/chevron2"/>
    <dgm:cxn modelId="{58AD4F52-8B9F-4771-8BF0-EF63274D3725}" type="presParOf" srcId="{A21CD430-FC8E-4286-A141-F6F982D91A15}" destId="{E351CEAE-DA9F-471A-BB29-E95D8A706DEA}" srcOrd="1" destOrd="0" presId="urn:microsoft.com/office/officeart/2005/8/layout/chevron2"/>
    <dgm:cxn modelId="{68963082-569C-4E2A-B350-4AA2A863579E}" type="presParOf" srcId="{72422404-68FB-4D70-9D92-28251C6F9088}" destId="{7BD5A25A-9815-4000-A984-F4028D7FFB69}" srcOrd="1" destOrd="0" presId="urn:microsoft.com/office/officeart/2005/8/layout/chevron2"/>
    <dgm:cxn modelId="{086A260C-6138-4BF0-A7A5-913EC2254E76}" type="presParOf" srcId="{72422404-68FB-4D70-9D92-28251C6F9088}" destId="{25F21740-71DB-4274-884A-3AADD1E1DC56}" srcOrd="2" destOrd="0" presId="urn:microsoft.com/office/officeart/2005/8/layout/chevron2"/>
    <dgm:cxn modelId="{CC77A11C-95B7-474C-A249-6AE3FCCF04C4}" type="presParOf" srcId="{25F21740-71DB-4274-884A-3AADD1E1DC56}" destId="{C06BA72C-E71B-49C1-990E-7371E1F4DA7E}" srcOrd="0" destOrd="0" presId="urn:microsoft.com/office/officeart/2005/8/layout/chevron2"/>
    <dgm:cxn modelId="{DDA94BD3-34FD-4924-9877-619543A7196C}" type="presParOf" srcId="{25F21740-71DB-4274-884A-3AADD1E1DC56}" destId="{2C692A55-8B07-40C3-93B8-36FADD2BE558}" srcOrd="1" destOrd="0" presId="urn:microsoft.com/office/officeart/2005/8/layout/chevron2"/>
    <dgm:cxn modelId="{17E9C434-9F5C-49D8-B641-250A3DEE3870}" type="presParOf" srcId="{72422404-68FB-4D70-9D92-28251C6F9088}" destId="{7EBF9F37-7916-49D4-9ADB-3D47B352D1D6}" srcOrd="3" destOrd="0" presId="urn:microsoft.com/office/officeart/2005/8/layout/chevron2"/>
    <dgm:cxn modelId="{F50EA5A5-F988-49C4-8126-F70A24831DF0}" type="presParOf" srcId="{72422404-68FB-4D70-9D92-28251C6F9088}" destId="{C743C9C6-660D-4DDF-82D3-04E6F89439D8}" srcOrd="4" destOrd="0" presId="urn:microsoft.com/office/officeart/2005/8/layout/chevron2"/>
    <dgm:cxn modelId="{D1158A36-853C-4E02-93D4-0777FF87C260}" type="presParOf" srcId="{C743C9C6-660D-4DDF-82D3-04E6F89439D8}" destId="{352BB3B0-A6AB-4908-864B-FDCFEEB57C78}" srcOrd="0" destOrd="0" presId="urn:microsoft.com/office/officeart/2005/8/layout/chevron2"/>
    <dgm:cxn modelId="{09399586-328F-4F17-85FE-2667DA625A3A}" type="presParOf" srcId="{C743C9C6-660D-4DDF-82D3-04E6F89439D8}" destId="{FFD2557F-145B-4306-917E-331A8A8DD1C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40853-E2AE-4326-BF81-EF4739A3D0CF}">
      <dsp:nvSpPr>
        <dsp:cNvPr id="0" name=""/>
        <dsp:cNvSpPr/>
      </dsp:nvSpPr>
      <dsp:spPr>
        <a:xfrm>
          <a:off x="343552" y="512"/>
          <a:ext cx="7449798" cy="41089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ZARZĄDZANIE I  KONTROLA RUCHU SIECIOWEGO</a:t>
          </a:r>
          <a:endParaRPr lang="pl-PL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3552" y="512"/>
        <a:ext cx="7449798" cy="410890"/>
      </dsp:txXfrm>
    </dsp:sp>
    <dsp:sp modelId="{38B7C9F5-C71B-4960-9358-8B8B9F87497E}">
      <dsp:nvSpPr>
        <dsp:cNvPr id="0" name=""/>
        <dsp:cNvSpPr/>
      </dsp:nvSpPr>
      <dsp:spPr>
        <a:xfrm>
          <a:off x="1338769" y="411403"/>
          <a:ext cx="1057632" cy="8369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5BB0A8-9F6D-4B66-A177-838698AAFBB2}">
      <dsp:nvSpPr>
        <dsp:cNvPr id="0" name=""/>
        <dsp:cNvSpPr/>
      </dsp:nvSpPr>
      <dsp:spPr>
        <a:xfrm>
          <a:off x="1974052" y="411403"/>
          <a:ext cx="1057632" cy="8369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280D6E-7BAA-4116-BC9D-6E1D4DADD320}">
      <dsp:nvSpPr>
        <dsp:cNvPr id="0" name=""/>
        <dsp:cNvSpPr/>
      </dsp:nvSpPr>
      <dsp:spPr>
        <a:xfrm>
          <a:off x="2609836" y="411403"/>
          <a:ext cx="1057632" cy="8369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548390-CB80-4FD8-8E01-2AF9DDF74AAE}">
      <dsp:nvSpPr>
        <dsp:cNvPr id="0" name=""/>
        <dsp:cNvSpPr/>
      </dsp:nvSpPr>
      <dsp:spPr>
        <a:xfrm>
          <a:off x="3245119" y="411403"/>
          <a:ext cx="1057632" cy="8369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3C3FC-A209-4580-8B58-AD53E2C89451}">
      <dsp:nvSpPr>
        <dsp:cNvPr id="0" name=""/>
        <dsp:cNvSpPr/>
      </dsp:nvSpPr>
      <dsp:spPr>
        <a:xfrm>
          <a:off x="3880903" y="411403"/>
          <a:ext cx="1057632" cy="8369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A177E0-AAE7-4D22-A809-071F1A70D19B}">
      <dsp:nvSpPr>
        <dsp:cNvPr id="0" name=""/>
        <dsp:cNvSpPr/>
      </dsp:nvSpPr>
      <dsp:spPr>
        <a:xfrm>
          <a:off x="4516186" y="411403"/>
          <a:ext cx="1057632" cy="8369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50FEC1-DA30-4648-B499-FFB451932629}">
      <dsp:nvSpPr>
        <dsp:cNvPr id="0" name=""/>
        <dsp:cNvSpPr/>
      </dsp:nvSpPr>
      <dsp:spPr>
        <a:xfrm>
          <a:off x="5151970" y="411403"/>
          <a:ext cx="1057632" cy="836999"/>
        </a:xfrm>
        <a:prstGeom prst="chevron">
          <a:avLst>
            <a:gd name="adj" fmla="val 70610"/>
          </a:avLst>
        </a:prstGeom>
        <a:solidFill>
          <a:srgbClr val="FF0000"/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D4AAA8-B42B-4F73-8E8E-D89863FB6A67}">
      <dsp:nvSpPr>
        <dsp:cNvPr id="0" name=""/>
        <dsp:cNvSpPr/>
      </dsp:nvSpPr>
      <dsp:spPr>
        <a:xfrm>
          <a:off x="343552" y="495103"/>
          <a:ext cx="6568987" cy="6695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bg1"/>
              </a:solidFill>
              <a:effectLst/>
            </a:rPr>
            <a:t>Firewal bada pakiety i monitoruje nawiązywanie połączenia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bg1"/>
              </a:solidFill>
              <a:effectLst/>
            </a:rPr>
            <a:t>Adres IP źródła, port źródła, port docelowy, protokół</a:t>
          </a:r>
          <a:endParaRPr lang="pl-PL" sz="1400" b="1" kern="1200" dirty="0">
            <a:solidFill>
              <a:schemeClr val="bg1"/>
            </a:solidFill>
            <a:effectLst/>
          </a:endParaRPr>
        </a:p>
      </dsp:txBody>
      <dsp:txXfrm>
        <a:off x="343552" y="495103"/>
        <a:ext cx="6568987" cy="669599"/>
      </dsp:txXfrm>
    </dsp:sp>
    <dsp:sp modelId="{6BE5EE73-56A2-45AC-8D3C-F849535825E1}">
      <dsp:nvSpPr>
        <dsp:cNvPr id="0" name=""/>
        <dsp:cNvSpPr/>
      </dsp:nvSpPr>
      <dsp:spPr>
        <a:xfrm>
          <a:off x="343552" y="1312399"/>
          <a:ext cx="7449798" cy="41089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AUTORYZACJA DOSTĘPU</a:t>
          </a:r>
          <a:endParaRPr lang="pl-PL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3552" y="1312399"/>
        <a:ext cx="7449798" cy="410890"/>
      </dsp:txXfrm>
    </dsp:sp>
    <dsp:sp modelId="{F3C52676-36AE-4953-BD89-684683D10EF4}">
      <dsp:nvSpPr>
        <dsp:cNvPr id="0" name=""/>
        <dsp:cNvSpPr/>
      </dsp:nvSpPr>
      <dsp:spPr>
        <a:xfrm>
          <a:off x="1338769" y="1723290"/>
          <a:ext cx="1057632" cy="8369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40CE35-473D-4B00-A86D-8DFC726ADE0B}">
      <dsp:nvSpPr>
        <dsp:cNvPr id="0" name=""/>
        <dsp:cNvSpPr/>
      </dsp:nvSpPr>
      <dsp:spPr>
        <a:xfrm>
          <a:off x="1974052" y="1723290"/>
          <a:ext cx="1057632" cy="8369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2A1700-0071-4B34-9525-BDBCBF8BA84E}">
      <dsp:nvSpPr>
        <dsp:cNvPr id="0" name=""/>
        <dsp:cNvSpPr/>
      </dsp:nvSpPr>
      <dsp:spPr>
        <a:xfrm>
          <a:off x="2609836" y="1723290"/>
          <a:ext cx="1057632" cy="8369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5CFD73-CA0C-4B51-ABEA-67927DD2D2D4}">
      <dsp:nvSpPr>
        <dsp:cNvPr id="0" name=""/>
        <dsp:cNvSpPr/>
      </dsp:nvSpPr>
      <dsp:spPr>
        <a:xfrm>
          <a:off x="3245119" y="1723290"/>
          <a:ext cx="1057632" cy="8369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5F0797-BE25-4479-A8C7-838312CF2F3B}">
      <dsp:nvSpPr>
        <dsp:cNvPr id="0" name=""/>
        <dsp:cNvSpPr/>
      </dsp:nvSpPr>
      <dsp:spPr>
        <a:xfrm>
          <a:off x="3880903" y="1723290"/>
          <a:ext cx="1057632" cy="8369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D73EF7-DEC9-42A4-A2A5-DC6C0DF93C36}">
      <dsp:nvSpPr>
        <dsp:cNvPr id="0" name=""/>
        <dsp:cNvSpPr/>
      </dsp:nvSpPr>
      <dsp:spPr>
        <a:xfrm>
          <a:off x="4516186" y="1723290"/>
          <a:ext cx="1057632" cy="8369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92B3E1-69B0-41D7-91BF-575912851DDD}">
      <dsp:nvSpPr>
        <dsp:cNvPr id="0" name=""/>
        <dsp:cNvSpPr/>
      </dsp:nvSpPr>
      <dsp:spPr>
        <a:xfrm>
          <a:off x="5151970" y="1723290"/>
          <a:ext cx="1057632" cy="836999"/>
        </a:xfrm>
        <a:prstGeom prst="chevron">
          <a:avLst>
            <a:gd name="adj" fmla="val 70610"/>
          </a:avLst>
        </a:prstGeom>
        <a:solidFill>
          <a:srgbClr val="FF0000"/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3703C7-E888-4E84-ABE1-E7D1A29CFEDA}">
      <dsp:nvSpPr>
        <dsp:cNvPr id="0" name=""/>
        <dsp:cNvSpPr/>
      </dsp:nvSpPr>
      <dsp:spPr>
        <a:xfrm>
          <a:off x="343552" y="1806990"/>
          <a:ext cx="6568987" cy="6695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bg1"/>
              </a:solidFill>
              <a:effectLst/>
            </a:rPr>
            <a:t>Żądanie haseł, certyfikatów, kluczy publicznych, </a:t>
          </a:r>
          <a:endParaRPr lang="pl-PL" sz="1400" b="1" kern="1200" dirty="0">
            <a:solidFill>
              <a:schemeClr val="bg1"/>
            </a:solidFill>
            <a:effectLst/>
          </a:endParaRPr>
        </a:p>
      </dsp:txBody>
      <dsp:txXfrm>
        <a:off x="343552" y="1806990"/>
        <a:ext cx="6568987" cy="669599"/>
      </dsp:txXfrm>
    </dsp:sp>
    <dsp:sp modelId="{B976F201-CFBF-4425-A499-FBA0942D3FC8}">
      <dsp:nvSpPr>
        <dsp:cNvPr id="0" name=""/>
        <dsp:cNvSpPr/>
      </dsp:nvSpPr>
      <dsp:spPr>
        <a:xfrm>
          <a:off x="343552" y="2624286"/>
          <a:ext cx="7449798" cy="41089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OCHRONA ZASOBÓW</a:t>
          </a:r>
          <a:endParaRPr lang="pl-PL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3552" y="2624286"/>
        <a:ext cx="7449798" cy="410890"/>
      </dsp:txXfrm>
    </dsp:sp>
    <dsp:sp modelId="{6D4EA862-D43D-44DC-AD11-3DB081390900}">
      <dsp:nvSpPr>
        <dsp:cNvPr id="0" name=""/>
        <dsp:cNvSpPr/>
      </dsp:nvSpPr>
      <dsp:spPr>
        <a:xfrm>
          <a:off x="1338769" y="3035177"/>
          <a:ext cx="1057632" cy="8369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7E9451-A537-4916-9802-742EFA6A9269}">
      <dsp:nvSpPr>
        <dsp:cNvPr id="0" name=""/>
        <dsp:cNvSpPr/>
      </dsp:nvSpPr>
      <dsp:spPr>
        <a:xfrm>
          <a:off x="1974052" y="3035177"/>
          <a:ext cx="1057632" cy="8369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790139-B6D9-42AB-87DE-F2C4A830342A}">
      <dsp:nvSpPr>
        <dsp:cNvPr id="0" name=""/>
        <dsp:cNvSpPr/>
      </dsp:nvSpPr>
      <dsp:spPr>
        <a:xfrm>
          <a:off x="2609836" y="3035177"/>
          <a:ext cx="1057632" cy="8369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768C39-8CBF-42CD-AC02-5AA86E90086A}">
      <dsp:nvSpPr>
        <dsp:cNvPr id="0" name=""/>
        <dsp:cNvSpPr/>
      </dsp:nvSpPr>
      <dsp:spPr>
        <a:xfrm>
          <a:off x="3245119" y="3035177"/>
          <a:ext cx="1057632" cy="8369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8BD9B9-89CE-4FE6-B6A5-A409A6C2A871}">
      <dsp:nvSpPr>
        <dsp:cNvPr id="0" name=""/>
        <dsp:cNvSpPr/>
      </dsp:nvSpPr>
      <dsp:spPr>
        <a:xfrm>
          <a:off x="3880903" y="3035177"/>
          <a:ext cx="1057632" cy="8369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C5EC86-2A10-4E9A-9F98-54AB6C33FC2A}">
      <dsp:nvSpPr>
        <dsp:cNvPr id="0" name=""/>
        <dsp:cNvSpPr/>
      </dsp:nvSpPr>
      <dsp:spPr>
        <a:xfrm>
          <a:off x="4516186" y="3035177"/>
          <a:ext cx="1057632" cy="8369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69B9BD-C70A-4DF9-B299-2BBC9845A756}">
      <dsp:nvSpPr>
        <dsp:cNvPr id="0" name=""/>
        <dsp:cNvSpPr/>
      </dsp:nvSpPr>
      <dsp:spPr>
        <a:xfrm>
          <a:off x="5151970" y="3035177"/>
          <a:ext cx="1057632" cy="836999"/>
        </a:xfrm>
        <a:prstGeom prst="chevron">
          <a:avLst>
            <a:gd name="adj" fmla="val 70610"/>
          </a:avLst>
        </a:prstGeom>
        <a:solidFill>
          <a:srgbClr val="FF0000"/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A7F014-2292-478F-B8D5-816A8DC7D318}">
      <dsp:nvSpPr>
        <dsp:cNvPr id="0" name=""/>
        <dsp:cNvSpPr/>
      </dsp:nvSpPr>
      <dsp:spPr>
        <a:xfrm>
          <a:off x="343552" y="3118877"/>
          <a:ext cx="6568987" cy="6695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bg1"/>
              </a:solidFill>
              <a:effectLst/>
            </a:rPr>
            <a:t>Firewall pełni finkcję pośrednika pomiędzy hostami : PROXY</a:t>
          </a:r>
          <a:endParaRPr lang="pl-PL" sz="1400" b="1" kern="1200" dirty="0">
            <a:solidFill>
              <a:schemeClr val="bg1"/>
            </a:solidFill>
            <a:effectLst/>
          </a:endParaRPr>
        </a:p>
      </dsp:txBody>
      <dsp:txXfrm>
        <a:off x="343552" y="3118877"/>
        <a:ext cx="6568987" cy="669599"/>
      </dsp:txXfrm>
    </dsp:sp>
    <dsp:sp modelId="{136F00E7-C4F1-4310-9C57-19433DA104E6}">
      <dsp:nvSpPr>
        <dsp:cNvPr id="0" name=""/>
        <dsp:cNvSpPr/>
      </dsp:nvSpPr>
      <dsp:spPr>
        <a:xfrm>
          <a:off x="343552" y="3936173"/>
          <a:ext cx="7449798" cy="41089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REJSTROWANIE I RAPORTOWANIE</a:t>
          </a:r>
          <a:endParaRPr lang="pl-PL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3552" y="3936173"/>
        <a:ext cx="7449798" cy="410890"/>
      </dsp:txXfrm>
    </dsp:sp>
    <dsp:sp modelId="{6867B12A-3CDA-4202-BAD9-CACA729C0280}">
      <dsp:nvSpPr>
        <dsp:cNvPr id="0" name=""/>
        <dsp:cNvSpPr/>
      </dsp:nvSpPr>
      <dsp:spPr>
        <a:xfrm>
          <a:off x="1337213" y="4347063"/>
          <a:ext cx="1057632" cy="8369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8B1E7A-16E9-465B-B680-F8D097802F7F}">
      <dsp:nvSpPr>
        <dsp:cNvPr id="0" name=""/>
        <dsp:cNvSpPr/>
      </dsp:nvSpPr>
      <dsp:spPr>
        <a:xfrm>
          <a:off x="1972495" y="4347063"/>
          <a:ext cx="1057632" cy="8369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FA8FF6-E59F-4588-B25C-C9789850238A}">
      <dsp:nvSpPr>
        <dsp:cNvPr id="0" name=""/>
        <dsp:cNvSpPr/>
      </dsp:nvSpPr>
      <dsp:spPr>
        <a:xfrm>
          <a:off x="2608280" y="4347063"/>
          <a:ext cx="1057632" cy="8369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343248-5EA1-4D77-BCEE-973599ED0325}">
      <dsp:nvSpPr>
        <dsp:cNvPr id="0" name=""/>
        <dsp:cNvSpPr/>
      </dsp:nvSpPr>
      <dsp:spPr>
        <a:xfrm>
          <a:off x="3243562" y="4347063"/>
          <a:ext cx="1057632" cy="8369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4B0287-D27C-4847-9A51-250579544EC3}">
      <dsp:nvSpPr>
        <dsp:cNvPr id="0" name=""/>
        <dsp:cNvSpPr/>
      </dsp:nvSpPr>
      <dsp:spPr>
        <a:xfrm>
          <a:off x="3879347" y="4347063"/>
          <a:ext cx="1057632" cy="8369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C1C180-9677-4D6B-8D17-38217130AAA0}">
      <dsp:nvSpPr>
        <dsp:cNvPr id="0" name=""/>
        <dsp:cNvSpPr/>
      </dsp:nvSpPr>
      <dsp:spPr>
        <a:xfrm>
          <a:off x="4514629" y="4347063"/>
          <a:ext cx="1057632" cy="8369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9F62E3-318E-4EA8-BB09-2698CDCED1EA}">
      <dsp:nvSpPr>
        <dsp:cNvPr id="0" name=""/>
        <dsp:cNvSpPr/>
      </dsp:nvSpPr>
      <dsp:spPr>
        <a:xfrm>
          <a:off x="5150414" y="4347063"/>
          <a:ext cx="1057632" cy="836999"/>
        </a:xfrm>
        <a:prstGeom prst="chevron">
          <a:avLst>
            <a:gd name="adj" fmla="val 70610"/>
          </a:avLst>
        </a:prstGeom>
        <a:solidFill>
          <a:srgbClr val="FF0000"/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D51EDD-6CE4-4E55-A2F1-C41E6CC322DA}">
      <dsp:nvSpPr>
        <dsp:cNvPr id="0" name=""/>
        <dsp:cNvSpPr/>
      </dsp:nvSpPr>
      <dsp:spPr>
        <a:xfrm>
          <a:off x="343552" y="4430763"/>
          <a:ext cx="6565874" cy="6695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bg1"/>
              </a:solidFill>
              <a:effectLst/>
            </a:rPr>
            <a:t>Zapis i informacja o wszelkich nieprawidłowościach :dziennkik zdarzeń, okienka powiadomień, informacja na stronie www, wiadomosć do admina. </a:t>
          </a:r>
          <a:endParaRPr lang="pl-PL" sz="1400" b="1" kern="1200" dirty="0">
            <a:solidFill>
              <a:schemeClr val="bg1"/>
            </a:solidFill>
            <a:effectLst/>
          </a:endParaRPr>
        </a:p>
      </dsp:txBody>
      <dsp:txXfrm>
        <a:off x="343552" y="4430763"/>
        <a:ext cx="6565874" cy="669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3D3B5-9C77-4427-B8FA-D31B3A178665}">
      <dsp:nvSpPr>
        <dsp:cNvPr id="0" name=""/>
        <dsp:cNvSpPr/>
      </dsp:nvSpPr>
      <dsp:spPr>
        <a:xfrm>
          <a:off x="2606686" y="362"/>
          <a:ext cx="6106278" cy="14130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/>
            <a:t>Zabezpiczenie pojedynczego hosta</a:t>
          </a:r>
          <a:endParaRPr lang="pl-PL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/>
            <a:t>ZoneAlarm, Symantec Personal Firewall</a:t>
          </a:r>
          <a:endParaRPr lang="pl-PL" sz="1800" b="1" kern="1200" dirty="0"/>
        </a:p>
      </dsp:txBody>
      <dsp:txXfrm>
        <a:off x="2606686" y="176992"/>
        <a:ext cx="5576389" cy="1059777"/>
      </dsp:txXfrm>
    </dsp:sp>
    <dsp:sp modelId="{3A0BA6E5-D06D-4F51-BD05-B1A7AF114A1D}">
      <dsp:nvSpPr>
        <dsp:cNvPr id="0" name=""/>
        <dsp:cNvSpPr/>
      </dsp:nvSpPr>
      <dsp:spPr>
        <a:xfrm>
          <a:off x="72010" y="0"/>
          <a:ext cx="2534676" cy="14130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1" kern="1200" dirty="0" smtClean="0">
              <a:solidFill>
                <a:schemeClr val="accent5">
                  <a:lumMod val="75000"/>
                </a:schemeClr>
              </a:solidFill>
            </a:rPr>
            <a:t>OSOBISTY</a:t>
          </a:r>
          <a:endParaRPr lang="pl-PL" sz="31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40989" y="68979"/>
        <a:ext cx="2396718" cy="1275079"/>
      </dsp:txXfrm>
    </dsp:sp>
    <dsp:sp modelId="{F1B808BE-984A-44B7-8F3D-431E52E4DD33}">
      <dsp:nvSpPr>
        <dsp:cNvPr id="0" name=""/>
        <dsp:cNvSpPr/>
      </dsp:nvSpPr>
      <dsp:spPr>
        <a:xfrm>
          <a:off x="2577863" y="1554703"/>
          <a:ext cx="6135110" cy="14130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/>
            <a:t>Chronią całą infrastukturę sieciową (firma)</a:t>
          </a:r>
          <a:endParaRPr lang="pl-PL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/>
            <a:t>Badają szczegółowo pakiety i monitorują ruch sieciowy</a:t>
          </a:r>
          <a:endParaRPr lang="pl-PL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/>
            <a:t>Cisco PIX, Symantec Enterprise Firwall</a:t>
          </a:r>
          <a:endParaRPr lang="pl-PL" sz="1800" b="1" kern="1200" dirty="0"/>
        </a:p>
      </dsp:txBody>
      <dsp:txXfrm>
        <a:off x="2577863" y="1731333"/>
        <a:ext cx="5605221" cy="1059777"/>
      </dsp:txXfrm>
    </dsp:sp>
    <dsp:sp modelId="{8E94132C-717C-4BCE-A18A-A90C6C9459F2}">
      <dsp:nvSpPr>
        <dsp:cNvPr id="0" name=""/>
        <dsp:cNvSpPr/>
      </dsp:nvSpPr>
      <dsp:spPr>
        <a:xfrm>
          <a:off x="71984" y="1555066"/>
          <a:ext cx="2534676" cy="14130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1" kern="1200" dirty="0" smtClean="0">
              <a:solidFill>
                <a:schemeClr val="accent5">
                  <a:lumMod val="75000"/>
                </a:schemeClr>
              </a:solidFill>
            </a:rPr>
            <a:t>SIECIOWY</a:t>
          </a:r>
          <a:endParaRPr lang="pl-PL" sz="31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40963" y="1624045"/>
        <a:ext cx="2396718" cy="12750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8208E-44B2-4BE9-8EFC-C296A6218AEB}">
      <dsp:nvSpPr>
        <dsp:cNvPr id="0" name=""/>
        <dsp:cNvSpPr/>
      </dsp:nvSpPr>
      <dsp:spPr>
        <a:xfrm rot="5400000">
          <a:off x="-261517" y="266705"/>
          <a:ext cx="1743452" cy="1220416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rgbClr val="FFFF00"/>
              </a:solidFill>
            </a:rPr>
            <a:t>Zapory</a:t>
          </a:r>
          <a:r>
            <a:rPr lang="pl-PL" sz="1600" b="1" kern="1200" dirty="0" smtClean="0">
              <a:solidFill>
                <a:srgbClr val="FFFF00"/>
              </a:solidFill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rgbClr val="FFFF00"/>
              </a:solidFill>
            </a:rPr>
            <a:t>filtrujące</a:t>
          </a:r>
          <a:endParaRPr lang="pl-PL" sz="1600" b="1" kern="1200" dirty="0">
            <a:solidFill>
              <a:srgbClr val="FFFF00"/>
            </a:solidFill>
          </a:endParaRPr>
        </a:p>
      </dsp:txBody>
      <dsp:txXfrm rot="-5400000">
        <a:off x="1" y="615395"/>
        <a:ext cx="1220416" cy="523036"/>
      </dsp:txXfrm>
    </dsp:sp>
    <dsp:sp modelId="{E351CEAE-DA9F-471A-BB29-E95D8A706DEA}">
      <dsp:nvSpPr>
        <dsp:cNvPr id="0" name=""/>
        <dsp:cNvSpPr/>
      </dsp:nvSpPr>
      <dsp:spPr>
        <a:xfrm rot="5400000">
          <a:off x="4339596" y="-3116815"/>
          <a:ext cx="1133839" cy="737219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smtClean="0"/>
            <a:t>Filtrują i przepuszczają okreslone regułami pakiety</a:t>
          </a:r>
          <a:endParaRPr lang="pl-PL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smtClean="0"/>
            <a:t>Pełnią funkcje rutera</a:t>
          </a:r>
          <a:endParaRPr lang="pl-PL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smtClean="0"/>
            <a:t>Fukcje spełnia wydzielony komputer (Linux) lub specjalny program</a:t>
          </a:r>
          <a:endParaRPr lang="pl-PL" sz="1700" b="1" kern="1200" dirty="0"/>
        </a:p>
      </dsp:txBody>
      <dsp:txXfrm rot="-5400000">
        <a:off x="1220417" y="57713"/>
        <a:ext cx="7316850" cy="1023141"/>
      </dsp:txXfrm>
    </dsp:sp>
    <dsp:sp modelId="{C06BA72C-E71B-49C1-990E-7371E1F4DA7E}">
      <dsp:nvSpPr>
        <dsp:cNvPr id="0" name=""/>
        <dsp:cNvSpPr/>
      </dsp:nvSpPr>
      <dsp:spPr>
        <a:xfrm rot="5400000">
          <a:off x="-261517" y="1817835"/>
          <a:ext cx="1743452" cy="1220416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FFFF00"/>
              </a:solidFill>
            </a:rPr>
            <a:t>NAT</a:t>
          </a:r>
          <a:endParaRPr lang="pl-PL" sz="2000" b="1" kern="1200" dirty="0">
            <a:solidFill>
              <a:srgbClr val="FFFF00"/>
            </a:solidFill>
          </a:endParaRPr>
        </a:p>
      </dsp:txBody>
      <dsp:txXfrm rot="-5400000">
        <a:off x="1" y="2166525"/>
        <a:ext cx="1220416" cy="523036"/>
      </dsp:txXfrm>
    </dsp:sp>
    <dsp:sp modelId="{2C692A55-8B07-40C3-93B8-36FADD2BE558}">
      <dsp:nvSpPr>
        <dsp:cNvPr id="0" name=""/>
        <dsp:cNvSpPr/>
      </dsp:nvSpPr>
      <dsp:spPr>
        <a:xfrm rot="5400000">
          <a:off x="4339894" y="-1563159"/>
          <a:ext cx="1133244" cy="737219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smtClean="0"/>
            <a:t>Translacja adresów sieciowych</a:t>
          </a:r>
          <a:endParaRPr lang="pl-PL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smtClean="0"/>
            <a:t>Ukrywanie adrsu IP hostów wewnętrzynych w celu ukrycia przed zewnętrzynm monitorowaniem</a:t>
          </a:r>
          <a:endParaRPr lang="pl-PL" sz="1700" b="1" kern="1200" dirty="0"/>
        </a:p>
      </dsp:txBody>
      <dsp:txXfrm rot="-5400000">
        <a:off x="1220417" y="1611638"/>
        <a:ext cx="7316879" cy="1022604"/>
      </dsp:txXfrm>
    </dsp:sp>
    <dsp:sp modelId="{352BB3B0-A6AB-4908-864B-FDCFEEB57C78}">
      <dsp:nvSpPr>
        <dsp:cNvPr id="0" name=""/>
        <dsp:cNvSpPr/>
      </dsp:nvSpPr>
      <dsp:spPr>
        <a:xfrm rot="5400000">
          <a:off x="-261517" y="3368966"/>
          <a:ext cx="1743452" cy="1220416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rgbClr val="FFFF00"/>
              </a:solidFill>
            </a:rPr>
            <a:t>Proxy</a:t>
          </a:r>
          <a:endParaRPr lang="pl-PL" sz="2400" b="1" kern="1200" dirty="0">
            <a:solidFill>
              <a:srgbClr val="FFFF00"/>
            </a:solidFill>
          </a:endParaRPr>
        </a:p>
      </dsp:txBody>
      <dsp:txXfrm rot="-5400000">
        <a:off x="1" y="3717656"/>
        <a:ext cx="1220416" cy="523036"/>
      </dsp:txXfrm>
    </dsp:sp>
    <dsp:sp modelId="{FFD2557F-145B-4306-917E-331A8A8DD1C7}">
      <dsp:nvSpPr>
        <dsp:cNvPr id="0" name=""/>
        <dsp:cNvSpPr/>
      </dsp:nvSpPr>
      <dsp:spPr>
        <a:xfrm rot="5400000">
          <a:off x="4339894" y="-12029"/>
          <a:ext cx="1133244" cy="737219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smtClean="0"/>
            <a:t>Zapora pośrdnicząca</a:t>
          </a:r>
          <a:endParaRPr lang="pl-PL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smtClean="0"/>
            <a:t>Możliwość blokowania treści aby nie dotarła do klienta</a:t>
          </a:r>
          <a:endParaRPr lang="pl-PL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smtClean="0"/>
            <a:t>Potrafi analizować komendy i treśi pobieranych stron.</a:t>
          </a:r>
          <a:endParaRPr lang="pl-PL" sz="1700" b="1" kern="1200" dirty="0"/>
        </a:p>
      </dsp:txBody>
      <dsp:txXfrm rot="-5400000">
        <a:off x="1220417" y="3162768"/>
        <a:ext cx="7316879" cy="1022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2015-08-01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2015-08-01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2015-08-01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2015-08-01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2015-08-01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2015-08-01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2015-08-01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2015-08-01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2015-08-01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2015-08-01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2015-08-01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D98C431-4A22-4BFB-9296-9897B774F499}" type="datetimeFigureOut">
              <a:rPr lang="pl-PL" smtClean="0"/>
              <a:t>2015-08-01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5777"/>
            <a:ext cx="9144000" cy="344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429309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8" name="TextBox 7"/>
          <p:cNvSpPr txBox="1"/>
          <p:nvPr/>
        </p:nvSpPr>
        <p:spPr>
          <a:xfrm>
            <a:off x="193655" y="4154596"/>
            <a:ext cx="8496944" cy="646331"/>
          </a:xfrm>
          <a:prstGeom prst="rect">
            <a:avLst/>
          </a:prstGeom>
          <a:noFill/>
          <a:effectLst>
            <a:glow rad="228600">
              <a:schemeClr val="bg1">
                <a:alpha val="87000"/>
              </a:schemeClr>
            </a:glow>
            <a:outerShdw blurRad="25400" dist="76200" dir="2700000" algn="tl" rotWithShape="0">
              <a:prstClr val="black">
                <a:alpha val="8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ZAPORY SIECIOWE - FIREWALL</a:t>
            </a:r>
            <a:endParaRPr lang="pl-PL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724128" y="6400155"/>
            <a:ext cx="2514600" cy="274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b="1" i="1" dirty="0">
                <a:solidFill>
                  <a:srgbClr val="FFFF00"/>
                </a:solidFill>
                <a:latin typeface="Arial Narrow" pitchFamily="34" charset="0"/>
              </a:rPr>
              <a:t>Zebrał i opracował : Maciej Belcarz</a:t>
            </a:r>
          </a:p>
        </p:txBody>
      </p:sp>
      <p:pic>
        <p:nvPicPr>
          <p:cNvPr id="10" name="Picture 10" descr="smoczek do join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344" y="6346974"/>
            <a:ext cx="381000" cy="3810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50284" y="548680"/>
            <a:ext cx="2281528" cy="7509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Informatyka </a:t>
            </a:r>
          </a:p>
          <a:p>
            <a:r>
              <a:rPr lang="pl-PL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Zakres rozszerzony</a:t>
            </a:r>
            <a:endParaRPr lang="en-US" sz="1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0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92696"/>
            <a:ext cx="8642196" cy="750981"/>
          </a:xfrm>
        </p:spPr>
        <p:txBody>
          <a:bodyPr/>
          <a:lstStyle/>
          <a:p>
            <a:r>
              <a:rPr lang="pl-PL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FIREWALL – ZAPORA OGNIOWA</a:t>
            </a:r>
          </a:p>
          <a:p>
            <a:endParaRPr lang="pl-PL" sz="16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Urządzenie lub program </a:t>
            </a:r>
            <a:r>
              <a:rPr lang="pl-PL" sz="1600" i="1" dirty="0">
                <a:solidFill>
                  <a:schemeClr val="tx1"/>
                </a:solidFill>
                <a:latin typeface="Arial Black" pitchFamily="34" charset="0"/>
              </a:rPr>
              <a:t>który chroni sieć lub komputer przed nieautoryzowanym dostępem</a:t>
            </a:r>
            <a:r>
              <a:rPr lang="pl-PL" sz="1600" i="1" dirty="0" smtClean="0">
                <a:solidFill>
                  <a:schemeClr val="tx1"/>
                </a:solidFill>
                <a:latin typeface="Arial Black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600" i="1" dirty="0" smtClean="0">
                <a:solidFill>
                  <a:schemeClr val="tx1"/>
                </a:solidFill>
                <a:latin typeface="Arial Black" pitchFamily="34" charset="0"/>
              </a:rPr>
              <a:t>Polityka kontroli dostępu  ACL (Access Control List) do </a:t>
            </a:r>
            <a:r>
              <a:rPr lang="pl-PL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</a:t>
            </a:r>
            <a:r>
              <a:rPr lang="pl-PL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asobów komputera lub sieci.</a:t>
            </a:r>
            <a:endParaRPr lang="en-US" sz="1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15616" y="4113076"/>
            <a:ext cx="707008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74" y="3618906"/>
            <a:ext cx="1771799" cy="11782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loud 5"/>
          <p:cNvSpPr/>
          <p:nvPr/>
        </p:nvSpPr>
        <p:spPr>
          <a:xfrm>
            <a:off x="539552" y="3789040"/>
            <a:ext cx="1080120" cy="648072"/>
          </a:xfrm>
          <a:prstGeom prst="cloud">
            <a:avLst/>
          </a:prstGeom>
          <a:effectLst>
            <a:outerShdw blurRad="558800" dist="241300" dir="5460000" sx="79000" sy="79000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Cloud 6"/>
          <p:cNvSpPr/>
          <p:nvPr/>
        </p:nvSpPr>
        <p:spPr>
          <a:xfrm>
            <a:off x="7645636" y="3792765"/>
            <a:ext cx="1080120" cy="648072"/>
          </a:xfrm>
          <a:prstGeom prst="cloud">
            <a:avLst/>
          </a:prstGeom>
          <a:effectLst>
            <a:outerShdw blurRad="165100" dist="152400" dir="7380000" sx="104000" sy="104000" rotWithShape="0">
              <a:prstClr val="black">
                <a:alpha val="7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22" y="4751262"/>
            <a:ext cx="1167063" cy="1167063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3275856" y="3356992"/>
            <a:ext cx="4909840" cy="0"/>
          </a:xfrm>
          <a:prstGeom prst="straightConnector1">
            <a:avLst/>
          </a:prstGeom>
          <a:ln w="635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379087" y="5294534"/>
            <a:ext cx="2806609" cy="0"/>
          </a:xfrm>
          <a:prstGeom prst="straightConnector1">
            <a:avLst/>
          </a:prstGeom>
          <a:ln w="635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15279" y="2127934"/>
            <a:ext cx="32719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 smtClean="0"/>
              <a:t>TCP port 80 :   zezwolenie na dostęp</a:t>
            </a:r>
          </a:p>
          <a:p>
            <a:r>
              <a:rPr lang="pl-PL" sz="1400" b="1" dirty="0" smtClean="0"/>
              <a:t>TCP port 445 : zabroniony dostęp</a:t>
            </a:r>
          </a:p>
          <a:p>
            <a:pPr algn="ctr"/>
            <a:r>
              <a:rPr lang="pl-PL" sz="1400" b="1" dirty="0" smtClean="0"/>
              <a:t>Access Control List</a:t>
            </a:r>
            <a:endParaRPr lang="pl-PL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44528" y="2875230"/>
            <a:ext cx="147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TCP port 80</a:t>
            </a:r>
            <a:endParaRPr lang="pl-PL" dirty="0"/>
          </a:p>
        </p:txBody>
      </p:sp>
      <p:sp>
        <p:nvSpPr>
          <p:cNvPr id="23" name="TextBox 22"/>
          <p:cNvSpPr txBox="1"/>
          <p:nvPr/>
        </p:nvSpPr>
        <p:spPr>
          <a:xfrm>
            <a:off x="6044528" y="4753660"/>
            <a:ext cx="160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TCP port </a:t>
            </a:r>
            <a:r>
              <a:rPr lang="pl-PL" b="1" dirty="0" smtClean="0"/>
              <a:t>445</a:t>
            </a:r>
            <a:endParaRPr lang="pl-PL" dirty="0"/>
          </a:p>
        </p:txBody>
      </p:sp>
      <p:sp>
        <p:nvSpPr>
          <p:cNvPr id="22" name="TextBox 21"/>
          <p:cNvSpPr txBox="1"/>
          <p:nvPr/>
        </p:nvSpPr>
        <p:spPr>
          <a:xfrm>
            <a:off x="224249" y="4440837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Sieć chroniona</a:t>
            </a:r>
            <a:endParaRPr lang="pl-PL" dirty="0"/>
          </a:p>
        </p:txBody>
      </p:sp>
      <p:sp>
        <p:nvSpPr>
          <p:cNvPr id="25" name="TextBox 24"/>
          <p:cNvSpPr txBox="1"/>
          <p:nvPr/>
        </p:nvSpPr>
        <p:spPr>
          <a:xfrm>
            <a:off x="7176445" y="438193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Sieć niechroniona</a:t>
            </a:r>
            <a:endParaRPr lang="pl-PL" dirty="0"/>
          </a:p>
        </p:txBody>
      </p:sp>
      <p:sp>
        <p:nvSpPr>
          <p:cNvPr id="24" name="TextBox 23"/>
          <p:cNvSpPr txBox="1"/>
          <p:nvPr/>
        </p:nvSpPr>
        <p:spPr>
          <a:xfrm>
            <a:off x="611560" y="6093296"/>
            <a:ext cx="821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Firewalle umozliwiają definiowanie list kontroli dostępu oraz zapewnienie tylko </a:t>
            </a:r>
          </a:p>
          <a:p>
            <a:r>
              <a:rPr lang="pl-PL" dirty="0" smtClean="0">
                <a:solidFill>
                  <a:srgbClr val="FFFF00"/>
                </a:solidFill>
              </a:rPr>
              <a:t>tego ruchu sieciowego spełniającego okreslone kryteria zawarte w listach.</a:t>
            </a:r>
            <a:endParaRPr lang="pl-P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6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50000"/>
              </a:schemeClr>
            </a:gs>
            <a:gs pos="26000">
              <a:schemeClr val="tx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439797"/>
            <a:ext cx="5598327" cy="830997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pl-PL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DZIAŁANIE ZAPÓR OGNIOWYCH</a:t>
            </a:r>
            <a:endParaRPr lang="pl-PL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pl-PL" sz="2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95493907"/>
              </p:ext>
            </p:extLst>
          </p:nvPr>
        </p:nvGraphicFramePr>
        <p:xfrm>
          <a:off x="683568" y="980728"/>
          <a:ext cx="813690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564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8640"/>
            <a:ext cx="54315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KLASYFIKACJA  FIRWALLI</a:t>
            </a:r>
            <a:endParaRPr lang="pl-PL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pl-PL" sz="2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22363491"/>
              </p:ext>
            </p:extLst>
          </p:nvPr>
        </p:nvGraphicFramePr>
        <p:xfrm>
          <a:off x="251520" y="836712"/>
          <a:ext cx="8784976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5064"/>
            <a:ext cx="2736304" cy="2189043"/>
          </a:xfrm>
          <a:prstGeom prst="rect">
            <a:avLst/>
          </a:prstGeom>
          <a:noFill/>
          <a:ln>
            <a:noFill/>
          </a:ln>
          <a:effectLst>
            <a:outerShdw dist="762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55" y="4005064"/>
            <a:ext cx="3890054" cy="2149970"/>
          </a:xfrm>
          <a:prstGeom prst="rect">
            <a:avLst/>
          </a:prstGeom>
          <a:noFill/>
          <a:ln>
            <a:noFill/>
          </a:ln>
          <a:effectLst>
            <a:outerShdw dist="762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9792" y="6249506"/>
            <a:ext cx="396134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l-PL" sz="2000" i="1" dirty="0" smtClean="0">
                <a:latin typeface="+mj-lt"/>
              </a:rPr>
              <a:t>Firewalle sprzętowe firmy CISCO</a:t>
            </a:r>
            <a:endParaRPr lang="pl-PL" sz="2000" i="1" dirty="0">
              <a:latin typeface="+mj-lt"/>
            </a:endParaRPr>
          </a:p>
          <a:p>
            <a:endParaRPr lang="pl-PL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6461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57481897"/>
              </p:ext>
            </p:extLst>
          </p:nvPr>
        </p:nvGraphicFramePr>
        <p:xfrm>
          <a:off x="251520" y="1268760"/>
          <a:ext cx="8592616" cy="485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9719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137</TotalTime>
  <Words>251</Words>
  <Application>Microsoft Office PowerPoint</Application>
  <PresentationFormat>On-screen Show (4:3)</PresentationFormat>
  <Paragraphs>48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Maciek</dc:creator>
  <cp:lastModifiedBy>Maciek</cp:lastModifiedBy>
  <cp:revision>17</cp:revision>
  <dcterms:created xsi:type="dcterms:W3CDTF">2015-07-23T09:06:52Z</dcterms:created>
  <dcterms:modified xsi:type="dcterms:W3CDTF">2015-08-01T10:14:01Z</dcterms:modified>
</cp:coreProperties>
</file>