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0" autoAdjust="0"/>
    <p:restoredTop sz="94660"/>
  </p:normalViewPr>
  <p:slideViewPr>
    <p:cSldViewPr>
      <p:cViewPr>
        <p:scale>
          <a:sx n="100" d="100"/>
          <a:sy n="100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oliniow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oliniow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oliniow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oliniow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10/12/2016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-studio-72.com/wp-content/uploads/2015/09/Software-for-Digital-Photograph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7" y="404664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31093" y="6486103"/>
            <a:ext cx="2514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1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Zebrał i opracował : Maciej </a:t>
            </a:r>
            <a:r>
              <a:rPr lang="pl-PL" altLang="pl-PL" sz="12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Belcarz</a:t>
            </a:r>
            <a:endParaRPr lang="pl-PL" altLang="pl-PL" sz="12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10" descr="smoczek do joi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81328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710801" y="4797152"/>
            <a:ext cx="7818124" cy="830997"/>
          </a:xfrm>
          <a:prstGeom prst="rect">
            <a:avLst/>
          </a:prstGeom>
          <a:noFill/>
          <a:effectLst>
            <a:reflection blurRad="127000" stA="54000" endPos="77000" dir="5400000" sy="-100000" algn="bl" rotWithShape="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FOTOGRAFIA CYFROWA</a:t>
            </a:r>
            <a:endParaRPr lang="pl-PL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9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imalna g&amp;lstrok;ebia ostro&amp;sacute;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1" y="76470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&amp;lstrok;&amp;eogon;bia ostro&amp;sacute;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u&amp;zdot;a g&amp;lstrok;&amp;eogon;bia ostro&amp;sacute;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84" y="378904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64272" y="141266"/>
            <a:ext cx="27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GŁĄBIA  OSTROŚCI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5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migawka szczelin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2387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547664" y="260648"/>
            <a:ext cx="4805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MIGAWKA I CZAS NAŚWIETLANIA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0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CZAS NA&amp;Sacute;WIETL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86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2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 CZAS NA&amp;Sacute;WIETL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286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0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 CZAS NA&amp;Sacute;WIETL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9342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CZAS NA&amp;Sacute;WIETL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818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9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fotomaniak.pl/2008/09/mirror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867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7544" y="371787"/>
            <a:ext cx="516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BUDOWA  APARATÓW  CYFROWYCH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1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pl/1/809328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oonestudio.pl/wp-content/uploads/aparat-cyfrow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8180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/>
          <p:cNvSpPr/>
          <p:nvPr/>
        </p:nvSpPr>
        <p:spPr>
          <a:xfrm>
            <a:off x="2339752" y="4365104"/>
            <a:ext cx="1296144" cy="1296144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ążkowana strzałka w prawo 2"/>
          <p:cNvSpPr/>
          <p:nvPr/>
        </p:nvSpPr>
        <p:spPr>
          <a:xfrm rot="5400000">
            <a:off x="2555776" y="5841268"/>
            <a:ext cx="864096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19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mputerswiat.pl/media/2015/63/3797029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1439"/>
            <a:ext cx="4248472" cy="29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vel.pl/allegro/images/opcje/exmor_di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6096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/>
          <p:cNvSpPr/>
          <p:nvPr/>
        </p:nvSpPr>
        <p:spPr>
          <a:xfrm>
            <a:off x="4608004" y="17079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oliniowy 3"/>
          <p:cNvCxnSpPr>
            <a:stCxn id="2" idx="3"/>
          </p:cNvCxnSpPr>
          <p:nvPr/>
        </p:nvCxnSpPr>
        <p:spPr>
          <a:xfrm flipH="1">
            <a:off x="1763688" y="1746986"/>
            <a:ext cx="2851011" cy="1898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H="1" flipV="1">
            <a:off x="4653723" y="1753681"/>
            <a:ext cx="3205965" cy="1891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64915" y="980728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Matryca cyfrowa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7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ogniskowa apara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2867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ogniskowa apara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4572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5576" y="260648"/>
            <a:ext cx="197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OGNISKOWA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6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ptaki.art.pl/sprzetowe/shack/ognisk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7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ogniskowa zdj&amp;eogon;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6770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nalezione obrazy dla zapytania przys&amp;lstrok;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968552" cy="33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przys&amp;lstrok;ona apara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5619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372200" y="980728"/>
            <a:ext cx="192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PRZYSŁONA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98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232</TotalTime>
  <Words>21</Words>
  <Application>Microsoft Office PowerPoint</Application>
  <PresentationFormat>Pokaz na ekranie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Metro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Balcerek</dc:creator>
  <cp:lastModifiedBy>Balcerek</cp:lastModifiedBy>
  <cp:revision>8</cp:revision>
  <dcterms:created xsi:type="dcterms:W3CDTF">2016-04-07T20:52:12Z</dcterms:created>
  <dcterms:modified xsi:type="dcterms:W3CDTF">2016-10-12T15:21:02Z</dcterms:modified>
</cp:coreProperties>
</file>