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76" r:id="rId2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Styl ciemny 1 — Ak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Styl ciemny 1 — Ak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90" y="-8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F9BB9E-8209-469B-9733-7D428E6DAE3C}" type="doc">
      <dgm:prSet loTypeId="urn:microsoft.com/office/officeart/2005/8/layout/vList5" loCatId="list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pl-PL"/>
        </a:p>
      </dgm:t>
    </dgm:pt>
    <dgm:pt modelId="{87F427EF-0077-457A-BBEC-9EAF42FB00E9}">
      <dgm:prSet phldrT="[Tekst]"/>
      <dgm:spPr/>
      <dgm:t>
        <a:bodyPr/>
        <a:lstStyle/>
        <a:p>
          <a:r>
            <a:rPr lang="pl-PL" b="1" dirty="0" smtClean="0">
              <a:solidFill>
                <a:schemeClr val="accent4">
                  <a:lumMod val="75000"/>
                </a:schemeClr>
              </a:solidFill>
            </a:rPr>
            <a:t>AVGAS</a:t>
          </a:r>
          <a:endParaRPr lang="pl-PL" b="1" dirty="0">
            <a:solidFill>
              <a:schemeClr val="accent4">
                <a:lumMod val="75000"/>
              </a:schemeClr>
            </a:solidFill>
          </a:endParaRPr>
        </a:p>
      </dgm:t>
    </dgm:pt>
    <dgm:pt modelId="{C29BD5E7-480F-4446-8FF8-15FF393D1FA2}" type="parTrans" cxnId="{EE4B7CF7-B1DC-414B-A5B6-B9B374246A51}">
      <dgm:prSet/>
      <dgm:spPr/>
      <dgm:t>
        <a:bodyPr/>
        <a:lstStyle/>
        <a:p>
          <a:endParaRPr lang="pl-PL"/>
        </a:p>
      </dgm:t>
    </dgm:pt>
    <dgm:pt modelId="{597B4BB1-593D-469D-A730-BBC7A3BDE046}" type="sibTrans" cxnId="{EE4B7CF7-B1DC-414B-A5B6-B9B374246A51}">
      <dgm:prSet/>
      <dgm:spPr/>
      <dgm:t>
        <a:bodyPr/>
        <a:lstStyle/>
        <a:p>
          <a:endParaRPr lang="pl-PL"/>
        </a:p>
      </dgm:t>
    </dgm:pt>
    <dgm:pt modelId="{A1E429F8-BEC8-4FA8-881F-D50B1CDDD6A7}">
      <dgm:prSet phldrT="[Tekst]" custT="1"/>
      <dgm:spPr/>
      <dgm:t>
        <a:bodyPr/>
        <a:lstStyle/>
        <a:p>
          <a:r>
            <a:rPr lang="pl-PL" sz="2000" b="1" dirty="0" smtClean="0"/>
            <a:t>Benzyna lotnicza</a:t>
          </a:r>
          <a:endParaRPr lang="pl-PL" sz="2000" b="1" dirty="0"/>
        </a:p>
      </dgm:t>
    </dgm:pt>
    <dgm:pt modelId="{A7008F15-567B-48BF-BF22-5786C8710CAE}" type="parTrans" cxnId="{4EB54AA9-1626-4A43-8298-71CE8357B9F0}">
      <dgm:prSet/>
      <dgm:spPr/>
      <dgm:t>
        <a:bodyPr/>
        <a:lstStyle/>
        <a:p>
          <a:endParaRPr lang="pl-PL"/>
        </a:p>
      </dgm:t>
    </dgm:pt>
    <dgm:pt modelId="{61A0403C-577C-475C-B073-A098D47A128F}" type="sibTrans" cxnId="{4EB54AA9-1626-4A43-8298-71CE8357B9F0}">
      <dgm:prSet/>
      <dgm:spPr/>
      <dgm:t>
        <a:bodyPr/>
        <a:lstStyle/>
        <a:p>
          <a:endParaRPr lang="pl-PL"/>
        </a:p>
      </dgm:t>
    </dgm:pt>
    <dgm:pt modelId="{767A0CBB-BCE1-477C-BB1A-907AC978B2E2}">
      <dgm:prSet phldrT="[Tekst]"/>
      <dgm:spPr/>
      <dgm:t>
        <a:bodyPr/>
        <a:lstStyle/>
        <a:p>
          <a:r>
            <a:rPr lang="pl-PL" b="1" dirty="0" smtClean="0">
              <a:solidFill>
                <a:schemeClr val="accent4">
                  <a:lumMod val="75000"/>
                </a:schemeClr>
              </a:solidFill>
            </a:rPr>
            <a:t>JETFUEL</a:t>
          </a:r>
          <a:endParaRPr lang="pl-PL" b="1" dirty="0">
            <a:solidFill>
              <a:schemeClr val="accent4">
                <a:lumMod val="75000"/>
              </a:schemeClr>
            </a:solidFill>
          </a:endParaRPr>
        </a:p>
      </dgm:t>
    </dgm:pt>
    <dgm:pt modelId="{0954BB6C-EBF3-4858-9E78-CC5DEACCA6A6}" type="parTrans" cxnId="{735F9847-8A5E-4D1F-9073-DC366D8BA3A6}">
      <dgm:prSet/>
      <dgm:spPr/>
      <dgm:t>
        <a:bodyPr/>
        <a:lstStyle/>
        <a:p>
          <a:endParaRPr lang="pl-PL"/>
        </a:p>
      </dgm:t>
    </dgm:pt>
    <dgm:pt modelId="{8A0233B9-776C-4428-BD39-2EE882BB27BA}" type="sibTrans" cxnId="{735F9847-8A5E-4D1F-9073-DC366D8BA3A6}">
      <dgm:prSet/>
      <dgm:spPr/>
      <dgm:t>
        <a:bodyPr/>
        <a:lstStyle/>
        <a:p>
          <a:endParaRPr lang="pl-PL"/>
        </a:p>
      </dgm:t>
    </dgm:pt>
    <dgm:pt modelId="{4B6667F3-7719-411F-9E3C-C388EC6DC483}">
      <dgm:prSet phldrT="[Tekst]" custT="1"/>
      <dgm:spPr/>
      <dgm:t>
        <a:bodyPr/>
        <a:lstStyle/>
        <a:p>
          <a:r>
            <a:rPr lang="pl-PL" sz="2000" b="1" dirty="0" smtClean="0"/>
            <a:t>Nafta lotnicza</a:t>
          </a:r>
          <a:endParaRPr lang="pl-PL" sz="2000" b="1" dirty="0"/>
        </a:p>
      </dgm:t>
    </dgm:pt>
    <dgm:pt modelId="{8F128562-1626-487E-897F-0340D9196017}" type="parTrans" cxnId="{BD40EC9E-12ED-477D-8AC0-59916B60BC05}">
      <dgm:prSet/>
      <dgm:spPr/>
      <dgm:t>
        <a:bodyPr/>
        <a:lstStyle/>
        <a:p>
          <a:endParaRPr lang="pl-PL"/>
        </a:p>
      </dgm:t>
    </dgm:pt>
    <dgm:pt modelId="{3D3C73B1-483D-4CDC-9ACC-31DE9EF85A67}" type="sibTrans" cxnId="{BD40EC9E-12ED-477D-8AC0-59916B60BC05}">
      <dgm:prSet/>
      <dgm:spPr/>
      <dgm:t>
        <a:bodyPr/>
        <a:lstStyle/>
        <a:p>
          <a:endParaRPr lang="pl-PL"/>
        </a:p>
      </dgm:t>
    </dgm:pt>
    <dgm:pt modelId="{705E3187-936E-4BB3-9201-422B027AA108}">
      <dgm:prSet phldrT="[Tekst]" custT="1"/>
      <dgm:spPr/>
      <dgm:t>
        <a:bodyPr/>
        <a:lstStyle/>
        <a:p>
          <a:r>
            <a:rPr lang="pl-PL" sz="2000" b="1" dirty="0" smtClean="0"/>
            <a:t>Silniki turbośmigłowe</a:t>
          </a:r>
          <a:endParaRPr lang="pl-PL" sz="2000" b="1" dirty="0"/>
        </a:p>
      </dgm:t>
    </dgm:pt>
    <dgm:pt modelId="{63B5C9EE-127C-4370-A288-9AD0BA8DAA02}" type="parTrans" cxnId="{64E5855A-E05C-4A3F-816B-D1DA84BA0EB5}">
      <dgm:prSet/>
      <dgm:spPr/>
      <dgm:t>
        <a:bodyPr/>
        <a:lstStyle/>
        <a:p>
          <a:endParaRPr lang="pl-PL"/>
        </a:p>
      </dgm:t>
    </dgm:pt>
    <dgm:pt modelId="{E2ED4A8D-D3CA-4AEC-85E1-88BFEFF033F9}" type="sibTrans" cxnId="{64E5855A-E05C-4A3F-816B-D1DA84BA0EB5}">
      <dgm:prSet/>
      <dgm:spPr/>
      <dgm:t>
        <a:bodyPr/>
        <a:lstStyle/>
        <a:p>
          <a:endParaRPr lang="pl-PL"/>
        </a:p>
      </dgm:t>
    </dgm:pt>
    <dgm:pt modelId="{6C96849D-D46B-49F8-A33D-009FF416A93A}">
      <dgm:prSet phldrT="[Tekst]" custT="1"/>
      <dgm:spPr/>
      <dgm:t>
        <a:bodyPr/>
        <a:lstStyle/>
        <a:p>
          <a:r>
            <a:rPr lang="pl-PL" sz="2000" b="1" dirty="0" smtClean="0"/>
            <a:t>Silniki turboodrzutowe</a:t>
          </a:r>
          <a:endParaRPr lang="pl-PL" sz="2000" b="1" dirty="0"/>
        </a:p>
      </dgm:t>
    </dgm:pt>
    <dgm:pt modelId="{31C486C8-27EF-4C01-BAA5-04F7E303EC92}" type="parTrans" cxnId="{22FD2AA2-AD10-4BAA-9908-C06F2495F8B3}">
      <dgm:prSet/>
      <dgm:spPr/>
      <dgm:t>
        <a:bodyPr/>
        <a:lstStyle/>
        <a:p>
          <a:endParaRPr lang="pl-PL"/>
        </a:p>
      </dgm:t>
    </dgm:pt>
    <dgm:pt modelId="{AFB22AC4-9C8B-4F5A-AA12-FBB46985A50A}" type="sibTrans" cxnId="{22FD2AA2-AD10-4BAA-9908-C06F2495F8B3}">
      <dgm:prSet/>
      <dgm:spPr/>
      <dgm:t>
        <a:bodyPr/>
        <a:lstStyle/>
        <a:p>
          <a:endParaRPr lang="pl-PL"/>
        </a:p>
      </dgm:t>
    </dgm:pt>
    <dgm:pt modelId="{F9E528B7-0AA2-4511-A2A8-EF9ECAD8A424}">
      <dgm:prSet phldrT="[Tekst]" custT="1"/>
      <dgm:spPr/>
      <dgm:t>
        <a:bodyPr/>
        <a:lstStyle/>
        <a:p>
          <a:r>
            <a:rPr lang="pl-PL" sz="2000" b="1" dirty="0" smtClean="0"/>
            <a:t>Silniki tłokowe</a:t>
          </a:r>
          <a:endParaRPr lang="pl-PL" sz="2000" b="1" dirty="0"/>
        </a:p>
      </dgm:t>
    </dgm:pt>
    <dgm:pt modelId="{FFCB1F82-A4F4-4DA4-82DE-A210488ECD8E}" type="parTrans" cxnId="{DA56FA72-CF5E-455D-9ED4-76AECB84D093}">
      <dgm:prSet/>
      <dgm:spPr/>
      <dgm:t>
        <a:bodyPr/>
        <a:lstStyle/>
        <a:p>
          <a:endParaRPr lang="pl-PL"/>
        </a:p>
      </dgm:t>
    </dgm:pt>
    <dgm:pt modelId="{D6447D8F-F18E-43F0-8247-C47B8410B49C}" type="sibTrans" cxnId="{DA56FA72-CF5E-455D-9ED4-76AECB84D093}">
      <dgm:prSet/>
      <dgm:spPr/>
      <dgm:t>
        <a:bodyPr/>
        <a:lstStyle/>
        <a:p>
          <a:endParaRPr lang="pl-PL"/>
        </a:p>
      </dgm:t>
    </dgm:pt>
    <dgm:pt modelId="{41AE643D-F5E2-47B6-A5D2-912E44535C94}" type="pres">
      <dgm:prSet presAssocID="{78F9BB9E-8209-469B-9733-7D428E6DAE3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FCAA7130-123C-449C-94E4-17A6CE9CC282}" type="pres">
      <dgm:prSet presAssocID="{87F427EF-0077-457A-BBEC-9EAF42FB00E9}" presName="linNode" presStyleCnt="0"/>
      <dgm:spPr/>
    </dgm:pt>
    <dgm:pt modelId="{11D0439A-E4EF-4F52-AD33-F86799513BA5}" type="pres">
      <dgm:prSet presAssocID="{87F427EF-0077-457A-BBEC-9EAF42FB00E9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D68D634-C2A9-4CE3-9B84-1D51A3880073}" type="pres">
      <dgm:prSet presAssocID="{87F427EF-0077-457A-BBEC-9EAF42FB00E9}" presName="descendantText" presStyleLbl="alignAccFollowNode1" presStyleIdx="0" presStyleCnt="2" custScaleX="9237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2FD37E6-5651-4822-89AF-FED2014950CD}" type="pres">
      <dgm:prSet presAssocID="{597B4BB1-593D-469D-A730-BBC7A3BDE046}" presName="sp" presStyleCnt="0"/>
      <dgm:spPr/>
    </dgm:pt>
    <dgm:pt modelId="{6E98558E-9CC0-4421-A6AC-BF5464FDE75B}" type="pres">
      <dgm:prSet presAssocID="{767A0CBB-BCE1-477C-BB1A-907AC978B2E2}" presName="linNode" presStyleCnt="0"/>
      <dgm:spPr/>
    </dgm:pt>
    <dgm:pt modelId="{E611E984-A50A-440E-A797-4A8353947D03}" type="pres">
      <dgm:prSet presAssocID="{767A0CBB-BCE1-477C-BB1A-907AC978B2E2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7F9FB8E-B630-48E9-BBE1-9CB4C21D6017}" type="pres">
      <dgm:prSet presAssocID="{767A0CBB-BCE1-477C-BB1A-907AC978B2E2}" presName="descendantText" presStyleLbl="alignAccFollowNode1" presStyleIdx="1" presStyleCnt="2" custScaleX="9237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735F9847-8A5E-4D1F-9073-DC366D8BA3A6}" srcId="{78F9BB9E-8209-469B-9733-7D428E6DAE3C}" destId="{767A0CBB-BCE1-477C-BB1A-907AC978B2E2}" srcOrd="1" destOrd="0" parTransId="{0954BB6C-EBF3-4858-9E78-CC5DEACCA6A6}" sibTransId="{8A0233B9-776C-4428-BD39-2EE882BB27BA}"/>
    <dgm:cxn modelId="{22FD2AA2-AD10-4BAA-9908-C06F2495F8B3}" srcId="{767A0CBB-BCE1-477C-BB1A-907AC978B2E2}" destId="{6C96849D-D46B-49F8-A33D-009FF416A93A}" srcOrd="2" destOrd="0" parTransId="{31C486C8-27EF-4C01-BAA5-04F7E303EC92}" sibTransId="{AFB22AC4-9C8B-4F5A-AA12-FBB46985A50A}"/>
    <dgm:cxn modelId="{718CF28F-AE97-4383-925C-0924FD59E772}" type="presOf" srcId="{F9E528B7-0AA2-4511-A2A8-EF9ECAD8A424}" destId="{DD68D634-C2A9-4CE3-9B84-1D51A3880073}" srcOrd="0" destOrd="1" presId="urn:microsoft.com/office/officeart/2005/8/layout/vList5"/>
    <dgm:cxn modelId="{8A43EF49-A355-4AD8-840C-B9CF749A2FE4}" type="presOf" srcId="{6C96849D-D46B-49F8-A33D-009FF416A93A}" destId="{37F9FB8E-B630-48E9-BBE1-9CB4C21D6017}" srcOrd="0" destOrd="2" presId="urn:microsoft.com/office/officeart/2005/8/layout/vList5"/>
    <dgm:cxn modelId="{2DAABC71-036F-4619-ABBF-08B53B1ACB33}" type="presOf" srcId="{4B6667F3-7719-411F-9E3C-C388EC6DC483}" destId="{37F9FB8E-B630-48E9-BBE1-9CB4C21D6017}" srcOrd="0" destOrd="0" presId="urn:microsoft.com/office/officeart/2005/8/layout/vList5"/>
    <dgm:cxn modelId="{9FB612D2-4F8D-4D8D-86C0-1BCB12D3C817}" type="presOf" srcId="{705E3187-936E-4BB3-9201-422B027AA108}" destId="{37F9FB8E-B630-48E9-BBE1-9CB4C21D6017}" srcOrd="0" destOrd="1" presId="urn:microsoft.com/office/officeart/2005/8/layout/vList5"/>
    <dgm:cxn modelId="{DA56FA72-CF5E-455D-9ED4-76AECB84D093}" srcId="{87F427EF-0077-457A-BBEC-9EAF42FB00E9}" destId="{F9E528B7-0AA2-4511-A2A8-EF9ECAD8A424}" srcOrd="1" destOrd="0" parTransId="{FFCB1F82-A4F4-4DA4-82DE-A210488ECD8E}" sibTransId="{D6447D8F-F18E-43F0-8247-C47B8410B49C}"/>
    <dgm:cxn modelId="{BD40EC9E-12ED-477D-8AC0-59916B60BC05}" srcId="{767A0CBB-BCE1-477C-BB1A-907AC978B2E2}" destId="{4B6667F3-7719-411F-9E3C-C388EC6DC483}" srcOrd="0" destOrd="0" parTransId="{8F128562-1626-487E-897F-0340D9196017}" sibTransId="{3D3C73B1-483D-4CDC-9ACC-31DE9EF85A67}"/>
    <dgm:cxn modelId="{55E32E3A-0FE3-464F-87CC-7E898C8DC295}" type="presOf" srcId="{767A0CBB-BCE1-477C-BB1A-907AC978B2E2}" destId="{E611E984-A50A-440E-A797-4A8353947D03}" srcOrd="0" destOrd="0" presId="urn:microsoft.com/office/officeart/2005/8/layout/vList5"/>
    <dgm:cxn modelId="{13B8AC2A-07E5-4ECA-BB56-8EEA87BB6EE2}" type="presOf" srcId="{A1E429F8-BEC8-4FA8-881F-D50B1CDDD6A7}" destId="{DD68D634-C2A9-4CE3-9B84-1D51A3880073}" srcOrd="0" destOrd="0" presId="urn:microsoft.com/office/officeart/2005/8/layout/vList5"/>
    <dgm:cxn modelId="{64E5855A-E05C-4A3F-816B-D1DA84BA0EB5}" srcId="{767A0CBB-BCE1-477C-BB1A-907AC978B2E2}" destId="{705E3187-936E-4BB3-9201-422B027AA108}" srcOrd="1" destOrd="0" parTransId="{63B5C9EE-127C-4370-A288-9AD0BA8DAA02}" sibTransId="{E2ED4A8D-D3CA-4AEC-85E1-88BFEFF033F9}"/>
    <dgm:cxn modelId="{CE5EDABC-48EA-4B5C-81C0-191E943EA0DE}" type="presOf" srcId="{78F9BB9E-8209-469B-9733-7D428E6DAE3C}" destId="{41AE643D-F5E2-47B6-A5D2-912E44535C94}" srcOrd="0" destOrd="0" presId="urn:microsoft.com/office/officeart/2005/8/layout/vList5"/>
    <dgm:cxn modelId="{EE4B7CF7-B1DC-414B-A5B6-B9B374246A51}" srcId="{78F9BB9E-8209-469B-9733-7D428E6DAE3C}" destId="{87F427EF-0077-457A-BBEC-9EAF42FB00E9}" srcOrd="0" destOrd="0" parTransId="{C29BD5E7-480F-4446-8FF8-15FF393D1FA2}" sibTransId="{597B4BB1-593D-469D-A730-BBC7A3BDE046}"/>
    <dgm:cxn modelId="{ED864E54-8AC0-4E59-AB1C-613639990EFB}" type="presOf" srcId="{87F427EF-0077-457A-BBEC-9EAF42FB00E9}" destId="{11D0439A-E4EF-4F52-AD33-F86799513BA5}" srcOrd="0" destOrd="0" presId="urn:microsoft.com/office/officeart/2005/8/layout/vList5"/>
    <dgm:cxn modelId="{4EB54AA9-1626-4A43-8298-71CE8357B9F0}" srcId="{87F427EF-0077-457A-BBEC-9EAF42FB00E9}" destId="{A1E429F8-BEC8-4FA8-881F-D50B1CDDD6A7}" srcOrd="0" destOrd="0" parTransId="{A7008F15-567B-48BF-BF22-5786C8710CAE}" sibTransId="{61A0403C-577C-475C-B073-A098D47A128F}"/>
    <dgm:cxn modelId="{AB8EDBB5-1D95-466B-9A9D-D76512CE7115}" type="presParOf" srcId="{41AE643D-F5E2-47B6-A5D2-912E44535C94}" destId="{FCAA7130-123C-449C-94E4-17A6CE9CC282}" srcOrd="0" destOrd="0" presId="urn:microsoft.com/office/officeart/2005/8/layout/vList5"/>
    <dgm:cxn modelId="{A6D5DAD1-6A25-4C92-B85E-C6352337CB35}" type="presParOf" srcId="{FCAA7130-123C-449C-94E4-17A6CE9CC282}" destId="{11D0439A-E4EF-4F52-AD33-F86799513BA5}" srcOrd="0" destOrd="0" presId="urn:microsoft.com/office/officeart/2005/8/layout/vList5"/>
    <dgm:cxn modelId="{4D69C8EF-8873-47D8-997E-5C94D3DC5055}" type="presParOf" srcId="{FCAA7130-123C-449C-94E4-17A6CE9CC282}" destId="{DD68D634-C2A9-4CE3-9B84-1D51A3880073}" srcOrd="1" destOrd="0" presId="urn:microsoft.com/office/officeart/2005/8/layout/vList5"/>
    <dgm:cxn modelId="{A35C6496-529A-42AE-B1DF-621A386CC071}" type="presParOf" srcId="{41AE643D-F5E2-47B6-A5D2-912E44535C94}" destId="{E2FD37E6-5651-4822-89AF-FED2014950CD}" srcOrd="1" destOrd="0" presId="urn:microsoft.com/office/officeart/2005/8/layout/vList5"/>
    <dgm:cxn modelId="{906E187D-B47C-4373-99FB-971C990C31AF}" type="presParOf" srcId="{41AE643D-F5E2-47B6-A5D2-912E44535C94}" destId="{6E98558E-9CC0-4421-A6AC-BF5464FDE75B}" srcOrd="2" destOrd="0" presId="urn:microsoft.com/office/officeart/2005/8/layout/vList5"/>
    <dgm:cxn modelId="{34B397C8-B817-429D-8063-A6DAADE1C2E2}" type="presParOf" srcId="{6E98558E-9CC0-4421-A6AC-BF5464FDE75B}" destId="{E611E984-A50A-440E-A797-4A8353947D03}" srcOrd="0" destOrd="0" presId="urn:microsoft.com/office/officeart/2005/8/layout/vList5"/>
    <dgm:cxn modelId="{86993FB3-1475-464A-993F-1CDB22FB7373}" type="presParOf" srcId="{6E98558E-9CC0-4421-A6AC-BF5464FDE75B}" destId="{37F9FB8E-B630-48E9-BBE1-9CB4C21D601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F9BB9E-8209-469B-9733-7D428E6DAE3C}" type="doc">
      <dgm:prSet loTypeId="urn:microsoft.com/office/officeart/2005/8/layout/vList5" loCatId="list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pl-PL"/>
        </a:p>
      </dgm:t>
    </dgm:pt>
    <dgm:pt modelId="{87F427EF-0077-457A-BBEC-9EAF42FB00E9}">
      <dgm:prSet phldrT="[Tekst]" custT="1"/>
      <dgm:spPr/>
      <dgm:t>
        <a:bodyPr/>
        <a:lstStyle/>
        <a:p>
          <a:r>
            <a:rPr lang="pl-PL" sz="1800" b="1" dirty="0" smtClean="0">
              <a:solidFill>
                <a:schemeClr val="accent4">
                  <a:lumMod val="75000"/>
                </a:schemeClr>
              </a:solidFill>
            </a:rPr>
            <a:t>Benzyna lotnicza</a:t>
          </a:r>
          <a:endParaRPr lang="pl-PL" sz="1800" b="1" dirty="0">
            <a:solidFill>
              <a:schemeClr val="accent4">
                <a:lumMod val="75000"/>
              </a:schemeClr>
            </a:solidFill>
          </a:endParaRPr>
        </a:p>
      </dgm:t>
    </dgm:pt>
    <dgm:pt modelId="{C29BD5E7-480F-4446-8FF8-15FF393D1FA2}" type="parTrans" cxnId="{EE4B7CF7-B1DC-414B-A5B6-B9B374246A51}">
      <dgm:prSet/>
      <dgm:spPr/>
      <dgm:t>
        <a:bodyPr/>
        <a:lstStyle/>
        <a:p>
          <a:endParaRPr lang="pl-PL"/>
        </a:p>
      </dgm:t>
    </dgm:pt>
    <dgm:pt modelId="{597B4BB1-593D-469D-A730-BBC7A3BDE046}" type="sibTrans" cxnId="{EE4B7CF7-B1DC-414B-A5B6-B9B374246A51}">
      <dgm:prSet/>
      <dgm:spPr/>
      <dgm:t>
        <a:bodyPr/>
        <a:lstStyle/>
        <a:p>
          <a:endParaRPr lang="pl-PL"/>
        </a:p>
      </dgm:t>
    </dgm:pt>
    <dgm:pt modelId="{A1E429F8-BEC8-4FA8-881F-D50B1CDDD6A7}">
      <dgm:prSet phldrT="[Tekst]"/>
      <dgm:spPr/>
      <dgm:t>
        <a:bodyPr/>
        <a:lstStyle/>
        <a:p>
          <a:r>
            <a:rPr lang="pl-PL" b="1" dirty="0" smtClean="0"/>
            <a:t>Silniki tłokowe z zapłonem iskrowym</a:t>
          </a:r>
          <a:endParaRPr lang="pl-PL" b="1" dirty="0"/>
        </a:p>
      </dgm:t>
    </dgm:pt>
    <dgm:pt modelId="{A7008F15-567B-48BF-BF22-5786C8710CAE}" type="parTrans" cxnId="{4EB54AA9-1626-4A43-8298-71CE8357B9F0}">
      <dgm:prSet/>
      <dgm:spPr/>
      <dgm:t>
        <a:bodyPr/>
        <a:lstStyle/>
        <a:p>
          <a:endParaRPr lang="pl-PL"/>
        </a:p>
      </dgm:t>
    </dgm:pt>
    <dgm:pt modelId="{61A0403C-577C-475C-B073-A098D47A128F}" type="sibTrans" cxnId="{4EB54AA9-1626-4A43-8298-71CE8357B9F0}">
      <dgm:prSet/>
      <dgm:spPr/>
      <dgm:t>
        <a:bodyPr/>
        <a:lstStyle/>
        <a:p>
          <a:endParaRPr lang="pl-PL"/>
        </a:p>
      </dgm:t>
    </dgm:pt>
    <dgm:pt modelId="{767A0CBB-BCE1-477C-BB1A-907AC978B2E2}">
      <dgm:prSet phldrT="[Tekst]" custT="1"/>
      <dgm:spPr/>
      <dgm:t>
        <a:bodyPr/>
        <a:lstStyle/>
        <a:p>
          <a:r>
            <a:rPr lang="pl-PL" sz="1800" b="1" dirty="0" smtClean="0">
              <a:solidFill>
                <a:schemeClr val="accent4">
                  <a:lumMod val="75000"/>
                </a:schemeClr>
              </a:solidFill>
            </a:rPr>
            <a:t>Olej napędowy</a:t>
          </a:r>
          <a:endParaRPr lang="pl-PL" sz="1800" b="1" dirty="0">
            <a:solidFill>
              <a:schemeClr val="accent4">
                <a:lumMod val="75000"/>
              </a:schemeClr>
            </a:solidFill>
          </a:endParaRPr>
        </a:p>
      </dgm:t>
    </dgm:pt>
    <dgm:pt modelId="{0954BB6C-EBF3-4858-9E78-CC5DEACCA6A6}" type="parTrans" cxnId="{735F9847-8A5E-4D1F-9073-DC366D8BA3A6}">
      <dgm:prSet/>
      <dgm:spPr/>
      <dgm:t>
        <a:bodyPr/>
        <a:lstStyle/>
        <a:p>
          <a:endParaRPr lang="pl-PL"/>
        </a:p>
      </dgm:t>
    </dgm:pt>
    <dgm:pt modelId="{8A0233B9-776C-4428-BD39-2EE882BB27BA}" type="sibTrans" cxnId="{735F9847-8A5E-4D1F-9073-DC366D8BA3A6}">
      <dgm:prSet/>
      <dgm:spPr/>
      <dgm:t>
        <a:bodyPr/>
        <a:lstStyle/>
        <a:p>
          <a:endParaRPr lang="pl-PL"/>
        </a:p>
      </dgm:t>
    </dgm:pt>
    <dgm:pt modelId="{4B6667F3-7719-411F-9E3C-C388EC6DC483}">
      <dgm:prSet phldrT="[Tekst]"/>
      <dgm:spPr/>
      <dgm:t>
        <a:bodyPr/>
        <a:lstStyle/>
        <a:p>
          <a:r>
            <a:rPr lang="pl-PL" b="1" dirty="0" smtClean="0"/>
            <a:t>Silniki tłokowe</a:t>
          </a:r>
          <a:endParaRPr lang="pl-PL" b="1" dirty="0"/>
        </a:p>
      </dgm:t>
    </dgm:pt>
    <dgm:pt modelId="{8F128562-1626-487E-897F-0340D9196017}" type="parTrans" cxnId="{BD40EC9E-12ED-477D-8AC0-59916B60BC05}">
      <dgm:prSet/>
      <dgm:spPr/>
      <dgm:t>
        <a:bodyPr/>
        <a:lstStyle/>
        <a:p>
          <a:endParaRPr lang="pl-PL"/>
        </a:p>
      </dgm:t>
    </dgm:pt>
    <dgm:pt modelId="{3D3C73B1-483D-4CDC-9ACC-31DE9EF85A67}" type="sibTrans" cxnId="{BD40EC9E-12ED-477D-8AC0-59916B60BC05}">
      <dgm:prSet/>
      <dgm:spPr/>
      <dgm:t>
        <a:bodyPr/>
        <a:lstStyle/>
        <a:p>
          <a:endParaRPr lang="pl-PL"/>
        </a:p>
      </dgm:t>
    </dgm:pt>
    <dgm:pt modelId="{705E3187-936E-4BB3-9201-422B027AA108}">
      <dgm:prSet phldrT="[Tekst]"/>
      <dgm:spPr/>
      <dgm:t>
        <a:bodyPr/>
        <a:lstStyle/>
        <a:p>
          <a:r>
            <a:rPr lang="pl-PL" b="1" dirty="0" smtClean="0"/>
            <a:t>Zapłon samoczynny</a:t>
          </a:r>
          <a:endParaRPr lang="pl-PL" b="1" dirty="0"/>
        </a:p>
      </dgm:t>
    </dgm:pt>
    <dgm:pt modelId="{63B5C9EE-127C-4370-A288-9AD0BA8DAA02}" type="parTrans" cxnId="{64E5855A-E05C-4A3F-816B-D1DA84BA0EB5}">
      <dgm:prSet/>
      <dgm:spPr/>
      <dgm:t>
        <a:bodyPr/>
        <a:lstStyle/>
        <a:p>
          <a:endParaRPr lang="pl-PL"/>
        </a:p>
      </dgm:t>
    </dgm:pt>
    <dgm:pt modelId="{E2ED4A8D-D3CA-4AEC-85E1-88BFEFF033F9}" type="sibTrans" cxnId="{64E5855A-E05C-4A3F-816B-D1DA84BA0EB5}">
      <dgm:prSet/>
      <dgm:spPr/>
      <dgm:t>
        <a:bodyPr/>
        <a:lstStyle/>
        <a:p>
          <a:endParaRPr lang="pl-PL"/>
        </a:p>
      </dgm:t>
    </dgm:pt>
    <dgm:pt modelId="{6C96849D-D46B-49F8-A33D-009FF416A93A}">
      <dgm:prSet phldrT="[Tekst]" custT="1"/>
      <dgm:spPr/>
      <dgm:t>
        <a:bodyPr/>
        <a:lstStyle/>
        <a:p>
          <a:r>
            <a:rPr lang="pl-PL" sz="1800" b="1" dirty="0" smtClean="0">
              <a:solidFill>
                <a:schemeClr val="accent4">
                  <a:lumMod val="75000"/>
                </a:schemeClr>
              </a:solidFill>
            </a:rPr>
            <a:t>Nafta lotnicza</a:t>
          </a:r>
        </a:p>
      </dgm:t>
    </dgm:pt>
    <dgm:pt modelId="{31C486C8-27EF-4C01-BAA5-04F7E303EC92}" type="parTrans" cxnId="{22FD2AA2-AD10-4BAA-9908-C06F2495F8B3}">
      <dgm:prSet/>
      <dgm:spPr/>
      <dgm:t>
        <a:bodyPr/>
        <a:lstStyle/>
        <a:p>
          <a:endParaRPr lang="pl-PL"/>
        </a:p>
      </dgm:t>
    </dgm:pt>
    <dgm:pt modelId="{AFB22AC4-9C8B-4F5A-AA12-FBB46985A50A}" type="sibTrans" cxnId="{22FD2AA2-AD10-4BAA-9908-C06F2495F8B3}">
      <dgm:prSet/>
      <dgm:spPr/>
      <dgm:t>
        <a:bodyPr/>
        <a:lstStyle/>
        <a:p>
          <a:endParaRPr lang="pl-PL"/>
        </a:p>
      </dgm:t>
    </dgm:pt>
    <dgm:pt modelId="{94DA9E37-BE8E-45BB-8DB4-4147BE3C6498}">
      <dgm:prSet phldrT="[Tekst]"/>
      <dgm:spPr/>
      <dgm:t>
        <a:bodyPr/>
        <a:lstStyle/>
        <a:p>
          <a:r>
            <a:rPr lang="pl-PL" b="1" dirty="0" smtClean="0"/>
            <a:t>Silniki wysokoprężne</a:t>
          </a:r>
          <a:endParaRPr lang="pl-PL" b="1" dirty="0"/>
        </a:p>
      </dgm:t>
    </dgm:pt>
    <dgm:pt modelId="{CA94CEAE-2661-43C8-A07D-D36E17A8BAC0}" type="parTrans" cxnId="{A245EDDC-00C4-4BCB-BD96-4525A4F03E22}">
      <dgm:prSet/>
      <dgm:spPr/>
      <dgm:t>
        <a:bodyPr/>
        <a:lstStyle/>
        <a:p>
          <a:endParaRPr lang="pl-PL"/>
        </a:p>
      </dgm:t>
    </dgm:pt>
    <dgm:pt modelId="{73A6A7CB-30C6-4AED-B9C8-5AEFA5AA6F83}" type="sibTrans" cxnId="{A245EDDC-00C4-4BCB-BD96-4525A4F03E22}">
      <dgm:prSet/>
      <dgm:spPr/>
      <dgm:t>
        <a:bodyPr/>
        <a:lstStyle/>
        <a:p>
          <a:endParaRPr lang="pl-PL"/>
        </a:p>
      </dgm:t>
    </dgm:pt>
    <dgm:pt modelId="{005AA175-0CC0-424F-A690-4BBD19E99DC9}">
      <dgm:prSet/>
      <dgm:spPr/>
      <dgm:t>
        <a:bodyPr/>
        <a:lstStyle/>
        <a:p>
          <a:r>
            <a:rPr lang="pl-PL" b="1" dirty="0" smtClean="0"/>
            <a:t>Silniki turbinowe</a:t>
          </a:r>
          <a:endParaRPr lang="pl-PL" b="1" dirty="0"/>
        </a:p>
      </dgm:t>
    </dgm:pt>
    <dgm:pt modelId="{DA96BFDD-3296-41E8-B2F1-27A88609B6BE}" type="parTrans" cxnId="{FC0DEA47-232B-4581-B23B-D4CAF4F3F9AD}">
      <dgm:prSet/>
      <dgm:spPr/>
      <dgm:t>
        <a:bodyPr/>
        <a:lstStyle/>
        <a:p>
          <a:endParaRPr lang="pl-PL"/>
        </a:p>
      </dgm:t>
    </dgm:pt>
    <dgm:pt modelId="{85F2FEAE-3030-45F2-946D-BD62EAD73C05}" type="sibTrans" cxnId="{FC0DEA47-232B-4581-B23B-D4CAF4F3F9AD}">
      <dgm:prSet/>
      <dgm:spPr/>
      <dgm:t>
        <a:bodyPr/>
        <a:lstStyle/>
        <a:p>
          <a:endParaRPr lang="pl-PL"/>
        </a:p>
      </dgm:t>
    </dgm:pt>
    <dgm:pt modelId="{CF419026-C2A9-4323-BAEE-A56BAB6A06DF}">
      <dgm:prSet custT="1"/>
      <dgm:spPr/>
      <dgm:t>
        <a:bodyPr/>
        <a:lstStyle/>
        <a:p>
          <a:r>
            <a:rPr lang="pl-PL" sz="1800" b="1" dirty="0" smtClean="0">
              <a:solidFill>
                <a:schemeClr val="accent4">
                  <a:lumMod val="75000"/>
                </a:schemeClr>
              </a:solidFill>
            </a:rPr>
            <a:t>Wodór</a:t>
          </a:r>
        </a:p>
        <a:p>
          <a:r>
            <a:rPr lang="pl-PL" sz="1800" b="1" dirty="0" smtClean="0">
              <a:solidFill>
                <a:schemeClr val="accent4">
                  <a:lumMod val="75000"/>
                </a:schemeClr>
              </a:solidFill>
            </a:rPr>
            <a:t>Paliwa syntetyczne</a:t>
          </a:r>
        </a:p>
        <a:p>
          <a:r>
            <a:rPr lang="pl-PL" sz="1800" b="1" dirty="0" smtClean="0">
              <a:solidFill>
                <a:schemeClr val="accent4">
                  <a:lumMod val="75000"/>
                </a:schemeClr>
              </a:solidFill>
            </a:rPr>
            <a:t>ON</a:t>
          </a:r>
          <a:endParaRPr lang="pl-PL" sz="1800" b="1" dirty="0">
            <a:solidFill>
              <a:schemeClr val="accent4">
                <a:lumMod val="75000"/>
              </a:schemeClr>
            </a:solidFill>
          </a:endParaRPr>
        </a:p>
      </dgm:t>
    </dgm:pt>
    <dgm:pt modelId="{2A5883AB-ADFA-4747-82FE-9A03576D056D}" type="parTrans" cxnId="{60C51362-EAE2-4118-932B-7D97D083CC18}">
      <dgm:prSet/>
      <dgm:spPr/>
      <dgm:t>
        <a:bodyPr/>
        <a:lstStyle/>
        <a:p>
          <a:endParaRPr lang="pl-PL"/>
        </a:p>
      </dgm:t>
    </dgm:pt>
    <dgm:pt modelId="{AE70AE25-9B6C-4FCD-98FD-A9E42DA4D024}" type="sibTrans" cxnId="{60C51362-EAE2-4118-932B-7D97D083CC18}">
      <dgm:prSet/>
      <dgm:spPr/>
      <dgm:t>
        <a:bodyPr/>
        <a:lstStyle/>
        <a:p>
          <a:endParaRPr lang="pl-PL"/>
        </a:p>
      </dgm:t>
    </dgm:pt>
    <dgm:pt modelId="{096A77ED-E7C2-421C-AB6D-25E72E8BF55A}">
      <dgm:prSet/>
      <dgm:spPr/>
      <dgm:t>
        <a:bodyPr/>
        <a:lstStyle/>
        <a:p>
          <a:r>
            <a:rPr lang="pl-PL" b="1" dirty="0" smtClean="0"/>
            <a:t>Silniki turbinowe</a:t>
          </a:r>
          <a:endParaRPr lang="pl-PL" b="1" dirty="0"/>
        </a:p>
      </dgm:t>
    </dgm:pt>
    <dgm:pt modelId="{FD81E323-6E01-4057-8564-51D1B27B6095}" type="parTrans" cxnId="{08BEDC0C-833E-44FF-94C5-E08AF486C788}">
      <dgm:prSet/>
      <dgm:spPr/>
      <dgm:t>
        <a:bodyPr/>
        <a:lstStyle/>
        <a:p>
          <a:endParaRPr lang="pl-PL"/>
        </a:p>
      </dgm:t>
    </dgm:pt>
    <dgm:pt modelId="{6DFDDFA9-F49E-43F1-8E83-33C989E10576}" type="sibTrans" cxnId="{08BEDC0C-833E-44FF-94C5-E08AF486C788}">
      <dgm:prSet/>
      <dgm:spPr/>
      <dgm:t>
        <a:bodyPr/>
        <a:lstStyle/>
        <a:p>
          <a:endParaRPr lang="pl-PL"/>
        </a:p>
      </dgm:t>
    </dgm:pt>
    <dgm:pt modelId="{41AE643D-F5E2-47B6-A5D2-912E44535C94}" type="pres">
      <dgm:prSet presAssocID="{78F9BB9E-8209-469B-9733-7D428E6DAE3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FCAA7130-123C-449C-94E4-17A6CE9CC282}" type="pres">
      <dgm:prSet presAssocID="{87F427EF-0077-457A-BBEC-9EAF42FB00E9}" presName="linNode" presStyleCnt="0"/>
      <dgm:spPr/>
    </dgm:pt>
    <dgm:pt modelId="{11D0439A-E4EF-4F52-AD33-F86799513BA5}" type="pres">
      <dgm:prSet presAssocID="{87F427EF-0077-457A-BBEC-9EAF42FB00E9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D68D634-C2A9-4CE3-9B84-1D51A3880073}" type="pres">
      <dgm:prSet presAssocID="{87F427EF-0077-457A-BBEC-9EAF42FB00E9}" presName="descendantText" presStyleLbl="alignAccFollowNode1" presStyleIdx="0" presStyleCnt="4" custScaleX="50828" custLinFactNeighborX="-958" custLinFactNeighborY="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2FD37E6-5651-4822-89AF-FED2014950CD}" type="pres">
      <dgm:prSet presAssocID="{597B4BB1-593D-469D-A730-BBC7A3BDE046}" presName="sp" presStyleCnt="0"/>
      <dgm:spPr/>
    </dgm:pt>
    <dgm:pt modelId="{6E98558E-9CC0-4421-A6AC-BF5464FDE75B}" type="pres">
      <dgm:prSet presAssocID="{767A0CBB-BCE1-477C-BB1A-907AC978B2E2}" presName="linNode" presStyleCnt="0"/>
      <dgm:spPr/>
    </dgm:pt>
    <dgm:pt modelId="{E611E984-A50A-440E-A797-4A8353947D03}" type="pres">
      <dgm:prSet presAssocID="{767A0CBB-BCE1-477C-BB1A-907AC978B2E2}" presName="parentText" presStyleLbl="node1" presStyleIdx="1" presStyleCnt="4" custLinFactNeighborX="-17" custLinFactNeighborY="-2160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7F9FB8E-B630-48E9-BBE1-9CB4C21D6017}" type="pres">
      <dgm:prSet presAssocID="{767A0CBB-BCE1-477C-BB1A-907AC978B2E2}" presName="descendantText" presStyleLbl="alignAccFollowNode1" presStyleIdx="1" presStyleCnt="4" custScaleX="50828" custLinFactNeighborX="-958" custLinFactNeighborY="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6584B11-4BB2-45CF-A3B1-A1D35D3845E1}" type="pres">
      <dgm:prSet presAssocID="{8A0233B9-776C-4428-BD39-2EE882BB27BA}" presName="sp" presStyleCnt="0"/>
      <dgm:spPr/>
    </dgm:pt>
    <dgm:pt modelId="{BB229172-9F9D-4B73-9355-2722D3F826EF}" type="pres">
      <dgm:prSet presAssocID="{6C96849D-D46B-49F8-A33D-009FF416A93A}" presName="linNode" presStyleCnt="0"/>
      <dgm:spPr/>
    </dgm:pt>
    <dgm:pt modelId="{EDC151ED-6566-4FB1-8DDC-194EBAF6E292}" type="pres">
      <dgm:prSet presAssocID="{6C96849D-D46B-49F8-A33D-009FF416A93A}" presName="parentText" presStyleLbl="node1" presStyleIdx="2" presStyleCnt="4" custLinFactNeighborY="-1223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0353194-A82D-4FD0-B6A8-B8A4C927AC9A}" type="pres">
      <dgm:prSet presAssocID="{6C96849D-D46B-49F8-A33D-009FF416A93A}" presName="descendantText" presStyleLbl="alignAccFollowNode1" presStyleIdx="2" presStyleCnt="4" custScaleX="50828" custLinFactNeighborX="-958" custLinFactNeighborY="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F3FFEFA-156B-496D-BBC2-128F9533EE4B}" type="pres">
      <dgm:prSet presAssocID="{AFB22AC4-9C8B-4F5A-AA12-FBB46985A50A}" presName="sp" presStyleCnt="0"/>
      <dgm:spPr/>
    </dgm:pt>
    <dgm:pt modelId="{0D7F20D8-4C9B-434A-A60C-8BCEC2B7D353}" type="pres">
      <dgm:prSet presAssocID="{CF419026-C2A9-4323-BAEE-A56BAB6A06DF}" presName="linNode" presStyleCnt="0"/>
      <dgm:spPr/>
    </dgm:pt>
    <dgm:pt modelId="{03B0A75B-E522-4BA0-B2A1-99687D297E2E}" type="pres">
      <dgm:prSet presAssocID="{CF419026-C2A9-4323-BAEE-A56BAB6A06DF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9F1DF88-1DCA-4D00-8D28-7F044B1C7163}" type="pres">
      <dgm:prSet presAssocID="{CF419026-C2A9-4323-BAEE-A56BAB6A06DF}" presName="descendantText" presStyleLbl="alignAccFollowNode1" presStyleIdx="3" presStyleCnt="4" custScaleX="50828" custLinFactNeighborX="-958" custLinFactNeighborY="-168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735F9847-8A5E-4D1F-9073-DC366D8BA3A6}" srcId="{78F9BB9E-8209-469B-9733-7D428E6DAE3C}" destId="{767A0CBB-BCE1-477C-BB1A-907AC978B2E2}" srcOrd="1" destOrd="0" parTransId="{0954BB6C-EBF3-4858-9E78-CC5DEACCA6A6}" sibTransId="{8A0233B9-776C-4428-BD39-2EE882BB27BA}"/>
    <dgm:cxn modelId="{22FD2AA2-AD10-4BAA-9908-C06F2495F8B3}" srcId="{78F9BB9E-8209-469B-9733-7D428E6DAE3C}" destId="{6C96849D-D46B-49F8-A33D-009FF416A93A}" srcOrd="2" destOrd="0" parTransId="{31C486C8-27EF-4C01-BAA5-04F7E303EC92}" sibTransId="{AFB22AC4-9C8B-4F5A-AA12-FBB46985A50A}"/>
    <dgm:cxn modelId="{087A38A2-8FE7-480E-B51A-06D34C650240}" type="presOf" srcId="{767A0CBB-BCE1-477C-BB1A-907AC978B2E2}" destId="{E611E984-A50A-440E-A797-4A8353947D03}" srcOrd="0" destOrd="0" presId="urn:microsoft.com/office/officeart/2005/8/layout/vList5"/>
    <dgm:cxn modelId="{4AB8D84C-0F12-4F05-9AEA-1473E6CE8233}" type="presOf" srcId="{705E3187-936E-4BB3-9201-422B027AA108}" destId="{37F9FB8E-B630-48E9-BBE1-9CB4C21D6017}" srcOrd="0" destOrd="2" presId="urn:microsoft.com/office/officeart/2005/8/layout/vList5"/>
    <dgm:cxn modelId="{F798DF61-DEBC-4483-86CC-F5E8134FD94F}" type="presOf" srcId="{78F9BB9E-8209-469B-9733-7D428E6DAE3C}" destId="{41AE643D-F5E2-47B6-A5D2-912E44535C94}" srcOrd="0" destOrd="0" presId="urn:microsoft.com/office/officeart/2005/8/layout/vList5"/>
    <dgm:cxn modelId="{FC0DEA47-232B-4581-B23B-D4CAF4F3F9AD}" srcId="{6C96849D-D46B-49F8-A33D-009FF416A93A}" destId="{005AA175-0CC0-424F-A690-4BBD19E99DC9}" srcOrd="0" destOrd="0" parTransId="{DA96BFDD-3296-41E8-B2F1-27A88609B6BE}" sibTransId="{85F2FEAE-3030-45F2-946D-BD62EAD73C05}"/>
    <dgm:cxn modelId="{E5B4BC4D-D4DB-4267-87D4-D29B4AE59F42}" type="presOf" srcId="{005AA175-0CC0-424F-A690-4BBD19E99DC9}" destId="{00353194-A82D-4FD0-B6A8-B8A4C927AC9A}" srcOrd="0" destOrd="0" presId="urn:microsoft.com/office/officeart/2005/8/layout/vList5"/>
    <dgm:cxn modelId="{447676E7-EA12-4385-895E-DEEF74FFF87B}" type="presOf" srcId="{096A77ED-E7C2-421C-AB6D-25E72E8BF55A}" destId="{19F1DF88-1DCA-4D00-8D28-7F044B1C7163}" srcOrd="0" destOrd="0" presId="urn:microsoft.com/office/officeart/2005/8/layout/vList5"/>
    <dgm:cxn modelId="{08BEDC0C-833E-44FF-94C5-E08AF486C788}" srcId="{CF419026-C2A9-4323-BAEE-A56BAB6A06DF}" destId="{096A77ED-E7C2-421C-AB6D-25E72E8BF55A}" srcOrd="0" destOrd="0" parTransId="{FD81E323-6E01-4057-8564-51D1B27B6095}" sibTransId="{6DFDDFA9-F49E-43F1-8E83-33C989E10576}"/>
    <dgm:cxn modelId="{CAF3AC0A-8F98-4895-AF6F-309ABE48B79C}" type="presOf" srcId="{A1E429F8-BEC8-4FA8-881F-D50B1CDDD6A7}" destId="{DD68D634-C2A9-4CE3-9B84-1D51A3880073}" srcOrd="0" destOrd="0" presId="urn:microsoft.com/office/officeart/2005/8/layout/vList5"/>
    <dgm:cxn modelId="{A245EDDC-00C4-4BCB-BD96-4525A4F03E22}" srcId="{767A0CBB-BCE1-477C-BB1A-907AC978B2E2}" destId="{94DA9E37-BE8E-45BB-8DB4-4147BE3C6498}" srcOrd="1" destOrd="0" parTransId="{CA94CEAE-2661-43C8-A07D-D36E17A8BAC0}" sibTransId="{73A6A7CB-30C6-4AED-B9C8-5AEFA5AA6F83}"/>
    <dgm:cxn modelId="{BD40EC9E-12ED-477D-8AC0-59916B60BC05}" srcId="{767A0CBB-BCE1-477C-BB1A-907AC978B2E2}" destId="{4B6667F3-7719-411F-9E3C-C388EC6DC483}" srcOrd="0" destOrd="0" parTransId="{8F128562-1626-487E-897F-0340D9196017}" sibTransId="{3D3C73B1-483D-4CDC-9ACC-31DE9EF85A67}"/>
    <dgm:cxn modelId="{64E5855A-E05C-4A3F-816B-D1DA84BA0EB5}" srcId="{767A0CBB-BCE1-477C-BB1A-907AC978B2E2}" destId="{705E3187-936E-4BB3-9201-422B027AA108}" srcOrd="2" destOrd="0" parTransId="{63B5C9EE-127C-4370-A288-9AD0BA8DAA02}" sibTransId="{E2ED4A8D-D3CA-4AEC-85E1-88BFEFF033F9}"/>
    <dgm:cxn modelId="{F087F484-9FD6-4065-ABD7-413B5BF51A3B}" type="presOf" srcId="{4B6667F3-7719-411F-9E3C-C388EC6DC483}" destId="{37F9FB8E-B630-48E9-BBE1-9CB4C21D6017}" srcOrd="0" destOrd="0" presId="urn:microsoft.com/office/officeart/2005/8/layout/vList5"/>
    <dgm:cxn modelId="{0974AF74-9FA0-4A49-957A-9FD22F5AF312}" type="presOf" srcId="{94DA9E37-BE8E-45BB-8DB4-4147BE3C6498}" destId="{37F9FB8E-B630-48E9-BBE1-9CB4C21D6017}" srcOrd="0" destOrd="1" presId="urn:microsoft.com/office/officeart/2005/8/layout/vList5"/>
    <dgm:cxn modelId="{EE4B7CF7-B1DC-414B-A5B6-B9B374246A51}" srcId="{78F9BB9E-8209-469B-9733-7D428E6DAE3C}" destId="{87F427EF-0077-457A-BBEC-9EAF42FB00E9}" srcOrd="0" destOrd="0" parTransId="{C29BD5E7-480F-4446-8FF8-15FF393D1FA2}" sibTransId="{597B4BB1-593D-469D-A730-BBC7A3BDE046}"/>
    <dgm:cxn modelId="{9B6C9088-F464-43D3-B9AF-3C991DD0C3BB}" type="presOf" srcId="{CF419026-C2A9-4323-BAEE-A56BAB6A06DF}" destId="{03B0A75B-E522-4BA0-B2A1-99687D297E2E}" srcOrd="0" destOrd="0" presId="urn:microsoft.com/office/officeart/2005/8/layout/vList5"/>
    <dgm:cxn modelId="{CF5FD73D-16DE-422D-A677-80152D118BF2}" type="presOf" srcId="{87F427EF-0077-457A-BBEC-9EAF42FB00E9}" destId="{11D0439A-E4EF-4F52-AD33-F86799513BA5}" srcOrd="0" destOrd="0" presId="urn:microsoft.com/office/officeart/2005/8/layout/vList5"/>
    <dgm:cxn modelId="{4EB54AA9-1626-4A43-8298-71CE8357B9F0}" srcId="{87F427EF-0077-457A-BBEC-9EAF42FB00E9}" destId="{A1E429F8-BEC8-4FA8-881F-D50B1CDDD6A7}" srcOrd="0" destOrd="0" parTransId="{A7008F15-567B-48BF-BF22-5786C8710CAE}" sibTransId="{61A0403C-577C-475C-B073-A098D47A128F}"/>
    <dgm:cxn modelId="{60C51362-EAE2-4118-932B-7D97D083CC18}" srcId="{78F9BB9E-8209-469B-9733-7D428E6DAE3C}" destId="{CF419026-C2A9-4323-BAEE-A56BAB6A06DF}" srcOrd="3" destOrd="0" parTransId="{2A5883AB-ADFA-4747-82FE-9A03576D056D}" sibTransId="{AE70AE25-9B6C-4FCD-98FD-A9E42DA4D024}"/>
    <dgm:cxn modelId="{E21B96EC-08AB-433B-B411-6FBF21B17B48}" type="presOf" srcId="{6C96849D-D46B-49F8-A33D-009FF416A93A}" destId="{EDC151ED-6566-4FB1-8DDC-194EBAF6E292}" srcOrd="0" destOrd="0" presId="urn:microsoft.com/office/officeart/2005/8/layout/vList5"/>
    <dgm:cxn modelId="{D32B3FE0-A576-4C5E-BB45-E41DDA63ED52}" type="presParOf" srcId="{41AE643D-F5E2-47B6-A5D2-912E44535C94}" destId="{FCAA7130-123C-449C-94E4-17A6CE9CC282}" srcOrd="0" destOrd="0" presId="urn:microsoft.com/office/officeart/2005/8/layout/vList5"/>
    <dgm:cxn modelId="{85ECF20B-684B-4C04-B1B1-9F73D71C5747}" type="presParOf" srcId="{FCAA7130-123C-449C-94E4-17A6CE9CC282}" destId="{11D0439A-E4EF-4F52-AD33-F86799513BA5}" srcOrd="0" destOrd="0" presId="urn:microsoft.com/office/officeart/2005/8/layout/vList5"/>
    <dgm:cxn modelId="{0E09388B-A773-4D4E-B8DE-850873A1574C}" type="presParOf" srcId="{FCAA7130-123C-449C-94E4-17A6CE9CC282}" destId="{DD68D634-C2A9-4CE3-9B84-1D51A3880073}" srcOrd="1" destOrd="0" presId="urn:microsoft.com/office/officeart/2005/8/layout/vList5"/>
    <dgm:cxn modelId="{223ED844-0114-47E3-B89B-6C925667BD63}" type="presParOf" srcId="{41AE643D-F5E2-47B6-A5D2-912E44535C94}" destId="{E2FD37E6-5651-4822-89AF-FED2014950CD}" srcOrd="1" destOrd="0" presId="urn:microsoft.com/office/officeart/2005/8/layout/vList5"/>
    <dgm:cxn modelId="{12BFCC18-9EEC-4061-B66D-913402ABAF1A}" type="presParOf" srcId="{41AE643D-F5E2-47B6-A5D2-912E44535C94}" destId="{6E98558E-9CC0-4421-A6AC-BF5464FDE75B}" srcOrd="2" destOrd="0" presId="urn:microsoft.com/office/officeart/2005/8/layout/vList5"/>
    <dgm:cxn modelId="{F461402B-DECA-4420-AEC8-7146F5172CC5}" type="presParOf" srcId="{6E98558E-9CC0-4421-A6AC-BF5464FDE75B}" destId="{E611E984-A50A-440E-A797-4A8353947D03}" srcOrd="0" destOrd="0" presId="urn:microsoft.com/office/officeart/2005/8/layout/vList5"/>
    <dgm:cxn modelId="{101EC6F3-139A-49A4-ADE3-61C045674AC8}" type="presParOf" srcId="{6E98558E-9CC0-4421-A6AC-BF5464FDE75B}" destId="{37F9FB8E-B630-48E9-BBE1-9CB4C21D6017}" srcOrd="1" destOrd="0" presId="urn:microsoft.com/office/officeart/2005/8/layout/vList5"/>
    <dgm:cxn modelId="{66E276FD-2C2C-4AE8-BD18-4C88F691B99F}" type="presParOf" srcId="{41AE643D-F5E2-47B6-A5D2-912E44535C94}" destId="{56584B11-4BB2-45CF-A3B1-A1D35D3845E1}" srcOrd="3" destOrd="0" presId="urn:microsoft.com/office/officeart/2005/8/layout/vList5"/>
    <dgm:cxn modelId="{481FCFCF-B535-4995-BF92-5133B30CDED0}" type="presParOf" srcId="{41AE643D-F5E2-47B6-A5D2-912E44535C94}" destId="{BB229172-9F9D-4B73-9355-2722D3F826EF}" srcOrd="4" destOrd="0" presId="urn:microsoft.com/office/officeart/2005/8/layout/vList5"/>
    <dgm:cxn modelId="{CE1DC71B-419D-4765-B36B-606DC3ABDD80}" type="presParOf" srcId="{BB229172-9F9D-4B73-9355-2722D3F826EF}" destId="{EDC151ED-6566-4FB1-8DDC-194EBAF6E292}" srcOrd="0" destOrd="0" presId="urn:microsoft.com/office/officeart/2005/8/layout/vList5"/>
    <dgm:cxn modelId="{3661E487-175E-4E22-8D05-780E501244EE}" type="presParOf" srcId="{BB229172-9F9D-4B73-9355-2722D3F826EF}" destId="{00353194-A82D-4FD0-B6A8-B8A4C927AC9A}" srcOrd="1" destOrd="0" presId="urn:microsoft.com/office/officeart/2005/8/layout/vList5"/>
    <dgm:cxn modelId="{CBDFEAB2-1BE9-4EE5-97DD-3B1CE7696AAD}" type="presParOf" srcId="{41AE643D-F5E2-47B6-A5D2-912E44535C94}" destId="{4F3FFEFA-156B-496D-BBC2-128F9533EE4B}" srcOrd="5" destOrd="0" presId="urn:microsoft.com/office/officeart/2005/8/layout/vList5"/>
    <dgm:cxn modelId="{E1CB0610-DCE2-4DC3-B390-1BD5143A2E55}" type="presParOf" srcId="{41AE643D-F5E2-47B6-A5D2-912E44535C94}" destId="{0D7F20D8-4C9B-434A-A60C-8BCEC2B7D353}" srcOrd="6" destOrd="0" presId="urn:microsoft.com/office/officeart/2005/8/layout/vList5"/>
    <dgm:cxn modelId="{42040F00-AAFF-435F-93CC-F2296E3F1F1E}" type="presParOf" srcId="{0D7F20D8-4C9B-434A-A60C-8BCEC2B7D353}" destId="{03B0A75B-E522-4BA0-B2A1-99687D297E2E}" srcOrd="0" destOrd="0" presId="urn:microsoft.com/office/officeart/2005/8/layout/vList5"/>
    <dgm:cxn modelId="{A784BA9B-7430-423B-9D2C-919208F48079}" type="presParOf" srcId="{0D7F20D8-4C9B-434A-A60C-8BCEC2B7D353}" destId="{19F1DF88-1DCA-4D00-8D28-7F044B1C716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1A23CE-B250-49F9-B4F8-F76CDA79FF7A}" type="doc">
      <dgm:prSet loTypeId="urn:microsoft.com/office/officeart/2005/8/layout/pyramid2" loCatId="list" qsTypeId="urn:microsoft.com/office/officeart/2005/8/quickstyle/3d3" qsCatId="3D" csTypeId="urn:microsoft.com/office/officeart/2005/8/colors/accent5_4" csCatId="accent5" phldr="1"/>
      <dgm:spPr/>
    </dgm:pt>
    <dgm:pt modelId="{3C4A23DA-0021-4989-9AD9-9A47970524E9}">
      <dgm:prSet phldrT="[Tekst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pl-PL" sz="2000" b="1" dirty="0" smtClean="0">
              <a:latin typeface="Comic Sans MS" pitchFamily="66" charset="0"/>
            </a:rPr>
            <a:t>Niski koszt wytwarzania</a:t>
          </a:r>
          <a:endParaRPr lang="pl-PL" sz="2000" b="1" dirty="0">
            <a:latin typeface="Comic Sans MS" pitchFamily="66" charset="0"/>
          </a:endParaRPr>
        </a:p>
      </dgm:t>
    </dgm:pt>
    <dgm:pt modelId="{947C93E5-B704-4EB8-B43A-D5CC97F6D972}" type="parTrans" cxnId="{8B3BDD66-349E-4155-9FC1-DC37ABD85DBA}">
      <dgm:prSet/>
      <dgm:spPr/>
      <dgm:t>
        <a:bodyPr/>
        <a:lstStyle/>
        <a:p>
          <a:endParaRPr lang="pl-PL" b="1"/>
        </a:p>
      </dgm:t>
    </dgm:pt>
    <dgm:pt modelId="{A72ECD9A-9AC8-4DAB-B3CF-FC56BC161FAD}" type="sibTrans" cxnId="{8B3BDD66-349E-4155-9FC1-DC37ABD85DBA}">
      <dgm:prSet/>
      <dgm:spPr/>
      <dgm:t>
        <a:bodyPr/>
        <a:lstStyle/>
        <a:p>
          <a:endParaRPr lang="pl-PL" b="1"/>
        </a:p>
      </dgm:t>
    </dgm:pt>
    <dgm:pt modelId="{E6678E7F-02C4-42EE-BDCC-DB67CB6E0561}">
      <dgm:prSet phldrT="[Tekst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pl-PL" sz="2000" b="1" dirty="0" smtClean="0">
              <a:latin typeface="Comic Sans MS" pitchFamily="66" charset="0"/>
            </a:rPr>
            <a:t>Łatwość dostępu</a:t>
          </a:r>
          <a:endParaRPr lang="pl-PL" sz="2000" b="1" dirty="0">
            <a:latin typeface="Comic Sans MS" pitchFamily="66" charset="0"/>
          </a:endParaRPr>
        </a:p>
      </dgm:t>
    </dgm:pt>
    <dgm:pt modelId="{6A46AD98-1FE6-435B-B490-54798B8C38DE}" type="parTrans" cxnId="{64955A76-8848-4A12-B187-EA2E624D6AA0}">
      <dgm:prSet/>
      <dgm:spPr/>
      <dgm:t>
        <a:bodyPr/>
        <a:lstStyle/>
        <a:p>
          <a:endParaRPr lang="pl-PL" b="1"/>
        </a:p>
      </dgm:t>
    </dgm:pt>
    <dgm:pt modelId="{067AF865-973E-4021-B035-4F322D90020C}" type="sibTrans" cxnId="{64955A76-8848-4A12-B187-EA2E624D6AA0}">
      <dgm:prSet/>
      <dgm:spPr/>
      <dgm:t>
        <a:bodyPr/>
        <a:lstStyle/>
        <a:p>
          <a:endParaRPr lang="pl-PL" b="1"/>
        </a:p>
      </dgm:t>
    </dgm:pt>
    <dgm:pt modelId="{CE242363-7D94-42B3-87AB-C7C868167767}">
      <dgm:prSet phldrT="[Tekst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pl-PL" sz="2000" b="1" dirty="0" smtClean="0">
              <a:latin typeface="Comic Sans MS" pitchFamily="66" charset="0"/>
            </a:rPr>
            <a:t>Małe ryzyko pożaru</a:t>
          </a:r>
          <a:endParaRPr lang="pl-PL" sz="2000" b="1" dirty="0">
            <a:latin typeface="Comic Sans MS" pitchFamily="66" charset="0"/>
          </a:endParaRPr>
        </a:p>
      </dgm:t>
    </dgm:pt>
    <dgm:pt modelId="{6D9684DC-63C3-4D56-A177-1F324E4FF406}" type="parTrans" cxnId="{466C49EA-F358-40F4-BCB2-6A71EE2D789E}">
      <dgm:prSet/>
      <dgm:spPr/>
      <dgm:t>
        <a:bodyPr/>
        <a:lstStyle/>
        <a:p>
          <a:endParaRPr lang="pl-PL" b="1"/>
        </a:p>
      </dgm:t>
    </dgm:pt>
    <dgm:pt modelId="{E7E2DE43-9786-4EE3-82E0-F0D17DF3A8FF}" type="sibTrans" cxnId="{466C49EA-F358-40F4-BCB2-6A71EE2D789E}">
      <dgm:prSet/>
      <dgm:spPr/>
      <dgm:t>
        <a:bodyPr/>
        <a:lstStyle/>
        <a:p>
          <a:endParaRPr lang="pl-PL" b="1"/>
        </a:p>
      </dgm:t>
    </dgm:pt>
    <dgm:pt modelId="{BF1330F0-CE85-4CE1-B4FD-A5875B794628}">
      <dgm:prSet phldrT="[Tekst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pl-PL" sz="2000" b="1" dirty="0" smtClean="0">
              <a:latin typeface="Comic Sans MS" pitchFamily="66" charset="0"/>
            </a:rPr>
            <a:t>Niskie ciśnienie parowania</a:t>
          </a:r>
          <a:endParaRPr lang="pl-PL" sz="2000" b="1" dirty="0">
            <a:latin typeface="Comic Sans MS" pitchFamily="66" charset="0"/>
          </a:endParaRPr>
        </a:p>
      </dgm:t>
    </dgm:pt>
    <dgm:pt modelId="{B24452C4-9996-40B0-8F2E-7E8290D66CD7}" type="parTrans" cxnId="{BC16451B-3D80-4AFA-9109-F9359CE7DB34}">
      <dgm:prSet/>
      <dgm:spPr/>
      <dgm:t>
        <a:bodyPr/>
        <a:lstStyle/>
        <a:p>
          <a:endParaRPr lang="pl-PL" b="1"/>
        </a:p>
      </dgm:t>
    </dgm:pt>
    <dgm:pt modelId="{3DEA1BBC-814E-42F8-B06F-2EF773104ADA}" type="sibTrans" cxnId="{BC16451B-3D80-4AFA-9109-F9359CE7DB34}">
      <dgm:prSet/>
      <dgm:spPr/>
      <dgm:t>
        <a:bodyPr/>
        <a:lstStyle/>
        <a:p>
          <a:endParaRPr lang="pl-PL" b="1"/>
        </a:p>
      </dgm:t>
    </dgm:pt>
    <dgm:pt modelId="{D3B05C29-0654-4DB5-B7A7-167AF30CD187}">
      <dgm:prSet phldrT="[Tekst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pl-PL" sz="2000" b="1" dirty="0" smtClean="0">
              <a:latin typeface="Comic Sans MS" pitchFamily="66" charset="0"/>
            </a:rPr>
            <a:t>Wysoka stabilność termiczna</a:t>
          </a:r>
          <a:endParaRPr lang="pl-PL" sz="2000" b="1" dirty="0">
            <a:latin typeface="Comic Sans MS" pitchFamily="66" charset="0"/>
          </a:endParaRPr>
        </a:p>
      </dgm:t>
    </dgm:pt>
    <dgm:pt modelId="{0B745FA8-9CB2-4E1A-970D-CA7D916333DA}" type="parTrans" cxnId="{19F8578E-19BA-439B-8B96-49498B4F00D2}">
      <dgm:prSet/>
      <dgm:spPr/>
      <dgm:t>
        <a:bodyPr/>
        <a:lstStyle/>
        <a:p>
          <a:endParaRPr lang="pl-PL" b="1"/>
        </a:p>
      </dgm:t>
    </dgm:pt>
    <dgm:pt modelId="{3C563762-6D28-41D7-B205-E4F40825C278}" type="sibTrans" cxnId="{19F8578E-19BA-439B-8B96-49498B4F00D2}">
      <dgm:prSet/>
      <dgm:spPr/>
      <dgm:t>
        <a:bodyPr/>
        <a:lstStyle/>
        <a:p>
          <a:endParaRPr lang="pl-PL" b="1"/>
        </a:p>
      </dgm:t>
    </dgm:pt>
    <dgm:pt modelId="{84D35832-3AAE-4C1D-92D6-C2596C039D80}">
      <dgm:prSet phldrT="[Tekst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pl-PL" sz="2000" b="1" dirty="0" smtClean="0">
              <a:latin typeface="Comic Sans MS" pitchFamily="66" charset="0"/>
            </a:rPr>
            <a:t>Duża wartość opałowa</a:t>
          </a:r>
          <a:endParaRPr lang="pl-PL" sz="2000" b="1" dirty="0">
            <a:latin typeface="Comic Sans MS" pitchFamily="66" charset="0"/>
          </a:endParaRPr>
        </a:p>
      </dgm:t>
    </dgm:pt>
    <dgm:pt modelId="{2D848EF5-BDF2-4707-916A-D4FD145371AE}" type="parTrans" cxnId="{831F1B3B-1701-4CCD-8944-A9B73580A7A8}">
      <dgm:prSet/>
      <dgm:spPr/>
      <dgm:t>
        <a:bodyPr/>
        <a:lstStyle/>
        <a:p>
          <a:endParaRPr lang="pl-PL" b="1"/>
        </a:p>
      </dgm:t>
    </dgm:pt>
    <dgm:pt modelId="{A1ABA974-1A1E-440A-8A40-F54EC1D4AD0D}" type="sibTrans" cxnId="{831F1B3B-1701-4CCD-8944-A9B73580A7A8}">
      <dgm:prSet/>
      <dgm:spPr/>
      <dgm:t>
        <a:bodyPr/>
        <a:lstStyle/>
        <a:p>
          <a:endParaRPr lang="pl-PL" b="1"/>
        </a:p>
      </dgm:t>
    </dgm:pt>
    <dgm:pt modelId="{08FD870B-0225-4349-A804-57BE7CAF7932}">
      <dgm:prSet phldrT="[Tekst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pl-PL" sz="2000" b="1" dirty="0" smtClean="0">
              <a:latin typeface="Comic Sans MS" pitchFamily="66" charset="0"/>
            </a:rPr>
            <a:t>Łatwe do pompowania</a:t>
          </a:r>
          <a:endParaRPr lang="pl-PL" sz="2000" b="1" dirty="0">
            <a:latin typeface="Comic Sans MS" pitchFamily="66" charset="0"/>
          </a:endParaRPr>
        </a:p>
      </dgm:t>
    </dgm:pt>
    <dgm:pt modelId="{7A95638D-BB46-41A2-9509-DB5C07063987}" type="parTrans" cxnId="{889C4636-08CF-42EA-8ED8-4A150F30A354}">
      <dgm:prSet/>
      <dgm:spPr/>
      <dgm:t>
        <a:bodyPr/>
        <a:lstStyle/>
        <a:p>
          <a:endParaRPr lang="pl-PL" b="1"/>
        </a:p>
      </dgm:t>
    </dgm:pt>
    <dgm:pt modelId="{27E9F034-9A82-4825-A013-A6C2ED92BBED}" type="sibTrans" cxnId="{889C4636-08CF-42EA-8ED8-4A150F30A354}">
      <dgm:prSet/>
      <dgm:spPr/>
      <dgm:t>
        <a:bodyPr/>
        <a:lstStyle/>
        <a:p>
          <a:endParaRPr lang="pl-PL" b="1"/>
        </a:p>
      </dgm:t>
    </dgm:pt>
    <dgm:pt modelId="{F237D5C6-0A08-425A-8F54-68241075C5A6}">
      <dgm:prSet phldrT="[Tekst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pl-PL" sz="2000" b="1" dirty="0" smtClean="0">
              <a:latin typeface="Comic Sans MS" pitchFamily="66" charset="0"/>
            </a:rPr>
            <a:t>Właściwości smarne</a:t>
          </a:r>
          <a:endParaRPr lang="pl-PL" sz="2000" b="1" dirty="0">
            <a:latin typeface="Comic Sans MS" pitchFamily="66" charset="0"/>
          </a:endParaRPr>
        </a:p>
      </dgm:t>
    </dgm:pt>
    <dgm:pt modelId="{15F84BAD-6B2B-41A8-BE17-90BAD15BD2C3}" type="parTrans" cxnId="{EFD85C90-ADEE-411D-A11B-8A44ECC18173}">
      <dgm:prSet/>
      <dgm:spPr/>
      <dgm:t>
        <a:bodyPr/>
        <a:lstStyle/>
        <a:p>
          <a:endParaRPr lang="pl-PL" b="1"/>
        </a:p>
      </dgm:t>
    </dgm:pt>
    <dgm:pt modelId="{0793EA93-E971-4E1C-88C4-F1D479A24DF2}" type="sibTrans" cxnId="{EFD85C90-ADEE-411D-A11B-8A44ECC18173}">
      <dgm:prSet/>
      <dgm:spPr/>
      <dgm:t>
        <a:bodyPr/>
        <a:lstStyle/>
        <a:p>
          <a:endParaRPr lang="pl-PL" b="1"/>
        </a:p>
      </dgm:t>
    </dgm:pt>
    <dgm:pt modelId="{B220ABEB-719D-40BF-9D44-B22F06681A75}" type="pres">
      <dgm:prSet presAssocID="{0A1A23CE-B250-49F9-B4F8-F76CDA79FF7A}" presName="compositeShape" presStyleCnt="0">
        <dgm:presLayoutVars>
          <dgm:dir/>
          <dgm:resizeHandles/>
        </dgm:presLayoutVars>
      </dgm:prSet>
      <dgm:spPr/>
    </dgm:pt>
    <dgm:pt modelId="{49E78BAC-B4B3-4246-B5C1-E72445F22104}" type="pres">
      <dgm:prSet presAssocID="{0A1A23CE-B250-49F9-B4F8-F76CDA79FF7A}" presName="pyramid" presStyleLbl="node1" presStyleIdx="0" presStyleCnt="1" custLinFactNeighborX="209" custLinFactNeighborY="-7438"/>
      <dgm:spPr/>
    </dgm:pt>
    <dgm:pt modelId="{209FAA21-3646-44AA-8F98-BC8082A98139}" type="pres">
      <dgm:prSet presAssocID="{0A1A23CE-B250-49F9-B4F8-F76CDA79FF7A}" presName="theList" presStyleCnt="0"/>
      <dgm:spPr/>
    </dgm:pt>
    <dgm:pt modelId="{435DE68A-C1E9-4229-8324-B3EA31AA7C1C}" type="pres">
      <dgm:prSet presAssocID="{3C4A23DA-0021-4989-9AD9-9A47970524E9}" presName="aNode" presStyleLbl="fgAcc1" presStyleIdx="0" presStyleCnt="8" custScaleX="156338" custScaleY="209017" custLinFactNeighborX="86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3815198-9970-45F1-AE96-71DDD2494DA7}" type="pres">
      <dgm:prSet presAssocID="{3C4A23DA-0021-4989-9AD9-9A47970524E9}" presName="aSpace" presStyleCnt="0"/>
      <dgm:spPr/>
    </dgm:pt>
    <dgm:pt modelId="{FACB8DEB-DA5F-4C2F-8B74-EDDCC12FC8AE}" type="pres">
      <dgm:prSet presAssocID="{E6678E7F-02C4-42EE-BDCC-DB67CB6E0561}" presName="aNode" presStyleLbl="fgAcc1" presStyleIdx="1" presStyleCnt="8" custScaleX="156338" custScaleY="209017" custLinFactNeighborX="86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EAA2A68-1F9A-4767-82D2-FD3F787AC625}" type="pres">
      <dgm:prSet presAssocID="{E6678E7F-02C4-42EE-BDCC-DB67CB6E0561}" presName="aSpace" presStyleCnt="0"/>
      <dgm:spPr/>
    </dgm:pt>
    <dgm:pt modelId="{59960175-4401-4785-AB29-E7F5AB18F4C3}" type="pres">
      <dgm:prSet presAssocID="{CE242363-7D94-42B3-87AB-C7C868167767}" presName="aNode" presStyleLbl="fgAcc1" presStyleIdx="2" presStyleCnt="8" custScaleX="156338" custScaleY="209017" custLinFactNeighborX="86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8F9C96A-8E18-440C-8AEA-233308E6B773}" type="pres">
      <dgm:prSet presAssocID="{CE242363-7D94-42B3-87AB-C7C868167767}" presName="aSpace" presStyleCnt="0"/>
      <dgm:spPr/>
    </dgm:pt>
    <dgm:pt modelId="{8A44DB4B-A0C9-49F5-BE82-49E82EA21C5B}" type="pres">
      <dgm:prSet presAssocID="{BF1330F0-CE85-4CE1-B4FD-A5875B794628}" presName="aNode" presStyleLbl="fgAcc1" presStyleIdx="3" presStyleCnt="8" custScaleX="156338" custScaleY="209017" custLinFactNeighborX="86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F2C7282-D235-4573-85D0-E893293BE7E0}" type="pres">
      <dgm:prSet presAssocID="{BF1330F0-CE85-4CE1-B4FD-A5875B794628}" presName="aSpace" presStyleCnt="0"/>
      <dgm:spPr/>
    </dgm:pt>
    <dgm:pt modelId="{4410B0E5-CBEA-4478-8C2E-86BD07445838}" type="pres">
      <dgm:prSet presAssocID="{D3B05C29-0654-4DB5-B7A7-167AF30CD187}" presName="aNode" presStyleLbl="fgAcc1" presStyleIdx="4" presStyleCnt="8" custScaleX="156338" custScaleY="209017" custLinFactNeighborX="86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FB31B6C-DE99-4F0B-9147-8307E2DA47EF}" type="pres">
      <dgm:prSet presAssocID="{D3B05C29-0654-4DB5-B7A7-167AF30CD187}" presName="aSpace" presStyleCnt="0"/>
      <dgm:spPr/>
    </dgm:pt>
    <dgm:pt modelId="{604E4A10-BF43-48FD-B711-1B75E31DC9AB}" type="pres">
      <dgm:prSet presAssocID="{84D35832-3AAE-4C1D-92D6-C2596C039D80}" presName="aNode" presStyleLbl="fgAcc1" presStyleIdx="5" presStyleCnt="8" custScaleX="156338" custScaleY="209017" custLinFactNeighborX="86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2951342-94A3-45B2-A909-D9975CEE77DD}" type="pres">
      <dgm:prSet presAssocID="{84D35832-3AAE-4C1D-92D6-C2596C039D80}" presName="aSpace" presStyleCnt="0"/>
      <dgm:spPr/>
    </dgm:pt>
    <dgm:pt modelId="{EF82293C-6402-4349-90AF-30572C0D0B46}" type="pres">
      <dgm:prSet presAssocID="{08FD870B-0225-4349-A804-57BE7CAF7932}" presName="aNode" presStyleLbl="fgAcc1" presStyleIdx="6" presStyleCnt="8" custScaleX="156338" custScaleY="209017" custLinFactNeighborX="86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034A401-23C1-4235-9BE8-C05D63F99868}" type="pres">
      <dgm:prSet presAssocID="{08FD870B-0225-4349-A804-57BE7CAF7932}" presName="aSpace" presStyleCnt="0"/>
      <dgm:spPr/>
    </dgm:pt>
    <dgm:pt modelId="{782A7D6C-2B88-465C-91CD-60FDA2FEB3CB}" type="pres">
      <dgm:prSet presAssocID="{F237D5C6-0A08-425A-8F54-68241075C5A6}" presName="aNode" presStyleLbl="fgAcc1" presStyleIdx="7" presStyleCnt="8" custScaleX="156338" custScaleY="209017" custLinFactNeighborX="156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FAEE34A-6669-48EB-9736-1A6230775C7A}" type="pres">
      <dgm:prSet presAssocID="{F237D5C6-0A08-425A-8F54-68241075C5A6}" presName="aSpace" presStyleCnt="0"/>
      <dgm:spPr/>
    </dgm:pt>
  </dgm:ptLst>
  <dgm:cxnLst>
    <dgm:cxn modelId="{E35CCB5D-95D7-42E1-9628-915302DE7642}" type="presOf" srcId="{CE242363-7D94-42B3-87AB-C7C868167767}" destId="{59960175-4401-4785-AB29-E7F5AB18F4C3}" srcOrd="0" destOrd="0" presId="urn:microsoft.com/office/officeart/2005/8/layout/pyramid2"/>
    <dgm:cxn modelId="{466C49EA-F358-40F4-BCB2-6A71EE2D789E}" srcId="{0A1A23CE-B250-49F9-B4F8-F76CDA79FF7A}" destId="{CE242363-7D94-42B3-87AB-C7C868167767}" srcOrd="2" destOrd="0" parTransId="{6D9684DC-63C3-4D56-A177-1F324E4FF406}" sibTransId="{E7E2DE43-9786-4EE3-82E0-F0D17DF3A8FF}"/>
    <dgm:cxn modelId="{889C4636-08CF-42EA-8ED8-4A150F30A354}" srcId="{0A1A23CE-B250-49F9-B4F8-F76CDA79FF7A}" destId="{08FD870B-0225-4349-A804-57BE7CAF7932}" srcOrd="6" destOrd="0" parTransId="{7A95638D-BB46-41A2-9509-DB5C07063987}" sibTransId="{27E9F034-9A82-4825-A013-A6C2ED92BBED}"/>
    <dgm:cxn modelId="{BC16451B-3D80-4AFA-9109-F9359CE7DB34}" srcId="{0A1A23CE-B250-49F9-B4F8-F76CDA79FF7A}" destId="{BF1330F0-CE85-4CE1-B4FD-A5875B794628}" srcOrd="3" destOrd="0" parTransId="{B24452C4-9996-40B0-8F2E-7E8290D66CD7}" sibTransId="{3DEA1BBC-814E-42F8-B06F-2EF773104ADA}"/>
    <dgm:cxn modelId="{594145E1-16D2-431C-B70B-3EA5D109F15A}" type="presOf" srcId="{0A1A23CE-B250-49F9-B4F8-F76CDA79FF7A}" destId="{B220ABEB-719D-40BF-9D44-B22F06681A75}" srcOrd="0" destOrd="0" presId="urn:microsoft.com/office/officeart/2005/8/layout/pyramid2"/>
    <dgm:cxn modelId="{A242A001-4DB7-47A3-A5E6-0FF49FCF7B1A}" type="presOf" srcId="{08FD870B-0225-4349-A804-57BE7CAF7932}" destId="{EF82293C-6402-4349-90AF-30572C0D0B46}" srcOrd="0" destOrd="0" presId="urn:microsoft.com/office/officeart/2005/8/layout/pyramid2"/>
    <dgm:cxn modelId="{831F1B3B-1701-4CCD-8944-A9B73580A7A8}" srcId="{0A1A23CE-B250-49F9-B4F8-F76CDA79FF7A}" destId="{84D35832-3AAE-4C1D-92D6-C2596C039D80}" srcOrd="5" destOrd="0" parTransId="{2D848EF5-BDF2-4707-916A-D4FD145371AE}" sibTransId="{A1ABA974-1A1E-440A-8A40-F54EC1D4AD0D}"/>
    <dgm:cxn modelId="{F33BB64E-D717-4B31-AB7D-58C09AD162BE}" type="presOf" srcId="{E6678E7F-02C4-42EE-BDCC-DB67CB6E0561}" destId="{FACB8DEB-DA5F-4C2F-8B74-EDDCC12FC8AE}" srcOrd="0" destOrd="0" presId="urn:microsoft.com/office/officeart/2005/8/layout/pyramid2"/>
    <dgm:cxn modelId="{19F8578E-19BA-439B-8B96-49498B4F00D2}" srcId="{0A1A23CE-B250-49F9-B4F8-F76CDA79FF7A}" destId="{D3B05C29-0654-4DB5-B7A7-167AF30CD187}" srcOrd="4" destOrd="0" parTransId="{0B745FA8-9CB2-4E1A-970D-CA7D916333DA}" sibTransId="{3C563762-6D28-41D7-B205-E4F40825C278}"/>
    <dgm:cxn modelId="{EFD85C90-ADEE-411D-A11B-8A44ECC18173}" srcId="{0A1A23CE-B250-49F9-B4F8-F76CDA79FF7A}" destId="{F237D5C6-0A08-425A-8F54-68241075C5A6}" srcOrd="7" destOrd="0" parTransId="{15F84BAD-6B2B-41A8-BE17-90BAD15BD2C3}" sibTransId="{0793EA93-E971-4E1C-88C4-F1D479A24DF2}"/>
    <dgm:cxn modelId="{1DCD71B8-A172-4D75-B4A3-2522ACFF9725}" type="presOf" srcId="{3C4A23DA-0021-4989-9AD9-9A47970524E9}" destId="{435DE68A-C1E9-4229-8324-B3EA31AA7C1C}" srcOrd="0" destOrd="0" presId="urn:microsoft.com/office/officeart/2005/8/layout/pyramid2"/>
    <dgm:cxn modelId="{8B3BDD66-349E-4155-9FC1-DC37ABD85DBA}" srcId="{0A1A23CE-B250-49F9-B4F8-F76CDA79FF7A}" destId="{3C4A23DA-0021-4989-9AD9-9A47970524E9}" srcOrd="0" destOrd="0" parTransId="{947C93E5-B704-4EB8-B43A-D5CC97F6D972}" sibTransId="{A72ECD9A-9AC8-4DAB-B3CF-FC56BC161FAD}"/>
    <dgm:cxn modelId="{5DB0FAB9-5873-4F1B-91B2-F2098FF94183}" type="presOf" srcId="{BF1330F0-CE85-4CE1-B4FD-A5875B794628}" destId="{8A44DB4B-A0C9-49F5-BE82-49E82EA21C5B}" srcOrd="0" destOrd="0" presId="urn:microsoft.com/office/officeart/2005/8/layout/pyramid2"/>
    <dgm:cxn modelId="{48228E1A-4034-412F-ACFD-03AEBDD149EF}" type="presOf" srcId="{D3B05C29-0654-4DB5-B7A7-167AF30CD187}" destId="{4410B0E5-CBEA-4478-8C2E-86BD07445838}" srcOrd="0" destOrd="0" presId="urn:microsoft.com/office/officeart/2005/8/layout/pyramid2"/>
    <dgm:cxn modelId="{64955A76-8848-4A12-B187-EA2E624D6AA0}" srcId="{0A1A23CE-B250-49F9-B4F8-F76CDA79FF7A}" destId="{E6678E7F-02C4-42EE-BDCC-DB67CB6E0561}" srcOrd="1" destOrd="0" parTransId="{6A46AD98-1FE6-435B-B490-54798B8C38DE}" sibTransId="{067AF865-973E-4021-B035-4F322D90020C}"/>
    <dgm:cxn modelId="{42259F89-E004-44DB-8EEF-78A8AB664F63}" type="presOf" srcId="{F237D5C6-0A08-425A-8F54-68241075C5A6}" destId="{782A7D6C-2B88-465C-91CD-60FDA2FEB3CB}" srcOrd="0" destOrd="0" presId="urn:microsoft.com/office/officeart/2005/8/layout/pyramid2"/>
    <dgm:cxn modelId="{8BAB0F9C-39D4-4462-82E4-6343A4B5659E}" type="presOf" srcId="{84D35832-3AAE-4C1D-92D6-C2596C039D80}" destId="{604E4A10-BF43-48FD-B711-1B75E31DC9AB}" srcOrd="0" destOrd="0" presId="urn:microsoft.com/office/officeart/2005/8/layout/pyramid2"/>
    <dgm:cxn modelId="{5D08743C-55D3-4DD5-8143-F7E883EC649C}" type="presParOf" srcId="{B220ABEB-719D-40BF-9D44-B22F06681A75}" destId="{49E78BAC-B4B3-4246-B5C1-E72445F22104}" srcOrd="0" destOrd="0" presId="urn:microsoft.com/office/officeart/2005/8/layout/pyramid2"/>
    <dgm:cxn modelId="{CA264B68-CB0E-4B68-A254-D15BA1CCFA10}" type="presParOf" srcId="{B220ABEB-719D-40BF-9D44-B22F06681A75}" destId="{209FAA21-3646-44AA-8F98-BC8082A98139}" srcOrd="1" destOrd="0" presId="urn:microsoft.com/office/officeart/2005/8/layout/pyramid2"/>
    <dgm:cxn modelId="{E1522223-CC95-4733-AC7D-5C3A509DA565}" type="presParOf" srcId="{209FAA21-3646-44AA-8F98-BC8082A98139}" destId="{435DE68A-C1E9-4229-8324-B3EA31AA7C1C}" srcOrd="0" destOrd="0" presId="urn:microsoft.com/office/officeart/2005/8/layout/pyramid2"/>
    <dgm:cxn modelId="{380F6B9B-A698-4FE0-8ED9-3CB43A5B353E}" type="presParOf" srcId="{209FAA21-3646-44AA-8F98-BC8082A98139}" destId="{63815198-9970-45F1-AE96-71DDD2494DA7}" srcOrd="1" destOrd="0" presId="urn:microsoft.com/office/officeart/2005/8/layout/pyramid2"/>
    <dgm:cxn modelId="{A58F8420-B6FD-4861-A4E8-5E97C1B922BC}" type="presParOf" srcId="{209FAA21-3646-44AA-8F98-BC8082A98139}" destId="{FACB8DEB-DA5F-4C2F-8B74-EDDCC12FC8AE}" srcOrd="2" destOrd="0" presId="urn:microsoft.com/office/officeart/2005/8/layout/pyramid2"/>
    <dgm:cxn modelId="{D23377CB-5D9C-4AD0-B6C7-4E5F7979FB52}" type="presParOf" srcId="{209FAA21-3646-44AA-8F98-BC8082A98139}" destId="{2EAA2A68-1F9A-4767-82D2-FD3F787AC625}" srcOrd="3" destOrd="0" presId="urn:microsoft.com/office/officeart/2005/8/layout/pyramid2"/>
    <dgm:cxn modelId="{0CEC89B3-CFC8-4C86-BB29-1AF8FB0EADDA}" type="presParOf" srcId="{209FAA21-3646-44AA-8F98-BC8082A98139}" destId="{59960175-4401-4785-AB29-E7F5AB18F4C3}" srcOrd="4" destOrd="0" presId="urn:microsoft.com/office/officeart/2005/8/layout/pyramid2"/>
    <dgm:cxn modelId="{FDCD7371-32F9-4ABE-9432-86493E24E839}" type="presParOf" srcId="{209FAA21-3646-44AA-8F98-BC8082A98139}" destId="{38F9C96A-8E18-440C-8AEA-233308E6B773}" srcOrd="5" destOrd="0" presId="urn:microsoft.com/office/officeart/2005/8/layout/pyramid2"/>
    <dgm:cxn modelId="{F530CFCF-F503-45B2-9A87-B1805293EBFC}" type="presParOf" srcId="{209FAA21-3646-44AA-8F98-BC8082A98139}" destId="{8A44DB4B-A0C9-49F5-BE82-49E82EA21C5B}" srcOrd="6" destOrd="0" presId="urn:microsoft.com/office/officeart/2005/8/layout/pyramid2"/>
    <dgm:cxn modelId="{F142831A-FEA6-4DDD-B196-315F9F144E4B}" type="presParOf" srcId="{209FAA21-3646-44AA-8F98-BC8082A98139}" destId="{BF2C7282-D235-4573-85D0-E893293BE7E0}" srcOrd="7" destOrd="0" presId="urn:microsoft.com/office/officeart/2005/8/layout/pyramid2"/>
    <dgm:cxn modelId="{55810A1F-1847-468B-A4C6-6FF81BB8F87D}" type="presParOf" srcId="{209FAA21-3646-44AA-8F98-BC8082A98139}" destId="{4410B0E5-CBEA-4478-8C2E-86BD07445838}" srcOrd="8" destOrd="0" presId="urn:microsoft.com/office/officeart/2005/8/layout/pyramid2"/>
    <dgm:cxn modelId="{2FDBABC0-8F7D-42C1-80A3-8E03CF8D4218}" type="presParOf" srcId="{209FAA21-3646-44AA-8F98-BC8082A98139}" destId="{7FB31B6C-DE99-4F0B-9147-8307E2DA47EF}" srcOrd="9" destOrd="0" presId="urn:microsoft.com/office/officeart/2005/8/layout/pyramid2"/>
    <dgm:cxn modelId="{4DC66BDB-76F8-4F0A-83A1-290E281253E8}" type="presParOf" srcId="{209FAA21-3646-44AA-8F98-BC8082A98139}" destId="{604E4A10-BF43-48FD-B711-1B75E31DC9AB}" srcOrd="10" destOrd="0" presId="urn:microsoft.com/office/officeart/2005/8/layout/pyramid2"/>
    <dgm:cxn modelId="{9DBBC683-1B6C-4947-BDA2-4B83804F404C}" type="presParOf" srcId="{209FAA21-3646-44AA-8F98-BC8082A98139}" destId="{B2951342-94A3-45B2-A909-D9975CEE77DD}" srcOrd="11" destOrd="0" presId="urn:microsoft.com/office/officeart/2005/8/layout/pyramid2"/>
    <dgm:cxn modelId="{D649A6EE-862A-40BE-B457-07E17217A976}" type="presParOf" srcId="{209FAA21-3646-44AA-8F98-BC8082A98139}" destId="{EF82293C-6402-4349-90AF-30572C0D0B46}" srcOrd="12" destOrd="0" presId="urn:microsoft.com/office/officeart/2005/8/layout/pyramid2"/>
    <dgm:cxn modelId="{5718DA96-4A18-4E78-B731-E02A386755EA}" type="presParOf" srcId="{209FAA21-3646-44AA-8F98-BC8082A98139}" destId="{4034A401-23C1-4235-9BE8-C05D63F99868}" srcOrd="13" destOrd="0" presId="urn:microsoft.com/office/officeart/2005/8/layout/pyramid2"/>
    <dgm:cxn modelId="{A0EF60CF-8DEB-464C-A074-FC0D49EE0189}" type="presParOf" srcId="{209FAA21-3646-44AA-8F98-BC8082A98139}" destId="{782A7D6C-2B88-465C-91CD-60FDA2FEB3CB}" srcOrd="14" destOrd="0" presId="urn:microsoft.com/office/officeart/2005/8/layout/pyramid2"/>
    <dgm:cxn modelId="{DC0E6AA7-5259-48EF-AB4F-F6BF47821892}" type="presParOf" srcId="{209FAA21-3646-44AA-8F98-BC8082A98139}" destId="{3FAEE34A-6669-48EB-9736-1A6230775C7A}" srcOrd="1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91A224-EBC4-4BE3-A45F-A60529E2B94B}" type="doc">
      <dgm:prSet loTypeId="urn:microsoft.com/office/officeart/2008/layout/VerticalCurvedList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pl-PL"/>
        </a:p>
      </dgm:t>
    </dgm:pt>
    <dgm:pt modelId="{288F9521-01C7-471F-A5C5-757239E81CB8}">
      <dgm:prSet phldrT="[Tekst]"/>
      <dgm:spPr/>
      <dgm:t>
        <a:bodyPr/>
        <a:lstStyle/>
        <a:p>
          <a:r>
            <a:rPr lang="pl-PL" b="1" smtClean="0"/>
            <a:t>Dostosowanie infrastruktury (rodzaj, wielkość)</a:t>
          </a:r>
          <a:endParaRPr lang="pl-PL" b="1" dirty="0"/>
        </a:p>
      </dgm:t>
    </dgm:pt>
    <dgm:pt modelId="{74942485-F1FD-4AB2-B51F-D59A49879CCA}" type="parTrans" cxnId="{7C38A305-BC37-4F3D-8C9A-305B3399A700}">
      <dgm:prSet/>
      <dgm:spPr/>
      <dgm:t>
        <a:bodyPr/>
        <a:lstStyle/>
        <a:p>
          <a:endParaRPr lang="pl-PL"/>
        </a:p>
      </dgm:t>
    </dgm:pt>
    <dgm:pt modelId="{00C9A3D7-3E26-4E7E-BB7A-D3B7061AF20E}" type="sibTrans" cxnId="{7C38A305-BC37-4F3D-8C9A-305B3399A700}">
      <dgm:prSet/>
      <dgm:spPr/>
      <dgm:t>
        <a:bodyPr/>
        <a:lstStyle/>
        <a:p>
          <a:endParaRPr lang="pl-PL"/>
        </a:p>
      </dgm:t>
    </dgm:pt>
    <dgm:pt modelId="{9513E109-B6F5-4736-9AAC-BAAEEB7D5948}">
      <dgm:prSet phldrT="[Tekst]"/>
      <dgm:spPr/>
      <dgm:t>
        <a:bodyPr/>
        <a:lstStyle/>
        <a:p>
          <a:r>
            <a:rPr lang="pl-PL" b="1" smtClean="0"/>
            <a:t>Szkolenia i certyfikaty pracowników</a:t>
          </a:r>
          <a:endParaRPr lang="pl-PL" b="1" dirty="0"/>
        </a:p>
      </dgm:t>
    </dgm:pt>
    <dgm:pt modelId="{F803BE62-F72B-45FF-B2C4-C22DD7DEB0F1}" type="parTrans" cxnId="{41DB77E4-9427-45F6-B8C9-45B8407D39BF}">
      <dgm:prSet/>
      <dgm:spPr/>
      <dgm:t>
        <a:bodyPr/>
        <a:lstStyle/>
        <a:p>
          <a:endParaRPr lang="pl-PL"/>
        </a:p>
      </dgm:t>
    </dgm:pt>
    <dgm:pt modelId="{75DD3F00-1889-4A82-9C04-15456CAAD91C}" type="sibTrans" cxnId="{41DB77E4-9427-45F6-B8C9-45B8407D39BF}">
      <dgm:prSet/>
      <dgm:spPr/>
      <dgm:t>
        <a:bodyPr/>
        <a:lstStyle/>
        <a:p>
          <a:endParaRPr lang="pl-PL"/>
        </a:p>
      </dgm:t>
    </dgm:pt>
    <dgm:pt modelId="{8771C8B0-E840-4A65-8318-E95E927F35DB}">
      <dgm:prSet phldrT="[Tekst]"/>
      <dgm:spPr/>
      <dgm:t>
        <a:bodyPr/>
        <a:lstStyle/>
        <a:p>
          <a:r>
            <a:rPr lang="pl-PL" b="1" dirty="0" smtClean="0"/>
            <a:t>Odzież antyelektrostatyczna</a:t>
          </a:r>
          <a:endParaRPr lang="pl-PL" b="1" dirty="0"/>
        </a:p>
      </dgm:t>
    </dgm:pt>
    <dgm:pt modelId="{67B49BE6-6480-47BC-BB19-CCE287E08DB6}" type="parTrans" cxnId="{BA4402F9-3356-44B7-A7EE-E9A7A2B0687F}">
      <dgm:prSet/>
      <dgm:spPr/>
      <dgm:t>
        <a:bodyPr/>
        <a:lstStyle/>
        <a:p>
          <a:endParaRPr lang="pl-PL"/>
        </a:p>
      </dgm:t>
    </dgm:pt>
    <dgm:pt modelId="{94FE4C07-5A3A-4EBD-8E99-4F2F24F22605}" type="sibTrans" cxnId="{BA4402F9-3356-44B7-A7EE-E9A7A2B0687F}">
      <dgm:prSet/>
      <dgm:spPr/>
      <dgm:t>
        <a:bodyPr/>
        <a:lstStyle/>
        <a:p>
          <a:endParaRPr lang="pl-PL"/>
        </a:p>
      </dgm:t>
    </dgm:pt>
    <dgm:pt modelId="{6B59C0B4-3EFF-47A7-9E67-86C9ABF55B2A}">
      <dgm:prSet phldrT="[Tekst]"/>
      <dgm:spPr/>
      <dgm:t>
        <a:bodyPr/>
        <a:lstStyle/>
        <a:p>
          <a:r>
            <a:rPr lang="pl-PL" b="1" dirty="0" smtClean="0"/>
            <a:t>Planowanie dostaw i logistyka</a:t>
          </a:r>
          <a:endParaRPr lang="pl-PL" b="1" dirty="0"/>
        </a:p>
      </dgm:t>
    </dgm:pt>
    <dgm:pt modelId="{10B5C149-2578-440B-83AD-5D68787D03A4}" type="parTrans" cxnId="{8586C536-41C8-4374-A660-3A57C434E14E}">
      <dgm:prSet/>
      <dgm:spPr/>
      <dgm:t>
        <a:bodyPr/>
        <a:lstStyle/>
        <a:p>
          <a:endParaRPr lang="pl-PL"/>
        </a:p>
      </dgm:t>
    </dgm:pt>
    <dgm:pt modelId="{8A6C4220-EEB9-4A3B-AE94-585CCDB714A2}" type="sibTrans" cxnId="{8586C536-41C8-4374-A660-3A57C434E14E}">
      <dgm:prSet/>
      <dgm:spPr/>
      <dgm:t>
        <a:bodyPr/>
        <a:lstStyle/>
        <a:p>
          <a:endParaRPr lang="pl-PL"/>
        </a:p>
      </dgm:t>
    </dgm:pt>
    <dgm:pt modelId="{75A0AC9B-CCE3-4C75-9A9C-D11FC03A14EC}" type="pres">
      <dgm:prSet presAssocID="{5A91A224-EBC4-4BE3-A45F-A60529E2B94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l-PL"/>
        </a:p>
      </dgm:t>
    </dgm:pt>
    <dgm:pt modelId="{32F72EF5-9F32-498C-B930-0D52968E7E64}" type="pres">
      <dgm:prSet presAssocID="{5A91A224-EBC4-4BE3-A45F-A60529E2B94B}" presName="Name1" presStyleCnt="0"/>
      <dgm:spPr/>
    </dgm:pt>
    <dgm:pt modelId="{96769043-ABED-4430-853E-0F8876537FFB}" type="pres">
      <dgm:prSet presAssocID="{5A91A224-EBC4-4BE3-A45F-A60529E2B94B}" presName="cycle" presStyleCnt="0"/>
      <dgm:spPr/>
    </dgm:pt>
    <dgm:pt modelId="{EF8F1498-483E-4E52-BB1A-3D7C0AEE02BB}" type="pres">
      <dgm:prSet presAssocID="{5A91A224-EBC4-4BE3-A45F-A60529E2B94B}" presName="srcNode" presStyleLbl="node1" presStyleIdx="0" presStyleCnt="4"/>
      <dgm:spPr/>
    </dgm:pt>
    <dgm:pt modelId="{75BDCF99-1621-44AA-942E-D0E23AFCF988}" type="pres">
      <dgm:prSet presAssocID="{5A91A224-EBC4-4BE3-A45F-A60529E2B94B}" presName="conn" presStyleLbl="parChTrans1D2" presStyleIdx="0" presStyleCnt="1"/>
      <dgm:spPr/>
      <dgm:t>
        <a:bodyPr/>
        <a:lstStyle/>
        <a:p>
          <a:endParaRPr lang="pl-PL"/>
        </a:p>
      </dgm:t>
    </dgm:pt>
    <dgm:pt modelId="{7AE6634C-6F17-4D4B-A6CB-07B60B363104}" type="pres">
      <dgm:prSet presAssocID="{5A91A224-EBC4-4BE3-A45F-A60529E2B94B}" presName="extraNode" presStyleLbl="node1" presStyleIdx="0" presStyleCnt="4"/>
      <dgm:spPr/>
    </dgm:pt>
    <dgm:pt modelId="{39171C4D-390F-4BAD-9044-1C8B6E3F73B4}" type="pres">
      <dgm:prSet presAssocID="{5A91A224-EBC4-4BE3-A45F-A60529E2B94B}" presName="dstNode" presStyleLbl="node1" presStyleIdx="0" presStyleCnt="4"/>
      <dgm:spPr/>
    </dgm:pt>
    <dgm:pt modelId="{9B24226E-9C3D-4A37-BD76-F9C64AF16FA4}" type="pres">
      <dgm:prSet presAssocID="{288F9521-01C7-471F-A5C5-757239E81CB8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C55BD8B-3145-4E23-B956-E49DCFB36912}" type="pres">
      <dgm:prSet presAssocID="{288F9521-01C7-471F-A5C5-757239E81CB8}" presName="accent_1" presStyleCnt="0"/>
      <dgm:spPr/>
    </dgm:pt>
    <dgm:pt modelId="{489922AA-BB74-424C-A61B-B76FC3DD2869}" type="pres">
      <dgm:prSet presAssocID="{288F9521-01C7-471F-A5C5-757239E81CB8}" presName="accentRepeatNode" presStyleLbl="solidFgAcc1" presStyleIdx="0" presStyleCnt="4"/>
      <dgm:spPr/>
    </dgm:pt>
    <dgm:pt modelId="{EFBDDB54-7C24-459A-802C-CA3526DA8B5D}" type="pres">
      <dgm:prSet presAssocID="{9513E109-B6F5-4736-9AAC-BAAEEB7D5948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3DCEC51-B3EA-4064-A6E6-07574277E226}" type="pres">
      <dgm:prSet presAssocID="{9513E109-B6F5-4736-9AAC-BAAEEB7D5948}" presName="accent_2" presStyleCnt="0"/>
      <dgm:spPr/>
    </dgm:pt>
    <dgm:pt modelId="{453E92D4-EF4B-4745-8700-B002EB258C37}" type="pres">
      <dgm:prSet presAssocID="{9513E109-B6F5-4736-9AAC-BAAEEB7D5948}" presName="accentRepeatNode" presStyleLbl="solidFgAcc1" presStyleIdx="1" presStyleCnt="4"/>
      <dgm:spPr/>
    </dgm:pt>
    <dgm:pt modelId="{796C3CAB-E939-4E04-A557-F8D7A14AC187}" type="pres">
      <dgm:prSet presAssocID="{8771C8B0-E840-4A65-8318-E95E927F35DB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E910BD7-5536-4642-A981-0DD7A276322C}" type="pres">
      <dgm:prSet presAssocID="{8771C8B0-E840-4A65-8318-E95E927F35DB}" presName="accent_3" presStyleCnt="0"/>
      <dgm:spPr/>
    </dgm:pt>
    <dgm:pt modelId="{84E45A9F-C156-41A8-AB30-2E4B3570C7EC}" type="pres">
      <dgm:prSet presAssocID="{8771C8B0-E840-4A65-8318-E95E927F35DB}" presName="accentRepeatNode" presStyleLbl="solidFgAcc1" presStyleIdx="2" presStyleCnt="4"/>
      <dgm:spPr/>
    </dgm:pt>
    <dgm:pt modelId="{D1CB3C4D-24F7-43E0-920F-696C06FF111A}" type="pres">
      <dgm:prSet presAssocID="{6B59C0B4-3EFF-47A7-9E67-86C9ABF55B2A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83A8673-A739-44C0-B65D-EBEE727DD6A1}" type="pres">
      <dgm:prSet presAssocID="{6B59C0B4-3EFF-47A7-9E67-86C9ABF55B2A}" presName="accent_4" presStyleCnt="0"/>
      <dgm:spPr/>
    </dgm:pt>
    <dgm:pt modelId="{98A8BAC6-2BC8-47BD-BBB2-A1D659509B98}" type="pres">
      <dgm:prSet presAssocID="{6B59C0B4-3EFF-47A7-9E67-86C9ABF55B2A}" presName="accentRepeatNode" presStyleLbl="solidFgAcc1" presStyleIdx="3" presStyleCnt="4"/>
      <dgm:spPr/>
    </dgm:pt>
  </dgm:ptLst>
  <dgm:cxnLst>
    <dgm:cxn modelId="{E21DB954-18A1-49CB-95C0-5A87F13AE232}" type="presOf" srcId="{6B59C0B4-3EFF-47A7-9E67-86C9ABF55B2A}" destId="{D1CB3C4D-24F7-43E0-920F-696C06FF111A}" srcOrd="0" destOrd="0" presId="urn:microsoft.com/office/officeart/2008/layout/VerticalCurvedList"/>
    <dgm:cxn modelId="{41DB77E4-9427-45F6-B8C9-45B8407D39BF}" srcId="{5A91A224-EBC4-4BE3-A45F-A60529E2B94B}" destId="{9513E109-B6F5-4736-9AAC-BAAEEB7D5948}" srcOrd="1" destOrd="0" parTransId="{F803BE62-F72B-45FF-B2C4-C22DD7DEB0F1}" sibTransId="{75DD3F00-1889-4A82-9C04-15456CAAD91C}"/>
    <dgm:cxn modelId="{34FE6C66-2FDD-46D2-932A-7DEAA6B00486}" type="presOf" srcId="{5A91A224-EBC4-4BE3-A45F-A60529E2B94B}" destId="{75A0AC9B-CCE3-4C75-9A9C-D11FC03A14EC}" srcOrd="0" destOrd="0" presId="urn:microsoft.com/office/officeart/2008/layout/VerticalCurvedList"/>
    <dgm:cxn modelId="{B4E383A2-E686-49BE-AC40-03627B074599}" type="presOf" srcId="{288F9521-01C7-471F-A5C5-757239E81CB8}" destId="{9B24226E-9C3D-4A37-BD76-F9C64AF16FA4}" srcOrd="0" destOrd="0" presId="urn:microsoft.com/office/officeart/2008/layout/VerticalCurvedList"/>
    <dgm:cxn modelId="{BA4402F9-3356-44B7-A7EE-E9A7A2B0687F}" srcId="{5A91A224-EBC4-4BE3-A45F-A60529E2B94B}" destId="{8771C8B0-E840-4A65-8318-E95E927F35DB}" srcOrd="2" destOrd="0" parTransId="{67B49BE6-6480-47BC-BB19-CCE287E08DB6}" sibTransId="{94FE4C07-5A3A-4EBD-8E99-4F2F24F22605}"/>
    <dgm:cxn modelId="{6401BED4-1412-474C-92CF-0F17484B5314}" type="presOf" srcId="{00C9A3D7-3E26-4E7E-BB7A-D3B7061AF20E}" destId="{75BDCF99-1621-44AA-942E-D0E23AFCF988}" srcOrd="0" destOrd="0" presId="urn:microsoft.com/office/officeart/2008/layout/VerticalCurvedList"/>
    <dgm:cxn modelId="{7C38A305-BC37-4F3D-8C9A-305B3399A700}" srcId="{5A91A224-EBC4-4BE3-A45F-A60529E2B94B}" destId="{288F9521-01C7-471F-A5C5-757239E81CB8}" srcOrd="0" destOrd="0" parTransId="{74942485-F1FD-4AB2-B51F-D59A49879CCA}" sibTransId="{00C9A3D7-3E26-4E7E-BB7A-D3B7061AF20E}"/>
    <dgm:cxn modelId="{602FCAC8-8DEA-4A8E-9FB5-2738DB7BD6B3}" type="presOf" srcId="{9513E109-B6F5-4736-9AAC-BAAEEB7D5948}" destId="{EFBDDB54-7C24-459A-802C-CA3526DA8B5D}" srcOrd="0" destOrd="0" presId="urn:microsoft.com/office/officeart/2008/layout/VerticalCurvedList"/>
    <dgm:cxn modelId="{8586C536-41C8-4374-A660-3A57C434E14E}" srcId="{5A91A224-EBC4-4BE3-A45F-A60529E2B94B}" destId="{6B59C0B4-3EFF-47A7-9E67-86C9ABF55B2A}" srcOrd="3" destOrd="0" parTransId="{10B5C149-2578-440B-83AD-5D68787D03A4}" sibTransId="{8A6C4220-EEB9-4A3B-AE94-585CCDB714A2}"/>
    <dgm:cxn modelId="{46C85DC7-85A8-4DE4-A04D-CB0B0C1314A8}" type="presOf" srcId="{8771C8B0-E840-4A65-8318-E95E927F35DB}" destId="{796C3CAB-E939-4E04-A557-F8D7A14AC187}" srcOrd="0" destOrd="0" presId="urn:microsoft.com/office/officeart/2008/layout/VerticalCurvedList"/>
    <dgm:cxn modelId="{0AA04164-D8B8-47E8-948F-9F851273881D}" type="presParOf" srcId="{75A0AC9B-CCE3-4C75-9A9C-D11FC03A14EC}" destId="{32F72EF5-9F32-498C-B930-0D52968E7E64}" srcOrd="0" destOrd="0" presId="urn:microsoft.com/office/officeart/2008/layout/VerticalCurvedList"/>
    <dgm:cxn modelId="{BF5D3181-BD17-4775-A3D1-84444F4618D8}" type="presParOf" srcId="{32F72EF5-9F32-498C-B930-0D52968E7E64}" destId="{96769043-ABED-4430-853E-0F8876537FFB}" srcOrd="0" destOrd="0" presId="urn:microsoft.com/office/officeart/2008/layout/VerticalCurvedList"/>
    <dgm:cxn modelId="{3D6FEAD4-D707-4ECB-9379-ABCE74C7A820}" type="presParOf" srcId="{96769043-ABED-4430-853E-0F8876537FFB}" destId="{EF8F1498-483E-4E52-BB1A-3D7C0AEE02BB}" srcOrd="0" destOrd="0" presId="urn:microsoft.com/office/officeart/2008/layout/VerticalCurvedList"/>
    <dgm:cxn modelId="{BE57889D-FF73-4541-A892-758306E8A73E}" type="presParOf" srcId="{96769043-ABED-4430-853E-0F8876537FFB}" destId="{75BDCF99-1621-44AA-942E-D0E23AFCF988}" srcOrd="1" destOrd="0" presId="urn:microsoft.com/office/officeart/2008/layout/VerticalCurvedList"/>
    <dgm:cxn modelId="{B063D902-29AB-4806-97F6-03CCDC90A123}" type="presParOf" srcId="{96769043-ABED-4430-853E-0F8876537FFB}" destId="{7AE6634C-6F17-4D4B-A6CB-07B60B363104}" srcOrd="2" destOrd="0" presId="urn:microsoft.com/office/officeart/2008/layout/VerticalCurvedList"/>
    <dgm:cxn modelId="{99557DBE-FFF4-4C13-866E-0583A47CE7E8}" type="presParOf" srcId="{96769043-ABED-4430-853E-0F8876537FFB}" destId="{39171C4D-390F-4BAD-9044-1C8B6E3F73B4}" srcOrd="3" destOrd="0" presId="urn:microsoft.com/office/officeart/2008/layout/VerticalCurvedList"/>
    <dgm:cxn modelId="{1050BDD4-05A9-4404-8582-456214119F35}" type="presParOf" srcId="{32F72EF5-9F32-498C-B930-0D52968E7E64}" destId="{9B24226E-9C3D-4A37-BD76-F9C64AF16FA4}" srcOrd="1" destOrd="0" presId="urn:microsoft.com/office/officeart/2008/layout/VerticalCurvedList"/>
    <dgm:cxn modelId="{EE807AA9-3BE2-4111-9B85-BC49426428BB}" type="presParOf" srcId="{32F72EF5-9F32-498C-B930-0D52968E7E64}" destId="{AC55BD8B-3145-4E23-B956-E49DCFB36912}" srcOrd="2" destOrd="0" presId="urn:microsoft.com/office/officeart/2008/layout/VerticalCurvedList"/>
    <dgm:cxn modelId="{B9E79A90-B8D9-471B-A007-228234C981E7}" type="presParOf" srcId="{AC55BD8B-3145-4E23-B956-E49DCFB36912}" destId="{489922AA-BB74-424C-A61B-B76FC3DD2869}" srcOrd="0" destOrd="0" presId="urn:microsoft.com/office/officeart/2008/layout/VerticalCurvedList"/>
    <dgm:cxn modelId="{5A65A175-F199-4BCB-AC49-4F89B1B1194E}" type="presParOf" srcId="{32F72EF5-9F32-498C-B930-0D52968E7E64}" destId="{EFBDDB54-7C24-459A-802C-CA3526DA8B5D}" srcOrd="3" destOrd="0" presId="urn:microsoft.com/office/officeart/2008/layout/VerticalCurvedList"/>
    <dgm:cxn modelId="{EAC8F048-D754-4523-B752-39E47EE09C9A}" type="presParOf" srcId="{32F72EF5-9F32-498C-B930-0D52968E7E64}" destId="{C3DCEC51-B3EA-4064-A6E6-07574277E226}" srcOrd="4" destOrd="0" presId="urn:microsoft.com/office/officeart/2008/layout/VerticalCurvedList"/>
    <dgm:cxn modelId="{C5F7D37F-15CA-4934-BC7C-AF7B0310D1B5}" type="presParOf" srcId="{C3DCEC51-B3EA-4064-A6E6-07574277E226}" destId="{453E92D4-EF4B-4745-8700-B002EB258C37}" srcOrd="0" destOrd="0" presId="urn:microsoft.com/office/officeart/2008/layout/VerticalCurvedList"/>
    <dgm:cxn modelId="{75B10F5E-FFF1-43F8-BD12-44C434960EA8}" type="presParOf" srcId="{32F72EF5-9F32-498C-B930-0D52968E7E64}" destId="{796C3CAB-E939-4E04-A557-F8D7A14AC187}" srcOrd="5" destOrd="0" presId="urn:microsoft.com/office/officeart/2008/layout/VerticalCurvedList"/>
    <dgm:cxn modelId="{CDF91492-96DA-4FCB-B41C-E5C3FF468610}" type="presParOf" srcId="{32F72EF5-9F32-498C-B930-0D52968E7E64}" destId="{EE910BD7-5536-4642-A981-0DD7A276322C}" srcOrd="6" destOrd="0" presId="urn:microsoft.com/office/officeart/2008/layout/VerticalCurvedList"/>
    <dgm:cxn modelId="{F19E0832-4CE1-4CB4-9FFE-3D5168737459}" type="presParOf" srcId="{EE910BD7-5536-4642-A981-0DD7A276322C}" destId="{84E45A9F-C156-41A8-AB30-2E4B3570C7EC}" srcOrd="0" destOrd="0" presId="urn:microsoft.com/office/officeart/2008/layout/VerticalCurvedList"/>
    <dgm:cxn modelId="{A6763A65-1546-4292-9F3B-D62C48345F41}" type="presParOf" srcId="{32F72EF5-9F32-498C-B930-0D52968E7E64}" destId="{D1CB3C4D-24F7-43E0-920F-696C06FF111A}" srcOrd="7" destOrd="0" presId="urn:microsoft.com/office/officeart/2008/layout/VerticalCurvedList"/>
    <dgm:cxn modelId="{0E6635D7-0654-44EF-8800-21CF8B06E316}" type="presParOf" srcId="{32F72EF5-9F32-498C-B930-0D52968E7E64}" destId="{A83A8673-A739-44C0-B65D-EBEE727DD6A1}" srcOrd="8" destOrd="0" presId="urn:microsoft.com/office/officeart/2008/layout/VerticalCurvedList"/>
    <dgm:cxn modelId="{62EF4407-1C2A-4AD7-8599-51AB8F9EA50C}" type="presParOf" srcId="{A83A8673-A739-44C0-B65D-EBEE727DD6A1}" destId="{98A8BAC6-2BC8-47BD-BBB2-A1D659509B9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8698C14-2D24-4271-BD0D-1BC6A5FA29C8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0B254D87-A910-49D5-8EF7-CEE283E2FFD9}">
      <dgm:prSet phldrT="[Tekst]"/>
      <dgm:spPr/>
      <dgm:t>
        <a:bodyPr/>
        <a:lstStyle/>
        <a:p>
          <a:r>
            <a:rPr lang="pl-PL" b="1" dirty="0" smtClean="0"/>
            <a:t>TAXI</a:t>
          </a:r>
          <a:endParaRPr lang="pl-PL" b="1" dirty="0"/>
        </a:p>
      </dgm:t>
    </dgm:pt>
    <dgm:pt modelId="{7FE816E0-C763-4BBF-AE04-F5C569039BD5}" type="parTrans" cxnId="{D5E547C7-3DDE-4AD1-BBC2-F3B29EC83549}">
      <dgm:prSet/>
      <dgm:spPr/>
      <dgm:t>
        <a:bodyPr/>
        <a:lstStyle/>
        <a:p>
          <a:endParaRPr lang="pl-PL" b="1"/>
        </a:p>
      </dgm:t>
    </dgm:pt>
    <dgm:pt modelId="{25974331-B2E7-47DA-A941-F96A8869C457}" type="sibTrans" cxnId="{D5E547C7-3DDE-4AD1-BBC2-F3B29EC83549}">
      <dgm:prSet/>
      <dgm:spPr/>
      <dgm:t>
        <a:bodyPr/>
        <a:lstStyle/>
        <a:p>
          <a:endParaRPr lang="pl-PL" b="1"/>
        </a:p>
      </dgm:t>
    </dgm:pt>
    <dgm:pt modelId="{B9D4C01F-ACCB-4463-A1EF-33DA2F3B6DE2}">
      <dgm:prSet phldrT="[Tekst]"/>
      <dgm:spPr/>
      <dgm:t>
        <a:bodyPr/>
        <a:lstStyle/>
        <a:p>
          <a:r>
            <a:rPr lang="pl-PL" b="1" dirty="0" smtClean="0"/>
            <a:t>paliwo na kołowanie do startu</a:t>
          </a:r>
          <a:endParaRPr lang="pl-PL" b="1" dirty="0"/>
        </a:p>
      </dgm:t>
    </dgm:pt>
    <dgm:pt modelId="{A7F13466-C2F5-46C4-A88A-0E1A926572C5}" type="parTrans" cxnId="{CF283D57-261E-43B0-BF79-42FE641CDDF0}">
      <dgm:prSet/>
      <dgm:spPr/>
      <dgm:t>
        <a:bodyPr/>
        <a:lstStyle/>
        <a:p>
          <a:endParaRPr lang="pl-PL" b="1"/>
        </a:p>
      </dgm:t>
    </dgm:pt>
    <dgm:pt modelId="{0936D8C7-D4E5-4545-8425-E17FAE5DA224}" type="sibTrans" cxnId="{CF283D57-261E-43B0-BF79-42FE641CDDF0}">
      <dgm:prSet/>
      <dgm:spPr/>
      <dgm:t>
        <a:bodyPr/>
        <a:lstStyle/>
        <a:p>
          <a:endParaRPr lang="pl-PL" b="1"/>
        </a:p>
      </dgm:t>
    </dgm:pt>
    <dgm:pt modelId="{F9EDD93F-9C16-4327-8C08-886A403A66BE}">
      <dgm:prSet phldrT="[Tekst]"/>
      <dgm:spPr/>
      <dgm:t>
        <a:bodyPr/>
        <a:lstStyle/>
        <a:p>
          <a:r>
            <a:rPr lang="pl-PL" b="1" dirty="0" smtClean="0"/>
            <a:t>TRIP</a:t>
          </a:r>
          <a:endParaRPr lang="pl-PL" b="1" dirty="0"/>
        </a:p>
      </dgm:t>
    </dgm:pt>
    <dgm:pt modelId="{E450C9AD-8D6C-402A-9BF4-AE063A1AC994}" type="parTrans" cxnId="{F06F8EFF-2CEC-4ABE-B313-855D65DE0DFE}">
      <dgm:prSet/>
      <dgm:spPr/>
      <dgm:t>
        <a:bodyPr/>
        <a:lstStyle/>
        <a:p>
          <a:endParaRPr lang="pl-PL" b="1"/>
        </a:p>
      </dgm:t>
    </dgm:pt>
    <dgm:pt modelId="{61A198D5-D879-46E6-B976-03A9F3EF9DE4}" type="sibTrans" cxnId="{F06F8EFF-2CEC-4ABE-B313-855D65DE0DFE}">
      <dgm:prSet/>
      <dgm:spPr/>
      <dgm:t>
        <a:bodyPr/>
        <a:lstStyle/>
        <a:p>
          <a:endParaRPr lang="pl-PL" b="1"/>
        </a:p>
      </dgm:t>
    </dgm:pt>
    <dgm:pt modelId="{9E1C28CF-77F9-4500-8B2A-C531AC9D1FBC}">
      <dgm:prSet phldrT="[Tekst]"/>
      <dgm:spPr/>
      <dgm:t>
        <a:bodyPr/>
        <a:lstStyle/>
        <a:p>
          <a:r>
            <a:rPr lang="pl-PL" b="1" dirty="0" smtClean="0"/>
            <a:t>przelot do lotniska docelowego</a:t>
          </a:r>
          <a:endParaRPr lang="pl-PL" b="1" dirty="0"/>
        </a:p>
      </dgm:t>
    </dgm:pt>
    <dgm:pt modelId="{51DA59A4-054B-4BC9-9D8D-6FC5968E1700}" type="parTrans" cxnId="{CA7AF962-5F0B-4C68-A040-5FCB266A19FE}">
      <dgm:prSet/>
      <dgm:spPr/>
      <dgm:t>
        <a:bodyPr/>
        <a:lstStyle/>
        <a:p>
          <a:endParaRPr lang="pl-PL" b="1"/>
        </a:p>
      </dgm:t>
    </dgm:pt>
    <dgm:pt modelId="{880B9905-048F-4186-9B31-F70BBF4DC9C0}" type="sibTrans" cxnId="{CA7AF962-5F0B-4C68-A040-5FCB266A19FE}">
      <dgm:prSet/>
      <dgm:spPr/>
      <dgm:t>
        <a:bodyPr/>
        <a:lstStyle/>
        <a:p>
          <a:endParaRPr lang="pl-PL" b="1"/>
        </a:p>
      </dgm:t>
    </dgm:pt>
    <dgm:pt modelId="{EC35E8A4-CB22-426F-8391-3AD9515CDCA0}">
      <dgm:prSet phldrT="[Tekst]"/>
      <dgm:spPr/>
      <dgm:t>
        <a:bodyPr/>
        <a:lstStyle/>
        <a:p>
          <a:r>
            <a:rPr lang="pl-PL" b="1" dirty="0" smtClean="0"/>
            <a:t>CONTINGENCY</a:t>
          </a:r>
          <a:endParaRPr lang="pl-PL" b="1" dirty="0"/>
        </a:p>
      </dgm:t>
    </dgm:pt>
    <dgm:pt modelId="{5556D2E0-24DA-4ED3-8828-BBC6E67D2468}" type="parTrans" cxnId="{0A398F88-0B5B-4E45-80D0-78957A9713FA}">
      <dgm:prSet/>
      <dgm:spPr/>
      <dgm:t>
        <a:bodyPr/>
        <a:lstStyle/>
        <a:p>
          <a:endParaRPr lang="pl-PL" b="1"/>
        </a:p>
      </dgm:t>
    </dgm:pt>
    <dgm:pt modelId="{CFB27A75-FF8E-40ED-9844-A4BD5913F9CC}" type="sibTrans" cxnId="{0A398F88-0B5B-4E45-80D0-78957A9713FA}">
      <dgm:prSet/>
      <dgm:spPr/>
      <dgm:t>
        <a:bodyPr/>
        <a:lstStyle/>
        <a:p>
          <a:endParaRPr lang="pl-PL" b="1"/>
        </a:p>
      </dgm:t>
    </dgm:pt>
    <dgm:pt modelId="{D5953A5D-DDA5-4496-A4EE-CB6CB8235B4F}">
      <dgm:prSet phldrT="[Tekst]"/>
      <dgm:spPr/>
      <dgm:t>
        <a:bodyPr/>
        <a:lstStyle/>
        <a:p>
          <a:r>
            <a:rPr lang="pl-PL" b="1" dirty="0" smtClean="0"/>
            <a:t>rezerwa na przelot (5 % lub 5 min)</a:t>
          </a:r>
          <a:endParaRPr lang="pl-PL" b="1" dirty="0"/>
        </a:p>
      </dgm:t>
    </dgm:pt>
    <dgm:pt modelId="{FA006A2F-A1A7-4957-BDB5-E64F2F71B90C}" type="parTrans" cxnId="{F89AA002-52CC-4461-BD96-4D29B3A705B8}">
      <dgm:prSet/>
      <dgm:spPr/>
      <dgm:t>
        <a:bodyPr/>
        <a:lstStyle/>
        <a:p>
          <a:endParaRPr lang="pl-PL" b="1"/>
        </a:p>
      </dgm:t>
    </dgm:pt>
    <dgm:pt modelId="{C92BAED9-8D27-401C-9852-1F6958694830}" type="sibTrans" cxnId="{F89AA002-52CC-4461-BD96-4D29B3A705B8}">
      <dgm:prSet/>
      <dgm:spPr/>
      <dgm:t>
        <a:bodyPr/>
        <a:lstStyle/>
        <a:p>
          <a:endParaRPr lang="pl-PL" b="1"/>
        </a:p>
      </dgm:t>
    </dgm:pt>
    <dgm:pt modelId="{B4EE5916-A278-49C8-A9B3-75C3B884CDD4}">
      <dgm:prSet phldrT="[Tekst]"/>
      <dgm:spPr/>
      <dgm:t>
        <a:bodyPr/>
        <a:lstStyle/>
        <a:p>
          <a:r>
            <a:rPr lang="pl-PL" b="1" dirty="0" smtClean="0"/>
            <a:t>ALTERNATE</a:t>
          </a:r>
          <a:endParaRPr lang="pl-PL" b="1" dirty="0"/>
        </a:p>
      </dgm:t>
    </dgm:pt>
    <dgm:pt modelId="{786654AF-9824-4622-96E4-8D553CB31CBE}" type="parTrans" cxnId="{FD6E2D58-0172-494C-AFC1-EF2E9A39F14E}">
      <dgm:prSet/>
      <dgm:spPr/>
      <dgm:t>
        <a:bodyPr/>
        <a:lstStyle/>
        <a:p>
          <a:endParaRPr lang="pl-PL" b="1"/>
        </a:p>
      </dgm:t>
    </dgm:pt>
    <dgm:pt modelId="{CF50FB98-5784-4432-9C21-AAD637BA82EC}" type="sibTrans" cxnId="{FD6E2D58-0172-494C-AFC1-EF2E9A39F14E}">
      <dgm:prSet/>
      <dgm:spPr/>
      <dgm:t>
        <a:bodyPr/>
        <a:lstStyle/>
        <a:p>
          <a:endParaRPr lang="pl-PL" b="1"/>
        </a:p>
      </dgm:t>
    </dgm:pt>
    <dgm:pt modelId="{F17BC006-E2C2-4E59-BFA6-13E6A41DA805}">
      <dgm:prSet phldrT="[Tekst]"/>
      <dgm:spPr/>
      <dgm:t>
        <a:bodyPr/>
        <a:lstStyle/>
        <a:p>
          <a:r>
            <a:rPr lang="pl-PL" b="1" dirty="0" smtClean="0"/>
            <a:t>przelot do lotniska zapasowego</a:t>
          </a:r>
          <a:endParaRPr lang="pl-PL" b="1" dirty="0"/>
        </a:p>
      </dgm:t>
    </dgm:pt>
    <dgm:pt modelId="{82C54366-DD2E-4F41-8E67-9D209CA07A19}" type="parTrans" cxnId="{11AA4C33-9E11-437C-BB12-B228F0966407}">
      <dgm:prSet/>
      <dgm:spPr/>
      <dgm:t>
        <a:bodyPr/>
        <a:lstStyle/>
        <a:p>
          <a:endParaRPr lang="pl-PL" b="1"/>
        </a:p>
      </dgm:t>
    </dgm:pt>
    <dgm:pt modelId="{32A06F40-57F5-4DF6-A7C0-7ECF5BCA34F4}" type="sibTrans" cxnId="{11AA4C33-9E11-437C-BB12-B228F0966407}">
      <dgm:prSet/>
      <dgm:spPr/>
      <dgm:t>
        <a:bodyPr/>
        <a:lstStyle/>
        <a:p>
          <a:endParaRPr lang="pl-PL" b="1"/>
        </a:p>
      </dgm:t>
    </dgm:pt>
    <dgm:pt modelId="{6B3D6C80-17FA-4EE0-8730-4D58CD369D42}">
      <dgm:prSet phldrT="[Tekst]"/>
      <dgm:spPr/>
      <dgm:t>
        <a:bodyPr/>
        <a:lstStyle/>
        <a:p>
          <a:r>
            <a:rPr lang="pl-PL" b="1" dirty="0" smtClean="0"/>
            <a:t>FINAL RESERVE</a:t>
          </a:r>
          <a:endParaRPr lang="pl-PL" b="1" dirty="0"/>
        </a:p>
      </dgm:t>
    </dgm:pt>
    <dgm:pt modelId="{E2B1600E-D6B1-458D-9019-09C44A93C464}" type="parTrans" cxnId="{81FFE1B2-5177-4AB6-8540-8E26DD43A231}">
      <dgm:prSet/>
      <dgm:spPr/>
      <dgm:t>
        <a:bodyPr/>
        <a:lstStyle/>
        <a:p>
          <a:endParaRPr lang="pl-PL" b="1"/>
        </a:p>
      </dgm:t>
    </dgm:pt>
    <dgm:pt modelId="{96D30F28-0BD0-45D0-B94B-B316864FE136}" type="sibTrans" cxnId="{81FFE1B2-5177-4AB6-8540-8E26DD43A231}">
      <dgm:prSet/>
      <dgm:spPr/>
      <dgm:t>
        <a:bodyPr/>
        <a:lstStyle/>
        <a:p>
          <a:endParaRPr lang="pl-PL" b="1"/>
        </a:p>
      </dgm:t>
    </dgm:pt>
    <dgm:pt modelId="{E9CAE810-1B9A-48E1-902C-766CAB8C364A}">
      <dgm:prSet phldrT="[Tekst]"/>
      <dgm:spPr/>
      <dgm:t>
        <a:bodyPr/>
        <a:lstStyle/>
        <a:p>
          <a:r>
            <a:rPr lang="pl-PL" b="1" dirty="0" smtClean="0"/>
            <a:t>EXTRA</a:t>
          </a:r>
          <a:endParaRPr lang="pl-PL" b="1" dirty="0"/>
        </a:p>
      </dgm:t>
    </dgm:pt>
    <dgm:pt modelId="{ABC4EEDA-5CF4-401E-B630-50D36C5050C5}" type="parTrans" cxnId="{A4683DEC-F28E-479A-930E-1A6EA65197DA}">
      <dgm:prSet/>
      <dgm:spPr/>
      <dgm:t>
        <a:bodyPr/>
        <a:lstStyle/>
        <a:p>
          <a:endParaRPr lang="pl-PL" b="1"/>
        </a:p>
      </dgm:t>
    </dgm:pt>
    <dgm:pt modelId="{43A35F53-B1DA-43CD-863A-C7EAE4D73BCD}" type="sibTrans" cxnId="{A4683DEC-F28E-479A-930E-1A6EA65197DA}">
      <dgm:prSet/>
      <dgm:spPr/>
      <dgm:t>
        <a:bodyPr/>
        <a:lstStyle/>
        <a:p>
          <a:endParaRPr lang="pl-PL" b="1"/>
        </a:p>
      </dgm:t>
    </dgm:pt>
    <dgm:pt modelId="{DDFE0C8D-7A09-43C4-90B4-A82AE3BDEBB7}">
      <dgm:prSet phldrT="[Tekst]"/>
      <dgm:spPr/>
      <dgm:t>
        <a:bodyPr/>
        <a:lstStyle/>
        <a:p>
          <a:r>
            <a:rPr lang="pl-PL" b="1" dirty="0" smtClean="0"/>
            <a:t>ostateczna rezerwa (30 min)</a:t>
          </a:r>
          <a:endParaRPr lang="pl-PL" b="1" dirty="0"/>
        </a:p>
      </dgm:t>
    </dgm:pt>
    <dgm:pt modelId="{DF67CC59-B402-4E1F-850C-F0688937A301}" type="parTrans" cxnId="{FDB87747-E6BE-45EA-857A-F8236D22D689}">
      <dgm:prSet/>
      <dgm:spPr/>
      <dgm:t>
        <a:bodyPr/>
        <a:lstStyle/>
        <a:p>
          <a:endParaRPr lang="pl-PL" b="1"/>
        </a:p>
      </dgm:t>
    </dgm:pt>
    <dgm:pt modelId="{2767EDE4-0011-4810-85AB-40B581BE78E0}" type="sibTrans" cxnId="{FDB87747-E6BE-45EA-857A-F8236D22D689}">
      <dgm:prSet/>
      <dgm:spPr/>
      <dgm:t>
        <a:bodyPr/>
        <a:lstStyle/>
        <a:p>
          <a:endParaRPr lang="pl-PL" b="1"/>
        </a:p>
      </dgm:t>
    </dgm:pt>
    <dgm:pt modelId="{F33169AD-633B-4121-B061-E59CCC73A9FD}">
      <dgm:prSet phldrT="[Tekst]"/>
      <dgm:spPr/>
      <dgm:t>
        <a:bodyPr/>
        <a:lstStyle/>
        <a:p>
          <a:r>
            <a:rPr lang="pl-PL" b="1" dirty="0" smtClean="0"/>
            <a:t>różne sytuacje (decyzja pilota)</a:t>
          </a:r>
          <a:endParaRPr lang="pl-PL" b="1" dirty="0"/>
        </a:p>
      </dgm:t>
    </dgm:pt>
    <dgm:pt modelId="{D28C2B22-DCDD-44D6-B302-46A66E3B1B7B}" type="parTrans" cxnId="{73A5E829-06D8-41CC-A372-ED445E49F4DA}">
      <dgm:prSet/>
      <dgm:spPr/>
      <dgm:t>
        <a:bodyPr/>
        <a:lstStyle/>
        <a:p>
          <a:endParaRPr lang="pl-PL" b="1"/>
        </a:p>
      </dgm:t>
    </dgm:pt>
    <dgm:pt modelId="{E30DD831-AF33-48BC-BADD-AF7794CEF300}" type="sibTrans" cxnId="{73A5E829-06D8-41CC-A372-ED445E49F4DA}">
      <dgm:prSet/>
      <dgm:spPr/>
      <dgm:t>
        <a:bodyPr/>
        <a:lstStyle/>
        <a:p>
          <a:endParaRPr lang="pl-PL" b="1"/>
        </a:p>
      </dgm:t>
    </dgm:pt>
    <dgm:pt modelId="{D6B9D3D1-3910-4BEB-8D96-F83B7A072F06}" type="pres">
      <dgm:prSet presAssocID="{F8698C14-2D24-4271-BD0D-1BC6A5FA29C8}" presName="Name0" presStyleCnt="0">
        <dgm:presLayoutVars>
          <dgm:dir/>
          <dgm:animLvl val="lvl"/>
          <dgm:resizeHandles val="exact"/>
        </dgm:presLayoutVars>
      </dgm:prSet>
      <dgm:spPr/>
    </dgm:pt>
    <dgm:pt modelId="{249BBF70-29FB-47DC-9883-7343816FA585}" type="pres">
      <dgm:prSet presAssocID="{0B254D87-A910-49D5-8EF7-CEE283E2FFD9}" presName="linNode" presStyleCnt="0"/>
      <dgm:spPr/>
    </dgm:pt>
    <dgm:pt modelId="{B92BC8E3-3CFA-4544-BCBA-ECB5CB52860C}" type="pres">
      <dgm:prSet presAssocID="{0B254D87-A910-49D5-8EF7-CEE283E2FFD9}" presName="parentText" presStyleLbl="node1" presStyleIdx="0" presStyleCnt="6">
        <dgm:presLayoutVars>
          <dgm:chMax val="1"/>
          <dgm:bulletEnabled val="1"/>
        </dgm:presLayoutVars>
      </dgm:prSet>
      <dgm:spPr/>
    </dgm:pt>
    <dgm:pt modelId="{97CC9203-CEAE-4FF1-82D5-32C79B2D34B9}" type="pres">
      <dgm:prSet presAssocID="{0B254D87-A910-49D5-8EF7-CEE283E2FFD9}" presName="descendantText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289A3E9-8156-4B99-954D-97EED33FAA93}" type="pres">
      <dgm:prSet presAssocID="{25974331-B2E7-47DA-A941-F96A8869C457}" presName="sp" presStyleCnt="0"/>
      <dgm:spPr/>
    </dgm:pt>
    <dgm:pt modelId="{BD1EAA8A-305D-4502-BAD9-72B3B9DCEBFC}" type="pres">
      <dgm:prSet presAssocID="{F9EDD93F-9C16-4327-8C08-886A403A66BE}" presName="linNode" presStyleCnt="0"/>
      <dgm:spPr/>
    </dgm:pt>
    <dgm:pt modelId="{D206351E-0E7D-4090-88EB-6751EA8BA3E2}" type="pres">
      <dgm:prSet presAssocID="{F9EDD93F-9C16-4327-8C08-886A403A66BE}" presName="parentText" presStyleLbl="node1" presStyleIdx="1" presStyleCnt="6">
        <dgm:presLayoutVars>
          <dgm:chMax val="1"/>
          <dgm:bulletEnabled val="1"/>
        </dgm:presLayoutVars>
      </dgm:prSet>
      <dgm:spPr/>
    </dgm:pt>
    <dgm:pt modelId="{5E0FCD73-2D5D-4DF2-971D-CF98478D1271}" type="pres">
      <dgm:prSet presAssocID="{F9EDD93F-9C16-4327-8C08-886A403A66BE}" presName="descendantText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0B65D1A-63BF-49E9-8872-76F78BFC01E3}" type="pres">
      <dgm:prSet presAssocID="{61A198D5-D879-46E6-B976-03A9F3EF9DE4}" presName="sp" presStyleCnt="0"/>
      <dgm:spPr/>
    </dgm:pt>
    <dgm:pt modelId="{10844FF0-D8D1-4C1B-AE71-B7D1117494E8}" type="pres">
      <dgm:prSet presAssocID="{EC35E8A4-CB22-426F-8391-3AD9515CDCA0}" presName="linNode" presStyleCnt="0"/>
      <dgm:spPr/>
    </dgm:pt>
    <dgm:pt modelId="{D2682EF8-1FC9-4755-A89C-AA8748EE3473}" type="pres">
      <dgm:prSet presAssocID="{EC35E8A4-CB22-426F-8391-3AD9515CDCA0}" presName="parentText" presStyleLbl="node1" presStyleIdx="2" presStyleCnt="6">
        <dgm:presLayoutVars>
          <dgm:chMax val="1"/>
          <dgm:bulletEnabled val="1"/>
        </dgm:presLayoutVars>
      </dgm:prSet>
      <dgm:spPr/>
    </dgm:pt>
    <dgm:pt modelId="{2476ECCA-8D24-49EA-A914-4EA3572BE672}" type="pres">
      <dgm:prSet presAssocID="{EC35E8A4-CB22-426F-8391-3AD9515CDCA0}" presName="descendantText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5EC7AF3-D6DD-44E8-9DAC-101A024467D7}" type="pres">
      <dgm:prSet presAssocID="{CFB27A75-FF8E-40ED-9844-A4BD5913F9CC}" presName="sp" presStyleCnt="0"/>
      <dgm:spPr/>
    </dgm:pt>
    <dgm:pt modelId="{98DE7291-AC8E-4A76-A447-331E18876F4D}" type="pres">
      <dgm:prSet presAssocID="{B4EE5916-A278-49C8-A9B3-75C3B884CDD4}" presName="linNode" presStyleCnt="0"/>
      <dgm:spPr/>
    </dgm:pt>
    <dgm:pt modelId="{AB979B91-D8A0-4C82-97C2-6FFAC6B7A1AD}" type="pres">
      <dgm:prSet presAssocID="{B4EE5916-A278-49C8-A9B3-75C3B884CDD4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FA51227-D2D6-4BAF-ABBE-C8F53EEF5579}" type="pres">
      <dgm:prSet presAssocID="{B4EE5916-A278-49C8-A9B3-75C3B884CDD4}" presName="descendantText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845BC32-08D8-4A90-BC8B-045A21C0227F}" type="pres">
      <dgm:prSet presAssocID="{CF50FB98-5784-4432-9C21-AAD637BA82EC}" presName="sp" presStyleCnt="0"/>
      <dgm:spPr/>
    </dgm:pt>
    <dgm:pt modelId="{012A2B8A-F90D-4589-AF04-0B21695BDDDD}" type="pres">
      <dgm:prSet presAssocID="{6B3D6C80-17FA-4EE0-8730-4D58CD369D42}" presName="linNode" presStyleCnt="0"/>
      <dgm:spPr/>
    </dgm:pt>
    <dgm:pt modelId="{39633C17-083B-4A56-9853-6E03B7A6095B}" type="pres">
      <dgm:prSet presAssocID="{6B3D6C80-17FA-4EE0-8730-4D58CD369D42}" presName="parentText" presStyleLbl="node1" presStyleIdx="4" presStyleCnt="6">
        <dgm:presLayoutVars>
          <dgm:chMax val="1"/>
          <dgm:bulletEnabled val="1"/>
        </dgm:presLayoutVars>
      </dgm:prSet>
      <dgm:spPr/>
    </dgm:pt>
    <dgm:pt modelId="{B0FAF83A-5A10-42FB-AC2C-2FF13966189E}" type="pres">
      <dgm:prSet presAssocID="{6B3D6C80-17FA-4EE0-8730-4D58CD369D42}" presName="descendantText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AA4BCC6-C7CF-4816-8E06-B4D7345DE335}" type="pres">
      <dgm:prSet presAssocID="{96D30F28-0BD0-45D0-B94B-B316864FE136}" presName="sp" presStyleCnt="0"/>
      <dgm:spPr/>
    </dgm:pt>
    <dgm:pt modelId="{C204FE22-6BBE-4A81-8982-93F30DA9C00D}" type="pres">
      <dgm:prSet presAssocID="{E9CAE810-1B9A-48E1-902C-766CAB8C364A}" presName="linNode" presStyleCnt="0"/>
      <dgm:spPr/>
    </dgm:pt>
    <dgm:pt modelId="{6CAAB627-3939-4101-AF4B-8E06C3C6B1D3}" type="pres">
      <dgm:prSet presAssocID="{E9CAE810-1B9A-48E1-902C-766CAB8C364A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AF32CB7-DBFD-463D-A5C2-C55EC3415923}" type="pres">
      <dgm:prSet presAssocID="{E9CAE810-1B9A-48E1-902C-766CAB8C364A}" presName="descendantText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73A5E829-06D8-41CC-A372-ED445E49F4DA}" srcId="{E9CAE810-1B9A-48E1-902C-766CAB8C364A}" destId="{F33169AD-633B-4121-B061-E59CCC73A9FD}" srcOrd="0" destOrd="0" parTransId="{D28C2B22-DCDD-44D6-B302-46A66E3B1B7B}" sibTransId="{E30DD831-AF33-48BC-BADD-AF7794CEF300}"/>
    <dgm:cxn modelId="{F89AA002-52CC-4461-BD96-4D29B3A705B8}" srcId="{EC35E8A4-CB22-426F-8391-3AD9515CDCA0}" destId="{D5953A5D-DDA5-4496-A4EE-CB6CB8235B4F}" srcOrd="0" destOrd="0" parTransId="{FA006A2F-A1A7-4957-BDB5-E64F2F71B90C}" sibTransId="{C92BAED9-8D27-401C-9852-1F6958694830}"/>
    <dgm:cxn modelId="{5E71A87A-C2AE-4045-AB9F-6593D0C1F5DC}" type="presOf" srcId="{6B3D6C80-17FA-4EE0-8730-4D58CD369D42}" destId="{39633C17-083B-4A56-9853-6E03B7A6095B}" srcOrd="0" destOrd="0" presId="urn:microsoft.com/office/officeart/2005/8/layout/vList5"/>
    <dgm:cxn modelId="{0A398F88-0B5B-4E45-80D0-78957A9713FA}" srcId="{F8698C14-2D24-4271-BD0D-1BC6A5FA29C8}" destId="{EC35E8A4-CB22-426F-8391-3AD9515CDCA0}" srcOrd="2" destOrd="0" parTransId="{5556D2E0-24DA-4ED3-8828-BBC6E67D2468}" sibTransId="{CFB27A75-FF8E-40ED-9844-A4BD5913F9CC}"/>
    <dgm:cxn modelId="{F2B9979E-E46F-479D-B9B3-19D620D43C01}" type="presOf" srcId="{D5953A5D-DDA5-4496-A4EE-CB6CB8235B4F}" destId="{2476ECCA-8D24-49EA-A914-4EA3572BE672}" srcOrd="0" destOrd="0" presId="urn:microsoft.com/office/officeart/2005/8/layout/vList5"/>
    <dgm:cxn modelId="{DEB71C55-EBD4-417B-8A95-1C3222043961}" type="presOf" srcId="{9E1C28CF-77F9-4500-8B2A-C531AC9D1FBC}" destId="{5E0FCD73-2D5D-4DF2-971D-CF98478D1271}" srcOrd="0" destOrd="0" presId="urn:microsoft.com/office/officeart/2005/8/layout/vList5"/>
    <dgm:cxn modelId="{F06F8EFF-2CEC-4ABE-B313-855D65DE0DFE}" srcId="{F8698C14-2D24-4271-BD0D-1BC6A5FA29C8}" destId="{F9EDD93F-9C16-4327-8C08-886A403A66BE}" srcOrd="1" destOrd="0" parTransId="{E450C9AD-8D6C-402A-9BF4-AE063A1AC994}" sibTransId="{61A198D5-D879-46E6-B976-03A9F3EF9DE4}"/>
    <dgm:cxn modelId="{CA7AF962-5F0B-4C68-A040-5FCB266A19FE}" srcId="{F9EDD93F-9C16-4327-8C08-886A403A66BE}" destId="{9E1C28CF-77F9-4500-8B2A-C531AC9D1FBC}" srcOrd="0" destOrd="0" parTransId="{51DA59A4-054B-4BC9-9D8D-6FC5968E1700}" sibTransId="{880B9905-048F-4186-9B31-F70BBF4DC9C0}"/>
    <dgm:cxn modelId="{D52F9F07-CB3B-4439-A44E-1D77AC33529A}" type="presOf" srcId="{B9D4C01F-ACCB-4463-A1EF-33DA2F3B6DE2}" destId="{97CC9203-CEAE-4FF1-82D5-32C79B2D34B9}" srcOrd="0" destOrd="0" presId="urn:microsoft.com/office/officeart/2005/8/layout/vList5"/>
    <dgm:cxn modelId="{271D2EB0-B872-4CE3-8553-1DC240DE4BD3}" type="presOf" srcId="{0B254D87-A910-49D5-8EF7-CEE283E2FFD9}" destId="{B92BC8E3-3CFA-4544-BCBA-ECB5CB52860C}" srcOrd="0" destOrd="0" presId="urn:microsoft.com/office/officeart/2005/8/layout/vList5"/>
    <dgm:cxn modelId="{DD80D831-914B-412D-AB09-83675814EC98}" type="presOf" srcId="{B4EE5916-A278-49C8-A9B3-75C3B884CDD4}" destId="{AB979B91-D8A0-4C82-97C2-6FFAC6B7A1AD}" srcOrd="0" destOrd="0" presId="urn:microsoft.com/office/officeart/2005/8/layout/vList5"/>
    <dgm:cxn modelId="{89902783-74C9-4607-A957-426351985563}" type="presOf" srcId="{F9EDD93F-9C16-4327-8C08-886A403A66BE}" destId="{D206351E-0E7D-4090-88EB-6751EA8BA3E2}" srcOrd="0" destOrd="0" presId="urn:microsoft.com/office/officeart/2005/8/layout/vList5"/>
    <dgm:cxn modelId="{D5E547C7-3DDE-4AD1-BBC2-F3B29EC83549}" srcId="{F8698C14-2D24-4271-BD0D-1BC6A5FA29C8}" destId="{0B254D87-A910-49D5-8EF7-CEE283E2FFD9}" srcOrd="0" destOrd="0" parTransId="{7FE816E0-C763-4BBF-AE04-F5C569039BD5}" sibTransId="{25974331-B2E7-47DA-A941-F96A8869C457}"/>
    <dgm:cxn modelId="{FDB87747-E6BE-45EA-857A-F8236D22D689}" srcId="{6B3D6C80-17FA-4EE0-8730-4D58CD369D42}" destId="{DDFE0C8D-7A09-43C4-90B4-A82AE3BDEBB7}" srcOrd="0" destOrd="0" parTransId="{DF67CC59-B402-4E1F-850C-F0688937A301}" sibTransId="{2767EDE4-0011-4810-85AB-40B581BE78E0}"/>
    <dgm:cxn modelId="{A4683DEC-F28E-479A-930E-1A6EA65197DA}" srcId="{F8698C14-2D24-4271-BD0D-1BC6A5FA29C8}" destId="{E9CAE810-1B9A-48E1-902C-766CAB8C364A}" srcOrd="5" destOrd="0" parTransId="{ABC4EEDA-5CF4-401E-B630-50D36C5050C5}" sibTransId="{43A35F53-B1DA-43CD-863A-C7EAE4D73BCD}"/>
    <dgm:cxn modelId="{ED6040A0-A6A2-47A6-A12C-54C6AA69CA2E}" type="presOf" srcId="{F17BC006-E2C2-4E59-BFA6-13E6A41DA805}" destId="{9FA51227-D2D6-4BAF-ABBE-C8F53EEF5579}" srcOrd="0" destOrd="0" presId="urn:microsoft.com/office/officeart/2005/8/layout/vList5"/>
    <dgm:cxn modelId="{66E9C62F-17D5-48A3-8ED9-41BBD8160189}" type="presOf" srcId="{E9CAE810-1B9A-48E1-902C-766CAB8C364A}" destId="{6CAAB627-3939-4101-AF4B-8E06C3C6B1D3}" srcOrd="0" destOrd="0" presId="urn:microsoft.com/office/officeart/2005/8/layout/vList5"/>
    <dgm:cxn modelId="{FD6E2D58-0172-494C-AFC1-EF2E9A39F14E}" srcId="{F8698C14-2D24-4271-BD0D-1BC6A5FA29C8}" destId="{B4EE5916-A278-49C8-A9B3-75C3B884CDD4}" srcOrd="3" destOrd="0" parTransId="{786654AF-9824-4622-96E4-8D553CB31CBE}" sibTransId="{CF50FB98-5784-4432-9C21-AAD637BA82EC}"/>
    <dgm:cxn modelId="{11AA4C33-9E11-437C-BB12-B228F0966407}" srcId="{B4EE5916-A278-49C8-A9B3-75C3B884CDD4}" destId="{F17BC006-E2C2-4E59-BFA6-13E6A41DA805}" srcOrd="0" destOrd="0" parTransId="{82C54366-DD2E-4F41-8E67-9D209CA07A19}" sibTransId="{32A06F40-57F5-4DF6-A7C0-7ECF5BCA34F4}"/>
    <dgm:cxn modelId="{4FB7CF0F-44F0-475F-B607-83E6FC2DA3BF}" type="presOf" srcId="{F33169AD-633B-4121-B061-E59CCC73A9FD}" destId="{9AF32CB7-DBFD-463D-A5C2-C55EC3415923}" srcOrd="0" destOrd="0" presId="urn:microsoft.com/office/officeart/2005/8/layout/vList5"/>
    <dgm:cxn modelId="{48FCD2E5-EA93-4EF5-8F6E-9F582B9414BB}" type="presOf" srcId="{EC35E8A4-CB22-426F-8391-3AD9515CDCA0}" destId="{D2682EF8-1FC9-4755-A89C-AA8748EE3473}" srcOrd="0" destOrd="0" presId="urn:microsoft.com/office/officeart/2005/8/layout/vList5"/>
    <dgm:cxn modelId="{1E3C74FF-B3FC-46CF-8CFF-9E80E64EB507}" type="presOf" srcId="{DDFE0C8D-7A09-43C4-90B4-A82AE3BDEBB7}" destId="{B0FAF83A-5A10-42FB-AC2C-2FF13966189E}" srcOrd="0" destOrd="0" presId="urn:microsoft.com/office/officeart/2005/8/layout/vList5"/>
    <dgm:cxn modelId="{81FFE1B2-5177-4AB6-8540-8E26DD43A231}" srcId="{F8698C14-2D24-4271-BD0D-1BC6A5FA29C8}" destId="{6B3D6C80-17FA-4EE0-8730-4D58CD369D42}" srcOrd="4" destOrd="0" parTransId="{E2B1600E-D6B1-458D-9019-09C44A93C464}" sibTransId="{96D30F28-0BD0-45D0-B94B-B316864FE136}"/>
    <dgm:cxn modelId="{CF283D57-261E-43B0-BF79-42FE641CDDF0}" srcId="{0B254D87-A910-49D5-8EF7-CEE283E2FFD9}" destId="{B9D4C01F-ACCB-4463-A1EF-33DA2F3B6DE2}" srcOrd="0" destOrd="0" parTransId="{A7F13466-C2F5-46C4-A88A-0E1A926572C5}" sibTransId="{0936D8C7-D4E5-4545-8425-E17FAE5DA224}"/>
    <dgm:cxn modelId="{2E030982-1AA4-4533-A23B-9DB946AE2045}" type="presOf" srcId="{F8698C14-2D24-4271-BD0D-1BC6A5FA29C8}" destId="{D6B9D3D1-3910-4BEB-8D96-F83B7A072F06}" srcOrd="0" destOrd="0" presId="urn:microsoft.com/office/officeart/2005/8/layout/vList5"/>
    <dgm:cxn modelId="{631113E1-0019-4ACE-A88F-14AA66860624}" type="presParOf" srcId="{D6B9D3D1-3910-4BEB-8D96-F83B7A072F06}" destId="{249BBF70-29FB-47DC-9883-7343816FA585}" srcOrd="0" destOrd="0" presId="urn:microsoft.com/office/officeart/2005/8/layout/vList5"/>
    <dgm:cxn modelId="{1A089633-7B5E-4AC4-8F95-7355F31A602B}" type="presParOf" srcId="{249BBF70-29FB-47DC-9883-7343816FA585}" destId="{B92BC8E3-3CFA-4544-BCBA-ECB5CB52860C}" srcOrd="0" destOrd="0" presId="urn:microsoft.com/office/officeart/2005/8/layout/vList5"/>
    <dgm:cxn modelId="{0EF96ED7-9DE2-43BE-98A0-52A1C65D34DA}" type="presParOf" srcId="{249BBF70-29FB-47DC-9883-7343816FA585}" destId="{97CC9203-CEAE-4FF1-82D5-32C79B2D34B9}" srcOrd="1" destOrd="0" presId="urn:microsoft.com/office/officeart/2005/8/layout/vList5"/>
    <dgm:cxn modelId="{A1CC7B7D-1CB2-4D3F-B546-1E755341C259}" type="presParOf" srcId="{D6B9D3D1-3910-4BEB-8D96-F83B7A072F06}" destId="{6289A3E9-8156-4B99-954D-97EED33FAA93}" srcOrd="1" destOrd="0" presId="urn:microsoft.com/office/officeart/2005/8/layout/vList5"/>
    <dgm:cxn modelId="{9BD38991-E6F3-4A6C-81D3-31ACABD3E7ED}" type="presParOf" srcId="{D6B9D3D1-3910-4BEB-8D96-F83B7A072F06}" destId="{BD1EAA8A-305D-4502-BAD9-72B3B9DCEBFC}" srcOrd="2" destOrd="0" presId="urn:microsoft.com/office/officeart/2005/8/layout/vList5"/>
    <dgm:cxn modelId="{55B746D7-1C46-4DC8-8EB3-9D9CBC37E7B7}" type="presParOf" srcId="{BD1EAA8A-305D-4502-BAD9-72B3B9DCEBFC}" destId="{D206351E-0E7D-4090-88EB-6751EA8BA3E2}" srcOrd="0" destOrd="0" presId="urn:microsoft.com/office/officeart/2005/8/layout/vList5"/>
    <dgm:cxn modelId="{9954B91C-3B4E-4DD6-9F75-43982D1140A5}" type="presParOf" srcId="{BD1EAA8A-305D-4502-BAD9-72B3B9DCEBFC}" destId="{5E0FCD73-2D5D-4DF2-971D-CF98478D1271}" srcOrd="1" destOrd="0" presId="urn:microsoft.com/office/officeart/2005/8/layout/vList5"/>
    <dgm:cxn modelId="{5DA6CA5E-7373-4F67-822B-E055915895E6}" type="presParOf" srcId="{D6B9D3D1-3910-4BEB-8D96-F83B7A072F06}" destId="{C0B65D1A-63BF-49E9-8872-76F78BFC01E3}" srcOrd="3" destOrd="0" presId="urn:microsoft.com/office/officeart/2005/8/layout/vList5"/>
    <dgm:cxn modelId="{80035FAB-39F5-4D23-96D1-E0F63EF04303}" type="presParOf" srcId="{D6B9D3D1-3910-4BEB-8D96-F83B7A072F06}" destId="{10844FF0-D8D1-4C1B-AE71-B7D1117494E8}" srcOrd="4" destOrd="0" presId="urn:microsoft.com/office/officeart/2005/8/layout/vList5"/>
    <dgm:cxn modelId="{075BBC02-1071-41FC-9A8F-208B0F57046E}" type="presParOf" srcId="{10844FF0-D8D1-4C1B-AE71-B7D1117494E8}" destId="{D2682EF8-1FC9-4755-A89C-AA8748EE3473}" srcOrd="0" destOrd="0" presId="urn:microsoft.com/office/officeart/2005/8/layout/vList5"/>
    <dgm:cxn modelId="{CF7D9981-4CA7-47B7-8CCB-2B0F395E590B}" type="presParOf" srcId="{10844FF0-D8D1-4C1B-AE71-B7D1117494E8}" destId="{2476ECCA-8D24-49EA-A914-4EA3572BE672}" srcOrd="1" destOrd="0" presId="urn:microsoft.com/office/officeart/2005/8/layout/vList5"/>
    <dgm:cxn modelId="{B0BE48F9-E3EC-4180-8B2B-CA51786092D3}" type="presParOf" srcId="{D6B9D3D1-3910-4BEB-8D96-F83B7A072F06}" destId="{C5EC7AF3-D6DD-44E8-9DAC-101A024467D7}" srcOrd="5" destOrd="0" presId="urn:microsoft.com/office/officeart/2005/8/layout/vList5"/>
    <dgm:cxn modelId="{C3F4454E-6947-4657-A033-06ED6647F1F6}" type="presParOf" srcId="{D6B9D3D1-3910-4BEB-8D96-F83B7A072F06}" destId="{98DE7291-AC8E-4A76-A447-331E18876F4D}" srcOrd="6" destOrd="0" presId="urn:microsoft.com/office/officeart/2005/8/layout/vList5"/>
    <dgm:cxn modelId="{A70DF3A6-1714-42A4-8F9F-9C6E31709A47}" type="presParOf" srcId="{98DE7291-AC8E-4A76-A447-331E18876F4D}" destId="{AB979B91-D8A0-4C82-97C2-6FFAC6B7A1AD}" srcOrd="0" destOrd="0" presId="urn:microsoft.com/office/officeart/2005/8/layout/vList5"/>
    <dgm:cxn modelId="{3795017D-D267-4296-85F3-C3B3A41C3B2A}" type="presParOf" srcId="{98DE7291-AC8E-4A76-A447-331E18876F4D}" destId="{9FA51227-D2D6-4BAF-ABBE-C8F53EEF5579}" srcOrd="1" destOrd="0" presId="urn:microsoft.com/office/officeart/2005/8/layout/vList5"/>
    <dgm:cxn modelId="{CF46F1E3-754A-4854-9A5E-0034575699BD}" type="presParOf" srcId="{D6B9D3D1-3910-4BEB-8D96-F83B7A072F06}" destId="{0845BC32-08D8-4A90-BC8B-045A21C0227F}" srcOrd="7" destOrd="0" presId="urn:microsoft.com/office/officeart/2005/8/layout/vList5"/>
    <dgm:cxn modelId="{AB223AD1-81CF-4DC3-9C4D-6EDB3E5AB9B2}" type="presParOf" srcId="{D6B9D3D1-3910-4BEB-8D96-F83B7A072F06}" destId="{012A2B8A-F90D-4589-AF04-0B21695BDDDD}" srcOrd="8" destOrd="0" presId="urn:microsoft.com/office/officeart/2005/8/layout/vList5"/>
    <dgm:cxn modelId="{181E92DA-E960-4728-8DEB-7F7CCA8762FF}" type="presParOf" srcId="{012A2B8A-F90D-4589-AF04-0B21695BDDDD}" destId="{39633C17-083B-4A56-9853-6E03B7A6095B}" srcOrd="0" destOrd="0" presId="urn:microsoft.com/office/officeart/2005/8/layout/vList5"/>
    <dgm:cxn modelId="{02FF5E7E-9500-4A16-95CA-6CD09524DD28}" type="presParOf" srcId="{012A2B8A-F90D-4589-AF04-0B21695BDDDD}" destId="{B0FAF83A-5A10-42FB-AC2C-2FF13966189E}" srcOrd="1" destOrd="0" presId="urn:microsoft.com/office/officeart/2005/8/layout/vList5"/>
    <dgm:cxn modelId="{1D697A07-8D40-4D94-B5D6-240C4AFF4CF8}" type="presParOf" srcId="{D6B9D3D1-3910-4BEB-8D96-F83B7A072F06}" destId="{5AA4BCC6-C7CF-4816-8E06-B4D7345DE335}" srcOrd="9" destOrd="0" presId="urn:microsoft.com/office/officeart/2005/8/layout/vList5"/>
    <dgm:cxn modelId="{1F312C15-204B-471B-831E-4990B8A3AD1B}" type="presParOf" srcId="{D6B9D3D1-3910-4BEB-8D96-F83B7A072F06}" destId="{C204FE22-6BBE-4A81-8982-93F30DA9C00D}" srcOrd="10" destOrd="0" presId="urn:microsoft.com/office/officeart/2005/8/layout/vList5"/>
    <dgm:cxn modelId="{706F75AF-21F9-407B-BE64-CD8461849489}" type="presParOf" srcId="{C204FE22-6BBE-4A81-8982-93F30DA9C00D}" destId="{6CAAB627-3939-4101-AF4B-8E06C3C6B1D3}" srcOrd="0" destOrd="0" presId="urn:microsoft.com/office/officeart/2005/8/layout/vList5"/>
    <dgm:cxn modelId="{4D538A20-B7BD-4C7C-B841-944DB022E7F7}" type="presParOf" srcId="{C204FE22-6BBE-4A81-8982-93F30DA9C00D}" destId="{9AF32CB7-DBFD-463D-A5C2-C55EC341592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68D634-C2A9-4CE3-9B84-1D51A3880073}">
      <dsp:nvSpPr>
        <dsp:cNvPr id="0" name=""/>
        <dsp:cNvSpPr/>
      </dsp:nvSpPr>
      <dsp:spPr>
        <a:xfrm rot="5400000">
          <a:off x="3379668" y="-951061"/>
          <a:ext cx="1270995" cy="3490945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000" b="1" kern="1200" dirty="0" smtClean="0"/>
            <a:t>Benzyna lotnicza</a:t>
          </a:r>
          <a:endParaRPr lang="pl-PL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000" b="1" kern="1200" dirty="0" smtClean="0"/>
            <a:t>Silniki tłokowe</a:t>
          </a:r>
          <a:endParaRPr lang="pl-PL" sz="2000" b="1" kern="1200" dirty="0"/>
        </a:p>
      </dsp:txBody>
      <dsp:txXfrm rot="-5400000">
        <a:off x="2269694" y="220958"/>
        <a:ext cx="3428900" cy="1146905"/>
      </dsp:txXfrm>
    </dsp:sp>
    <dsp:sp modelId="{11D0439A-E4EF-4F52-AD33-F86799513BA5}">
      <dsp:nvSpPr>
        <dsp:cNvPr id="0" name=""/>
        <dsp:cNvSpPr/>
      </dsp:nvSpPr>
      <dsp:spPr>
        <a:xfrm>
          <a:off x="144016" y="39"/>
          <a:ext cx="2125676" cy="158874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30000"/>
                <a:lumMod val="114000"/>
              </a:schemeClr>
            </a:gs>
            <a:gs pos="60000">
              <a:schemeClr val="accent2">
                <a:hueOff val="0"/>
                <a:satOff val="0"/>
                <a:lumOff val="0"/>
                <a:alphaOff val="0"/>
                <a:tint val="100000"/>
                <a:satMod val="106000"/>
                <a:lum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</a:schemeClr>
            </a:gs>
          </a:gsLst>
          <a:lin ang="5400000" scaled="0"/>
        </a:gra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b="1" kern="1200" dirty="0" smtClean="0">
              <a:solidFill>
                <a:schemeClr val="accent4">
                  <a:lumMod val="75000"/>
                </a:schemeClr>
              </a:solidFill>
            </a:rPr>
            <a:t>AVGAS</a:t>
          </a:r>
          <a:endParaRPr lang="pl-PL" sz="2900" b="1" kern="1200" dirty="0">
            <a:solidFill>
              <a:schemeClr val="accent4">
                <a:lumMod val="75000"/>
              </a:schemeClr>
            </a:solidFill>
          </a:endParaRPr>
        </a:p>
      </dsp:txBody>
      <dsp:txXfrm>
        <a:off x="221572" y="77595"/>
        <a:ext cx="1970564" cy="1433632"/>
      </dsp:txXfrm>
    </dsp:sp>
    <dsp:sp modelId="{37F9FB8E-B630-48E9-BBE1-9CB4C21D6017}">
      <dsp:nvSpPr>
        <dsp:cNvPr id="0" name=""/>
        <dsp:cNvSpPr/>
      </dsp:nvSpPr>
      <dsp:spPr>
        <a:xfrm rot="5400000">
          <a:off x="3379668" y="717120"/>
          <a:ext cx="1270995" cy="3490945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000" b="1" kern="1200" dirty="0" smtClean="0"/>
            <a:t>Nafta lotnicza</a:t>
          </a:r>
          <a:endParaRPr lang="pl-PL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000" b="1" kern="1200" dirty="0" smtClean="0"/>
            <a:t>Silniki turbośmigłowe</a:t>
          </a:r>
          <a:endParaRPr lang="pl-PL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000" b="1" kern="1200" dirty="0" smtClean="0"/>
            <a:t>Silniki turboodrzutowe</a:t>
          </a:r>
          <a:endParaRPr lang="pl-PL" sz="2000" b="1" kern="1200" dirty="0"/>
        </a:p>
      </dsp:txBody>
      <dsp:txXfrm rot="-5400000">
        <a:off x="2269694" y="1889140"/>
        <a:ext cx="3428900" cy="1146905"/>
      </dsp:txXfrm>
    </dsp:sp>
    <dsp:sp modelId="{E611E984-A50A-440E-A797-4A8353947D03}">
      <dsp:nvSpPr>
        <dsp:cNvPr id="0" name=""/>
        <dsp:cNvSpPr/>
      </dsp:nvSpPr>
      <dsp:spPr>
        <a:xfrm>
          <a:off x="144016" y="1668221"/>
          <a:ext cx="2125676" cy="158874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30000"/>
                <a:lumMod val="114000"/>
              </a:schemeClr>
            </a:gs>
            <a:gs pos="60000">
              <a:schemeClr val="accent2">
                <a:hueOff val="0"/>
                <a:satOff val="0"/>
                <a:lumOff val="0"/>
                <a:alphaOff val="0"/>
                <a:tint val="100000"/>
                <a:satMod val="106000"/>
                <a:lum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</a:schemeClr>
            </a:gs>
          </a:gsLst>
          <a:lin ang="5400000" scaled="0"/>
        </a:gra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b="1" kern="1200" dirty="0" smtClean="0">
              <a:solidFill>
                <a:schemeClr val="accent4">
                  <a:lumMod val="75000"/>
                </a:schemeClr>
              </a:solidFill>
            </a:rPr>
            <a:t>JETFUEL</a:t>
          </a:r>
          <a:endParaRPr lang="pl-PL" sz="2900" b="1" kern="1200" dirty="0">
            <a:solidFill>
              <a:schemeClr val="accent4">
                <a:lumMod val="75000"/>
              </a:schemeClr>
            </a:solidFill>
          </a:endParaRPr>
        </a:p>
      </dsp:txBody>
      <dsp:txXfrm>
        <a:off x="221572" y="1745777"/>
        <a:ext cx="1970564" cy="14336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68D634-C2A9-4CE3-9B84-1D51A3880073}">
      <dsp:nvSpPr>
        <dsp:cNvPr id="0" name=""/>
        <dsp:cNvSpPr/>
      </dsp:nvSpPr>
      <dsp:spPr>
        <a:xfrm rot="5400000">
          <a:off x="4252815" y="-625313"/>
          <a:ext cx="782637" cy="2232991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400" b="1" kern="1200" dirty="0" smtClean="0"/>
            <a:t>Silniki tłokowe z zapłonem iskrowym</a:t>
          </a:r>
          <a:endParaRPr lang="pl-PL" sz="1400" b="1" kern="1200" dirty="0"/>
        </a:p>
      </dsp:txBody>
      <dsp:txXfrm rot="-5400000">
        <a:off x="3527639" y="138068"/>
        <a:ext cx="2194786" cy="706227"/>
      </dsp:txXfrm>
    </dsp:sp>
    <dsp:sp modelId="{11D0439A-E4EF-4F52-AD33-F86799513BA5}">
      <dsp:nvSpPr>
        <dsp:cNvPr id="0" name=""/>
        <dsp:cNvSpPr/>
      </dsp:nvSpPr>
      <dsp:spPr>
        <a:xfrm>
          <a:off x="1080119" y="2033"/>
          <a:ext cx="2471192" cy="97829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30000"/>
                <a:lumMod val="114000"/>
              </a:schemeClr>
            </a:gs>
            <a:gs pos="60000">
              <a:schemeClr val="accent2">
                <a:hueOff val="0"/>
                <a:satOff val="0"/>
                <a:lumOff val="0"/>
                <a:alphaOff val="0"/>
                <a:tint val="100000"/>
                <a:satMod val="106000"/>
                <a:lum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</a:schemeClr>
            </a:gs>
          </a:gsLst>
          <a:lin ang="5400000" scaled="0"/>
        </a:gra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 smtClean="0">
              <a:solidFill>
                <a:schemeClr val="accent4">
                  <a:lumMod val="75000"/>
                </a:schemeClr>
              </a:solidFill>
            </a:rPr>
            <a:t>Benzyna lotnicza</a:t>
          </a:r>
          <a:endParaRPr lang="pl-PL" sz="1800" b="1" kern="1200" dirty="0">
            <a:solidFill>
              <a:schemeClr val="accent4">
                <a:lumMod val="75000"/>
              </a:schemeClr>
            </a:solidFill>
          </a:endParaRPr>
        </a:p>
      </dsp:txBody>
      <dsp:txXfrm>
        <a:off x="1127875" y="49789"/>
        <a:ext cx="2375680" cy="882784"/>
      </dsp:txXfrm>
    </dsp:sp>
    <dsp:sp modelId="{37F9FB8E-B630-48E9-BBE1-9CB4C21D6017}">
      <dsp:nvSpPr>
        <dsp:cNvPr id="0" name=""/>
        <dsp:cNvSpPr/>
      </dsp:nvSpPr>
      <dsp:spPr>
        <a:xfrm rot="5400000">
          <a:off x="4252815" y="401898"/>
          <a:ext cx="782637" cy="2232991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400" b="1" kern="1200" dirty="0" smtClean="0"/>
            <a:t>Silniki tłokowe</a:t>
          </a:r>
          <a:endParaRPr lang="pl-PL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400" b="1" kern="1200" dirty="0" smtClean="0"/>
            <a:t>Silniki wysokoprężne</a:t>
          </a:r>
          <a:endParaRPr lang="pl-PL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400" b="1" kern="1200" dirty="0" smtClean="0"/>
            <a:t>Zapłon samoczynny</a:t>
          </a:r>
          <a:endParaRPr lang="pl-PL" sz="1400" b="1" kern="1200" dirty="0"/>
        </a:p>
      </dsp:txBody>
      <dsp:txXfrm rot="-5400000">
        <a:off x="3527639" y="1165280"/>
        <a:ext cx="2194786" cy="706227"/>
      </dsp:txXfrm>
    </dsp:sp>
    <dsp:sp modelId="{E611E984-A50A-440E-A797-4A8353947D03}">
      <dsp:nvSpPr>
        <dsp:cNvPr id="0" name=""/>
        <dsp:cNvSpPr/>
      </dsp:nvSpPr>
      <dsp:spPr>
        <a:xfrm>
          <a:off x="1079373" y="1008114"/>
          <a:ext cx="2471192" cy="97829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30000"/>
                <a:lumMod val="114000"/>
              </a:schemeClr>
            </a:gs>
            <a:gs pos="60000">
              <a:schemeClr val="accent2">
                <a:hueOff val="0"/>
                <a:satOff val="0"/>
                <a:lumOff val="0"/>
                <a:alphaOff val="0"/>
                <a:tint val="100000"/>
                <a:satMod val="106000"/>
                <a:lum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</a:schemeClr>
            </a:gs>
          </a:gsLst>
          <a:lin ang="5400000" scaled="0"/>
        </a:gra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 smtClean="0">
              <a:solidFill>
                <a:schemeClr val="accent4">
                  <a:lumMod val="75000"/>
                </a:schemeClr>
              </a:solidFill>
            </a:rPr>
            <a:t>Olej napędowy</a:t>
          </a:r>
          <a:endParaRPr lang="pl-PL" sz="1800" b="1" kern="1200" dirty="0">
            <a:solidFill>
              <a:schemeClr val="accent4">
                <a:lumMod val="75000"/>
              </a:schemeClr>
            </a:solidFill>
          </a:endParaRPr>
        </a:p>
      </dsp:txBody>
      <dsp:txXfrm>
        <a:off x="1127129" y="1055870"/>
        <a:ext cx="2375680" cy="882784"/>
      </dsp:txXfrm>
    </dsp:sp>
    <dsp:sp modelId="{00353194-A82D-4FD0-B6A8-B8A4C927AC9A}">
      <dsp:nvSpPr>
        <dsp:cNvPr id="0" name=""/>
        <dsp:cNvSpPr/>
      </dsp:nvSpPr>
      <dsp:spPr>
        <a:xfrm rot="5400000">
          <a:off x="4252815" y="1429110"/>
          <a:ext cx="782637" cy="2232991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400" b="1" kern="1200" dirty="0" smtClean="0"/>
            <a:t>Silniki turbinowe</a:t>
          </a:r>
          <a:endParaRPr lang="pl-PL" sz="1400" b="1" kern="1200" dirty="0"/>
        </a:p>
      </dsp:txBody>
      <dsp:txXfrm rot="-5400000">
        <a:off x="3527639" y="2192492"/>
        <a:ext cx="2194786" cy="706227"/>
      </dsp:txXfrm>
    </dsp:sp>
    <dsp:sp modelId="{EDC151ED-6566-4FB1-8DDC-194EBAF6E292}">
      <dsp:nvSpPr>
        <dsp:cNvPr id="0" name=""/>
        <dsp:cNvSpPr/>
      </dsp:nvSpPr>
      <dsp:spPr>
        <a:xfrm>
          <a:off x="1080119" y="2044492"/>
          <a:ext cx="2471192" cy="97829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30000"/>
                <a:lumMod val="114000"/>
              </a:schemeClr>
            </a:gs>
            <a:gs pos="60000">
              <a:schemeClr val="accent2">
                <a:hueOff val="0"/>
                <a:satOff val="0"/>
                <a:lumOff val="0"/>
                <a:alphaOff val="0"/>
                <a:tint val="100000"/>
                <a:satMod val="106000"/>
                <a:lum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</a:schemeClr>
            </a:gs>
          </a:gsLst>
          <a:lin ang="5400000" scaled="0"/>
        </a:gra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 smtClean="0">
              <a:solidFill>
                <a:schemeClr val="accent4">
                  <a:lumMod val="75000"/>
                </a:schemeClr>
              </a:solidFill>
            </a:rPr>
            <a:t>Nafta lotnicza</a:t>
          </a:r>
        </a:p>
      </dsp:txBody>
      <dsp:txXfrm>
        <a:off x="1127875" y="2092248"/>
        <a:ext cx="2375680" cy="882784"/>
      </dsp:txXfrm>
    </dsp:sp>
    <dsp:sp modelId="{19F1DF88-1DCA-4D00-8D28-7F044B1C7163}">
      <dsp:nvSpPr>
        <dsp:cNvPr id="0" name=""/>
        <dsp:cNvSpPr/>
      </dsp:nvSpPr>
      <dsp:spPr>
        <a:xfrm rot="5400000">
          <a:off x="4252815" y="2443173"/>
          <a:ext cx="782637" cy="2232991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400" b="1" kern="1200" dirty="0" smtClean="0"/>
            <a:t>Silniki turbinowe</a:t>
          </a:r>
          <a:endParaRPr lang="pl-PL" sz="1400" b="1" kern="1200" dirty="0"/>
        </a:p>
      </dsp:txBody>
      <dsp:txXfrm rot="-5400000">
        <a:off x="3527639" y="3206555"/>
        <a:ext cx="2194786" cy="706227"/>
      </dsp:txXfrm>
    </dsp:sp>
    <dsp:sp modelId="{03B0A75B-E522-4BA0-B2A1-99687D297E2E}">
      <dsp:nvSpPr>
        <dsp:cNvPr id="0" name=""/>
        <dsp:cNvSpPr/>
      </dsp:nvSpPr>
      <dsp:spPr>
        <a:xfrm>
          <a:off x="1080119" y="3083669"/>
          <a:ext cx="2471192" cy="97829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30000"/>
                <a:lumMod val="114000"/>
              </a:schemeClr>
            </a:gs>
            <a:gs pos="60000">
              <a:schemeClr val="accent2">
                <a:hueOff val="0"/>
                <a:satOff val="0"/>
                <a:lumOff val="0"/>
                <a:alphaOff val="0"/>
                <a:tint val="100000"/>
                <a:satMod val="106000"/>
                <a:lum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</a:schemeClr>
            </a:gs>
          </a:gsLst>
          <a:lin ang="5400000" scaled="0"/>
        </a:gra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 smtClean="0">
              <a:solidFill>
                <a:schemeClr val="accent4">
                  <a:lumMod val="75000"/>
                </a:schemeClr>
              </a:solidFill>
            </a:rPr>
            <a:t>Wodór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 smtClean="0">
              <a:solidFill>
                <a:schemeClr val="accent4">
                  <a:lumMod val="75000"/>
                </a:schemeClr>
              </a:solidFill>
            </a:rPr>
            <a:t>Paliwa syntetyczne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 smtClean="0">
              <a:solidFill>
                <a:schemeClr val="accent4">
                  <a:lumMod val="75000"/>
                </a:schemeClr>
              </a:solidFill>
            </a:rPr>
            <a:t>ON</a:t>
          </a:r>
          <a:endParaRPr lang="pl-PL" sz="1800" b="1" kern="1200" dirty="0">
            <a:solidFill>
              <a:schemeClr val="accent4">
                <a:lumMod val="75000"/>
              </a:schemeClr>
            </a:solidFill>
          </a:endParaRPr>
        </a:p>
      </dsp:txBody>
      <dsp:txXfrm>
        <a:off x="1127875" y="3131425"/>
        <a:ext cx="2375680" cy="8827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E78BAC-B4B3-4246-B5C1-E72445F22104}">
      <dsp:nvSpPr>
        <dsp:cNvPr id="0" name=""/>
        <dsp:cNvSpPr/>
      </dsp:nvSpPr>
      <dsp:spPr>
        <a:xfrm>
          <a:off x="288029" y="0"/>
          <a:ext cx="4840311" cy="4840311"/>
        </a:xfrm>
        <a:prstGeom prst="triangle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5DE68A-C1E9-4229-8324-B3EA31AA7C1C}">
      <dsp:nvSpPr>
        <dsp:cNvPr id="0" name=""/>
        <dsp:cNvSpPr/>
      </dsp:nvSpPr>
      <dsp:spPr>
        <a:xfrm>
          <a:off x="1838967" y="485149"/>
          <a:ext cx="4918710" cy="456453"/>
        </a:xfrm>
        <a:prstGeom prst="roundRect">
          <a:avLst/>
        </a:prstGeom>
        <a:solidFill>
          <a:srgbClr val="FFFF0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>
              <a:latin typeface="Comic Sans MS" pitchFamily="66" charset="0"/>
            </a:rPr>
            <a:t>Niski koszt wytwarzania</a:t>
          </a:r>
          <a:endParaRPr lang="pl-PL" sz="2000" b="1" kern="1200" dirty="0">
            <a:latin typeface="Comic Sans MS" pitchFamily="66" charset="0"/>
          </a:endParaRPr>
        </a:p>
      </dsp:txBody>
      <dsp:txXfrm>
        <a:off x="1861249" y="507431"/>
        <a:ext cx="4874146" cy="411889"/>
      </dsp:txXfrm>
    </dsp:sp>
    <dsp:sp modelId="{FACB8DEB-DA5F-4C2F-8B74-EDDCC12FC8AE}">
      <dsp:nvSpPr>
        <dsp:cNvPr id="0" name=""/>
        <dsp:cNvSpPr/>
      </dsp:nvSpPr>
      <dsp:spPr>
        <a:xfrm>
          <a:off x="1838967" y="968901"/>
          <a:ext cx="4918710" cy="456453"/>
        </a:xfrm>
        <a:prstGeom prst="roundRect">
          <a:avLst/>
        </a:prstGeom>
        <a:solidFill>
          <a:srgbClr val="FFFF0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>
              <a:latin typeface="Comic Sans MS" pitchFamily="66" charset="0"/>
            </a:rPr>
            <a:t>Łatwość dostępu</a:t>
          </a:r>
          <a:endParaRPr lang="pl-PL" sz="2000" b="1" kern="1200" dirty="0">
            <a:latin typeface="Comic Sans MS" pitchFamily="66" charset="0"/>
          </a:endParaRPr>
        </a:p>
      </dsp:txBody>
      <dsp:txXfrm>
        <a:off x="1861249" y="991183"/>
        <a:ext cx="4874146" cy="411889"/>
      </dsp:txXfrm>
    </dsp:sp>
    <dsp:sp modelId="{59960175-4401-4785-AB29-E7F5AB18F4C3}">
      <dsp:nvSpPr>
        <dsp:cNvPr id="0" name=""/>
        <dsp:cNvSpPr/>
      </dsp:nvSpPr>
      <dsp:spPr>
        <a:xfrm>
          <a:off x="1838967" y="1452652"/>
          <a:ext cx="4918710" cy="456453"/>
        </a:xfrm>
        <a:prstGeom prst="roundRect">
          <a:avLst/>
        </a:prstGeom>
        <a:solidFill>
          <a:srgbClr val="FFFF0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>
              <a:latin typeface="Comic Sans MS" pitchFamily="66" charset="0"/>
            </a:rPr>
            <a:t>Małe ryzyko pożaru</a:t>
          </a:r>
          <a:endParaRPr lang="pl-PL" sz="2000" b="1" kern="1200" dirty="0">
            <a:latin typeface="Comic Sans MS" pitchFamily="66" charset="0"/>
          </a:endParaRPr>
        </a:p>
      </dsp:txBody>
      <dsp:txXfrm>
        <a:off x="1861249" y="1474934"/>
        <a:ext cx="4874146" cy="411889"/>
      </dsp:txXfrm>
    </dsp:sp>
    <dsp:sp modelId="{8A44DB4B-A0C9-49F5-BE82-49E82EA21C5B}">
      <dsp:nvSpPr>
        <dsp:cNvPr id="0" name=""/>
        <dsp:cNvSpPr/>
      </dsp:nvSpPr>
      <dsp:spPr>
        <a:xfrm>
          <a:off x="1838967" y="1936404"/>
          <a:ext cx="4918710" cy="456453"/>
        </a:xfrm>
        <a:prstGeom prst="roundRect">
          <a:avLst/>
        </a:prstGeom>
        <a:solidFill>
          <a:srgbClr val="FFFF0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>
              <a:latin typeface="Comic Sans MS" pitchFamily="66" charset="0"/>
            </a:rPr>
            <a:t>Niskie ciśnienie parowania</a:t>
          </a:r>
          <a:endParaRPr lang="pl-PL" sz="2000" b="1" kern="1200" dirty="0">
            <a:latin typeface="Comic Sans MS" pitchFamily="66" charset="0"/>
          </a:endParaRPr>
        </a:p>
      </dsp:txBody>
      <dsp:txXfrm>
        <a:off x="1861249" y="1958686"/>
        <a:ext cx="4874146" cy="411889"/>
      </dsp:txXfrm>
    </dsp:sp>
    <dsp:sp modelId="{4410B0E5-CBEA-4478-8C2E-86BD07445838}">
      <dsp:nvSpPr>
        <dsp:cNvPr id="0" name=""/>
        <dsp:cNvSpPr/>
      </dsp:nvSpPr>
      <dsp:spPr>
        <a:xfrm>
          <a:off x="1838967" y="2420156"/>
          <a:ext cx="4918710" cy="456453"/>
        </a:xfrm>
        <a:prstGeom prst="roundRect">
          <a:avLst/>
        </a:prstGeom>
        <a:solidFill>
          <a:srgbClr val="FFFF0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>
              <a:latin typeface="Comic Sans MS" pitchFamily="66" charset="0"/>
            </a:rPr>
            <a:t>Wysoka stabilność termiczna</a:t>
          </a:r>
          <a:endParaRPr lang="pl-PL" sz="2000" b="1" kern="1200" dirty="0">
            <a:latin typeface="Comic Sans MS" pitchFamily="66" charset="0"/>
          </a:endParaRPr>
        </a:p>
      </dsp:txBody>
      <dsp:txXfrm>
        <a:off x="1861249" y="2442438"/>
        <a:ext cx="4874146" cy="411889"/>
      </dsp:txXfrm>
    </dsp:sp>
    <dsp:sp modelId="{604E4A10-BF43-48FD-B711-1B75E31DC9AB}">
      <dsp:nvSpPr>
        <dsp:cNvPr id="0" name=""/>
        <dsp:cNvSpPr/>
      </dsp:nvSpPr>
      <dsp:spPr>
        <a:xfrm>
          <a:off x="1838967" y="2903907"/>
          <a:ext cx="4918710" cy="456453"/>
        </a:xfrm>
        <a:prstGeom prst="roundRect">
          <a:avLst/>
        </a:prstGeom>
        <a:solidFill>
          <a:srgbClr val="FFFF0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>
              <a:latin typeface="Comic Sans MS" pitchFamily="66" charset="0"/>
            </a:rPr>
            <a:t>Duża wartość opałowa</a:t>
          </a:r>
          <a:endParaRPr lang="pl-PL" sz="2000" b="1" kern="1200" dirty="0">
            <a:latin typeface="Comic Sans MS" pitchFamily="66" charset="0"/>
          </a:endParaRPr>
        </a:p>
      </dsp:txBody>
      <dsp:txXfrm>
        <a:off x="1861249" y="2926189"/>
        <a:ext cx="4874146" cy="411889"/>
      </dsp:txXfrm>
    </dsp:sp>
    <dsp:sp modelId="{EF82293C-6402-4349-90AF-30572C0D0B46}">
      <dsp:nvSpPr>
        <dsp:cNvPr id="0" name=""/>
        <dsp:cNvSpPr/>
      </dsp:nvSpPr>
      <dsp:spPr>
        <a:xfrm>
          <a:off x="1838967" y="3387659"/>
          <a:ext cx="4918710" cy="456453"/>
        </a:xfrm>
        <a:prstGeom prst="roundRect">
          <a:avLst/>
        </a:prstGeom>
        <a:solidFill>
          <a:srgbClr val="FFFF0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>
              <a:latin typeface="Comic Sans MS" pitchFamily="66" charset="0"/>
            </a:rPr>
            <a:t>Łatwe do pompowania</a:t>
          </a:r>
          <a:endParaRPr lang="pl-PL" sz="2000" b="1" kern="1200" dirty="0">
            <a:latin typeface="Comic Sans MS" pitchFamily="66" charset="0"/>
          </a:endParaRPr>
        </a:p>
      </dsp:txBody>
      <dsp:txXfrm>
        <a:off x="1861249" y="3409941"/>
        <a:ext cx="4874146" cy="411889"/>
      </dsp:txXfrm>
    </dsp:sp>
    <dsp:sp modelId="{782A7D6C-2B88-465C-91CD-60FDA2FEB3CB}">
      <dsp:nvSpPr>
        <dsp:cNvPr id="0" name=""/>
        <dsp:cNvSpPr/>
      </dsp:nvSpPr>
      <dsp:spPr>
        <a:xfrm>
          <a:off x="1861116" y="3871410"/>
          <a:ext cx="4918710" cy="456453"/>
        </a:xfrm>
        <a:prstGeom prst="roundRect">
          <a:avLst/>
        </a:prstGeom>
        <a:solidFill>
          <a:srgbClr val="FFFF0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>
              <a:latin typeface="Comic Sans MS" pitchFamily="66" charset="0"/>
            </a:rPr>
            <a:t>Właściwości smarne</a:t>
          </a:r>
          <a:endParaRPr lang="pl-PL" sz="2000" b="1" kern="1200" dirty="0">
            <a:latin typeface="Comic Sans MS" pitchFamily="66" charset="0"/>
          </a:endParaRPr>
        </a:p>
      </dsp:txBody>
      <dsp:txXfrm>
        <a:off x="1883398" y="3893692"/>
        <a:ext cx="4874146" cy="4118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BDCF99-1621-44AA-942E-D0E23AFCF988}">
      <dsp:nvSpPr>
        <dsp:cNvPr id="0" name=""/>
        <dsp:cNvSpPr/>
      </dsp:nvSpPr>
      <dsp:spPr>
        <a:xfrm>
          <a:off x="-4093928" y="-628332"/>
          <a:ext cx="4878368" cy="4878368"/>
        </a:xfrm>
        <a:prstGeom prst="blockArc">
          <a:avLst>
            <a:gd name="adj1" fmla="val 18900000"/>
            <a:gd name="adj2" fmla="val 2700000"/>
            <a:gd name="adj3" fmla="val 443"/>
          </a:avLst>
        </a:pr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24226E-9C3D-4A37-BD76-F9C64AF16FA4}">
      <dsp:nvSpPr>
        <dsp:cNvPr id="0" name=""/>
        <dsp:cNvSpPr/>
      </dsp:nvSpPr>
      <dsp:spPr>
        <a:xfrm>
          <a:off x="411030" y="278436"/>
          <a:ext cx="6933374" cy="55716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2248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b="1" kern="1200" smtClean="0"/>
            <a:t>Dostosowanie infrastruktury (rodzaj, wielkość)</a:t>
          </a:r>
          <a:endParaRPr lang="pl-PL" sz="2200" b="1" kern="1200" dirty="0"/>
        </a:p>
      </dsp:txBody>
      <dsp:txXfrm>
        <a:off x="411030" y="278436"/>
        <a:ext cx="6933374" cy="557162"/>
      </dsp:txXfrm>
    </dsp:sp>
    <dsp:sp modelId="{489922AA-BB74-424C-A61B-B76FC3DD2869}">
      <dsp:nvSpPr>
        <dsp:cNvPr id="0" name=""/>
        <dsp:cNvSpPr/>
      </dsp:nvSpPr>
      <dsp:spPr>
        <a:xfrm>
          <a:off x="62804" y="208791"/>
          <a:ext cx="696453" cy="696453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BDDB54-7C24-459A-802C-CA3526DA8B5D}">
      <dsp:nvSpPr>
        <dsp:cNvPr id="0" name=""/>
        <dsp:cNvSpPr/>
      </dsp:nvSpPr>
      <dsp:spPr>
        <a:xfrm>
          <a:off x="730465" y="1114325"/>
          <a:ext cx="6613939" cy="55716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2248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b="1" kern="1200" smtClean="0"/>
            <a:t>Szkolenia i certyfikaty pracowników</a:t>
          </a:r>
          <a:endParaRPr lang="pl-PL" sz="2200" b="1" kern="1200" dirty="0"/>
        </a:p>
      </dsp:txBody>
      <dsp:txXfrm>
        <a:off x="730465" y="1114325"/>
        <a:ext cx="6613939" cy="557162"/>
      </dsp:txXfrm>
    </dsp:sp>
    <dsp:sp modelId="{453E92D4-EF4B-4745-8700-B002EB258C37}">
      <dsp:nvSpPr>
        <dsp:cNvPr id="0" name=""/>
        <dsp:cNvSpPr/>
      </dsp:nvSpPr>
      <dsp:spPr>
        <a:xfrm>
          <a:off x="382238" y="1044680"/>
          <a:ext cx="696453" cy="696453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6C3CAB-E939-4E04-A557-F8D7A14AC187}">
      <dsp:nvSpPr>
        <dsp:cNvPr id="0" name=""/>
        <dsp:cNvSpPr/>
      </dsp:nvSpPr>
      <dsp:spPr>
        <a:xfrm>
          <a:off x="730465" y="1950214"/>
          <a:ext cx="6613939" cy="55716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2248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b="1" kern="1200" dirty="0" smtClean="0"/>
            <a:t>Odzież antyelektrostatyczna</a:t>
          </a:r>
          <a:endParaRPr lang="pl-PL" sz="2200" b="1" kern="1200" dirty="0"/>
        </a:p>
      </dsp:txBody>
      <dsp:txXfrm>
        <a:off x="730465" y="1950214"/>
        <a:ext cx="6613939" cy="557162"/>
      </dsp:txXfrm>
    </dsp:sp>
    <dsp:sp modelId="{84E45A9F-C156-41A8-AB30-2E4B3570C7EC}">
      <dsp:nvSpPr>
        <dsp:cNvPr id="0" name=""/>
        <dsp:cNvSpPr/>
      </dsp:nvSpPr>
      <dsp:spPr>
        <a:xfrm>
          <a:off x="382238" y="1880569"/>
          <a:ext cx="696453" cy="696453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CB3C4D-24F7-43E0-920F-696C06FF111A}">
      <dsp:nvSpPr>
        <dsp:cNvPr id="0" name=""/>
        <dsp:cNvSpPr/>
      </dsp:nvSpPr>
      <dsp:spPr>
        <a:xfrm>
          <a:off x="411030" y="2786103"/>
          <a:ext cx="6933374" cy="55716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7625" dist="38100" dir="5400000" sy="98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2248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200" b="1" kern="1200" dirty="0" smtClean="0"/>
            <a:t>Planowanie dostaw i logistyka</a:t>
          </a:r>
          <a:endParaRPr lang="pl-PL" sz="2200" b="1" kern="1200" dirty="0"/>
        </a:p>
      </dsp:txBody>
      <dsp:txXfrm>
        <a:off x="411030" y="2786103"/>
        <a:ext cx="6933374" cy="557162"/>
      </dsp:txXfrm>
    </dsp:sp>
    <dsp:sp modelId="{98A8BAC6-2BC8-47BD-BBB2-A1D659509B98}">
      <dsp:nvSpPr>
        <dsp:cNvPr id="0" name=""/>
        <dsp:cNvSpPr/>
      </dsp:nvSpPr>
      <dsp:spPr>
        <a:xfrm>
          <a:off x="62804" y="2716458"/>
          <a:ext cx="696453" cy="696453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CC9203-CEAE-4FF1-82D5-32C79B2D34B9}">
      <dsp:nvSpPr>
        <dsp:cNvPr id="0" name=""/>
        <dsp:cNvSpPr/>
      </dsp:nvSpPr>
      <dsp:spPr>
        <a:xfrm rot="5400000">
          <a:off x="5183040" y="-2164738"/>
          <a:ext cx="700109" cy="5207618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300" b="1" kern="1200" dirty="0" smtClean="0"/>
            <a:t>paliwo na kołowanie do startu</a:t>
          </a:r>
          <a:endParaRPr lang="pl-PL" sz="2300" b="1" kern="1200" dirty="0"/>
        </a:p>
      </dsp:txBody>
      <dsp:txXfrm rot="-5400000">
        <a:off x="2929286" y="123193"/>
        <a:ext cx="5173441" cy="631755"/>
      </dsp:txXfrm>
    </dsp:sp>
    <dsp:sp modelId="{B92BC8E3-3CFA-4544-BCBA-ECB5CB52860C}">
      <dsp:nvSpPr>
        <dsp:cNvPr id="0" name=""/>
        <dsp:cNvSpPr/>
      </dsp:nvSpPr>
      <dsp:spPr>
        <a:xfrm>
          <a:off x="0" y="1503"/>
          <a:ext cx="2929285" cy="87513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b="1" kern="1200" dirty="0" smtClean="0"/>
            <a:t>TAXI</a:t>
          </a:r>
          <a:endParaRPr lang="pl-PL" sz="2600" b="1" kern="1200" dirty="0"/>
        </a:p>
      </dsp:txBody>
      <dsp:txXfrm>
        <a:off x="42721" y="44224"/>
        <a:ext cx="2843843" cy="789694"/>
      </dsp:txXfrm>
    </dsp:sp>
    <dsp:sp modelId="{5E0FCD73-2D5D-4DF2-971D-CF98478D1271}">
      <dsp:nvSpPr>
        <dsp:cNvPr id="0" name=""/>
        <dsp:cNvSpPr/>
      </dsp:nvSpPr>
      <dsp:spPr>
        <a:xfrm rot="5400000">
          <a:off x="5183040" y="-1245844"/>
          <a:ext cx="700109" cy="5207618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300" b="1" kern="1200" dirty="0" smtClean="0"/>
            <a:t>przelot do lotniska docelowego</a:t>
          </a:r>
          <a:endParaRPr lang="pl-PL" sz="2300" b="1" kern="1200" dirty="0"/>
        </a:p>
      </dsp:txBody>
      <dsp:txXfrm rot="-5400000">
        <a:off x="2929286" y="1042087"/>
        <a:ext cx="5173441" cy="631755"/>
      </dsp:txXfrm>
    </dsp:sp>
    <dsp:sp modelId="{D206351E-0E7D-4090-88EB-6751EA8BA3E2}">
      <dsp:nvSpPr>
        <dsp:cNvPr id="0" name=""/>
        <dsp:cNvSpPr/>
      </dsp:nvSpPr>
      <dsp:spPr>
        <a:xfrm>
          <a:off x="0" y="920396"/>
          <a:ext cx="2929285" cy="87513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b="1" kern="1200" dirty="0" smtClean="0"/>
            <a:t>TRIP</a:t>
          </a:r>
          <a:endParaRPr lang="pl-PL" sz="2600" b="1" kern="1200" dirty="0"/>
        </a:p>
      </dsp:txBody>
      <dsp:txXfrm>
        <a:off x="42721" y="963117"/>
        <a:ext cx="2843843" cy="789694"/>
      </dsp:txXfrm>
    </dsp:sp>
    <dsp:sp modelId="{2476ECCA-8D24-49EA-A914-4EA3572BE672}">
      <dsp:nvSpPr>
        <dsp:cNvPr id="0" name=""/>
        <dsp:cNvSpPr/>
      </dsp:nvSpPr>
      <dsp:spPr>
        <a:xfrm rot="5400000">
          <a:off x="5183040" y="-326951"/>
          <a:ext cx="700109" cy="5207618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300" b="1" kern="1200" dirty="0" smtClean="0"/>
            <a:t>rezerwa na przelot (5 % lub 5 min)</a:t>
          </a:r>
          <a:endParaRPr lang="pl-PL" sz="2300" b="1" kern="1200" dirty="0"/>
        </a:p>
      </dsp:txBody>
      <dsp:txXfrm rot="-5400000">
        <a:off x="2929286" y="1960980"/>
        <a:ext cx="5173441" cy="631755"/>
      </dsp:txXfrm>
    </dsp:sp>
    <dsp:sp modelId="{D2682EF8-1FC9-4755-A89C-AA8748EE3473}">
      <dsp:nvSpPr>
        <dsp:cNvPr id="0" name=""/>
        <dsp:cNvSpPr/>
      </dsp:nvSpPr>
      <dsp:spPr>
        <a:xfrm>
          <a:off x="0" y="1839289"/>
          <a:ext cx="2929285" cy="87513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b="1" kern="1200" dirty="0" smtClean="0"/>
            <a:t>CONTINGENCY</a:t>
          </a:r>
          <a:endParaRPr lang="pl-PL" sz="2600" b="1" kern="1200" dirty="0"/>
        </a:p>
      </dsp:txBody>
      <dsp:txXfrm>
        <a:off x="42721" y="1882010"/>
        <a:ext cx="2843843" cy="789694"/>
      </dsp:txXfrm>
    </dsp:sp>
    <dsp:sp modelId="{9FA51227-D2D6-4BAF-ABBE-C8F53EEF5579}">
      <dsp:nvSpPr>
        <dsp:cNvPr id="0" name=""/>
        <dsp:cNvSpPr/>
      </dsp:nvSpPr>
      <dsp:spPr>
        <a:xfrm rot="5400000">
          <a:off x="5183040" y="591941"/>
          <a:ext cx="700109" cy="5207618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300" b="1" kern="1200" dirty="0" smtClean="0"/>
            <a:t>przelot do lotniska zapasowego</a:t>
          </a:r>
          <a:endParaRPr lang="pl-PL" sz="2300" b="1" kern="1200" dirty="0"/>
        </a:p>
      </dsp:txBody>
      <dsp:txXfrm rot="-5400000">
        <a:off x="2929286" y="2879873"/>
        <a:ext cx="5173441" cy="631755"/>
      </dsp:txXfrm>
    </dsp:sp>
    <dsp:sp modelId="{AB979B91-D8A0-4C82-97C2-6FFAC6B7A1AD}">
      <dsp:nvSpPr>
        <dsp:cNvPr id="0" name=""/>
        <dsp:cNvSpPr/>
      </dsp:nvSpPr>
      <dsp:spPr>
        <a:xfrm>
          <a:off x="0" y="2758182"/>
          <a:ext cx="2929285" cy="87513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b="1" kern="1200" dirty="0" smtClean="0"/>
            <a:t>ALTERNATE</a:t>
          </a:r>
          <a:endParaRPr lang="pl-PL" sz="2600" b="1" kern="1200" dirty="0"/>
        </a:p>
      </dsp:txBody>
      <dsp:txXfrm>
        <a:off x="42721" y="2800903"/>
        <a:ext cx="2843843" cy="789694"/>
      </dsp:txXfrm>
    </dsp:sp>
    <dsp:sp modelId="{B0FAF83A-5A10-42FB-AC2C-2FF13966189E}">
      <dsp:nvSpPr>
        <dsp:cNvPr id="0" name=""/>
        <dsp:cNvSpPr/>
      </dsp:nvSpPr>
      <dsp:spPr>
        <a:xfrm rot="5400000">
          <a:off x="5183040" y="1510834"/>
          <a:ext cx="700109" cy="5207618"/>
        </a:xfrm>
        <a:prstGeom prst="round2Same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300" b="1" kern="1200" dirty="0" smtClean="0"/>
            <a:t>ostateczna rezerwa (30 min)</a:t>
          </a:r>
          <a:endParaRPr lang="pl-PL" sz="2300" b="1" kern="1200" dirty="0"/>
        </a:p>
      </dsp:txBody>
      <dsp:txXfrm rot="-5400000">
        <a:off x="2929286" y="3798766"/>
        <a:ext cx="5173441" cy="631755"/>
      </dsp:txXfrm>
    </dsp:sp>
    <dsp:sp modelId="{39633C17-083B-4A56-9853-6E03B7A6095B}">
      <dsp:nvSpPr>
        <dsp:cNvPr id="0" name=""/>
        <dsp:cNvSpPr/>
      </dsp:nvSpPr>
      <dsp:spPr>
        <a:xfrm>
          <a:off x="0" y="3677075"/>
          <a:ext cx="2929285" cy="87513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b="1" kern="1200" dirty="0" smtClean="0"/>
            <a:t>FINAL RESERVE</a:t>
          </a:r>
          <a:endParaRPr lang="pl-PL" sz="2600" b="1" kern="1200" dirty="0"/>
        </a:p>
      </dsp:txBody>
      <dsp:txXfrm>
        <a:off x="42721" y="3719796"/>
        <a:ext cx="2843843" cy="789694"/>
      </dsp:txXfrm>
    </dsp:sp>
    <dsp:sp modelId="{9AF32CB7-DBFD-463D-A5C2-C55EC3415923}">
      <dsp:nvSpPr>
        <dsp:cNvPr id="0" name=""/>
        <dsp:cNvSpPr/>
      </dsp:nvSpPr>
      <dsp:spPr>
        <a:xfrm rot="5400000">
          <a:off x="5183040" y="2429727"/>
          <a:ext cx="700109" cy="5207618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2300" b="1" kern="1200" dirty="0" smtClean="0"/>
            <a:t>różne sytuacje (decyzja pilota)</a:t>
          </a:r>
          <a:endParaRPr lang="pl-PL" sz="2300" b="1" kern="1200" dirty="0"/>
        </a:p>
      </dsp:txBody>
      <dsp:txXfrm rot="-5400000">
        <a:off x="2929286" y="4717659"/>
        <a:ext cx="5173441" cy="631755"/>
      </dsp:txXfrm>
    </dsp:sp>
    <dsp:sp modelId="{6CAAB627-3939-4101-AF4B-8E06C3C6B1D3}">
      <dsp:nvSpPr>
        <dsp:cNvPr id="0" name=""/>
        <dsp:cNvSpPr/>
      </dsp:nvSpPr>
      <dsp:spPr>
        <a:xfrm>
          <a:off x="0" y="4595968"/>
          <a:ext cx="2929285" cy="87513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b="1" kern="1200" dirty="0" smtClean="0"/>
            <a:t>EXTRA</a:t>
          </a:r>
          <a:endParaRPr lang="pl-PL" sz="2600" b="1" kern="1200" dirty="0"/>
        </a:p>
      </dsp:txBody>
      <dsp:txXfrm>
        <a:off x="42721" y="4638689"/>
        <a:ext cx="2843843" cy="7896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25.08.2023</a:t>
            </a:fld>
            <a:endParaRPr lang="pl-P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25.08.2023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25.08.2023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25.08.2023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25.08.2023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25.08.2023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25.08.2023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25.08.2023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25.08.2023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25.08.2023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C431-4A22-4BFB-9296-9897B774F499}" type="datetimeFigureOut">
              <a:rPr lang="pl-PL" smtClean="0"/>
              <a:t>25.08.2023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CD98C431-4A22-4BFB-9296-9897B774F499}" type="datetimeFigureOut">
              <a:rPr lang="pl-PL" smtClean="0"/>
              <a:t>25.08.2023</a:t>
            </a:fld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E882890-74C5-41FC-BAD8-D3EEF476A117}" type="slidenum">
              <a:rPr lang="pl-PL" smtClean="0"/>
              <a:t>‹#›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4890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142" y="5248364"/>
            <a:ext cx="6647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FF00"/>
                </a:solidFill>
                <a:latin typeface="Arial Black" pitchFamily="34" charset="0"/>
              </a:rPr>
              <a:t>PALIWO LOTNICZE </a:t>
            </a:r>
          </a:p>
          <a:p>
            <a:r>
              <a:rPr lang="pl-PL" sz="2800" b="1" dirty="0" smtClean="0">
                <a:solidFill>
                  <a:srgbClr val="FFFF00"/>
                </a:solidFill>
                <a:latin typeface="Arial Black" pitchFamily="34" charset="0"/>
              </a:rPr>
              <a:t>TANKOWANIE SAMOLOTU</a:t>
            </a:r>
            <a:endParaRPr lang="pl-PL" sz="28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724128" y="6400155"/>
            <a:ext cx="2514600" cy="2746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sz="1200" b="1" i="1" dirty="0">
                <a:solidFill>
                  <a:srgbClr val="FFFF00"/>
                </a:solidFill>
                <a:latin typeface="Arial Narrow" pitchFamily="34" charset="0"/>
              </a:rPr>
              <a:t>Zebrał i opracował : Maciej Belcarz</a:t>
            </a:r>
          </a:p>
        </p:txBody>
      </p:sp>
      <p:pic>
        <p:nvPicPr>
          <p:cNvPr id="10" name="Picture 10" descr="smoczek do join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344" y="6346974"/>
            <a:ext cx="381000" cy="381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179512" y="188640"/>
            <a:ext cx="3816345" cy="12439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  lotniskowych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służb operacyjnych</a:t>
            </a:r>
            <a:endParaRPr lang="en-US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2" name="Date Placeholder 3"/>
          <p:cNvSpPr txBox="1">
            <a:spLocks/>
          </p:cNvSpPr>
          <p:nvPr/>
        </p:nvSpPr>
        <p:spPr>
          <a:xfrm>
            <a:off x="5951488" y="4365104"/>
            <a:ext cx="3168352" cy="4459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400" b="1" dirty="0" smtClean="0">
                <a:solidFill>
                  <a:srgbClr val="FFFF00"/>
                </a:solidFill>
              </a:rPr>
              <a:t>Pracownia programów użytkowych</a:t>
            </a:r>
            <a:endParaRPr lang="en-US" sz="1400" b="1" i="1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80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/>
          <p:nvPr/>
        </p:nvSpPr>
        <p:spPr>
          <a:xfrm>
            <a:off x="395536" y="188640"/>
            <a:ext cx="698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 Black" pitchFamily="34" charset="0"/>
              </a:rPr>
              <a:t>CHARAKTERYSTYKA PALIW – </a:t>
            </a:r>
            <a:r>
              <a:rPr lang="pl-PL" sz="2000" b="1" dirty="0" smtClean="0">
                <a:solidFill>
                  <a:srgbClr val="FFFF00"/>
                </a:solidFill>
                <a:latin typeface="Arial Black" pitchFamily="34" charset="0"/>
              </a:rPr>
              <a:t>nafty lotnicze </a:t>
            </a:r>
            <a:endParaRPr lang="pl-PL" sz="20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020227"/>
              </p:ext>
            </p:extLst>
          </p:nvPr>
        </p:nvGraphicFramePr>
        <p:xfrm>
          <a:off x="251520" y="908720"/>
          <a:ext cx="8568952" cy="567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8252"/>
                <a:gridCol w="63007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rgbClr val="FFFF00"/>
                          </a:solidFill>
                        </a:rPr>
                        <a:t>nazwa</a:t>
                      </a:r>
                      <a:endParaRPr lang="pl-PL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rgbClr val="FFFF00"/>
                          </a:solidFill>
                        </a:rPr>
                        <a:t>charakterystyka</a:t>
                      </a:r>
                      <a:endParaRPr lang="pl-PL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365016"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rgbClr val="FF0000"/>
                          </a:solidFill>
                        </a:rPr>
                        <a:t>JET A</a:t>
                      </a:r>
                      <a:endParaRPr lang="pl-PL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0" dirty="0" smtClean="0"/>
                        <a:t>USA</a:t>
                      </a:r>
                      <a:r>
                        <a:rPr lang="pl-PL" sz="1600" b="0" baseline="0" dirty="0" smtClean="0"/>
                        <a:t> i Kanada </a:t>
                      </a:r>
                      <a:endParaRPr lang="pl-PL" sz="16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JET A-1</a:t>
                      </a:r>
                      <a:endParaRPr lang="pl-PL" sz="20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Podstawowe</a:t>
                      </a:r>
                      <a:r>
                        <a:rPr lang="pl-PL" sz="16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paliwo do </a:t>
                      </a:r>
                      <a:br>
                        <a:rPr lang="pl-PL" sz="16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</a:br>
                      <a:r>
                        <a:rPr lang="pl-PL" sz="16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współczesnych silników turboodrzutowych</a:t>
                      </a:r>
                      <a:endParaRPr lang="pl-PL" sz="16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rgbClr val="FF0000"/>
                          </a:solidFill>
                        </a:rPr>
                        <a:t>JET B</a:t>
                      </a:r>
                      <a:endParaRPr lang="pl-PL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0" dirty="0" smtClean="0"/>
                        <a:t>Do niskich temperatur,</a:t>
                      </a:r>
                      <a:r>
                        <a:rPr lang="pl-PL" sz="1600" b="0" baseline="0" dirty="0" smtClean="0"/>
                        <a:t> krystalizacja: -76</a:t>
                      </a:r>
                      <a:endParaRPr lang="pl-PL" sz="16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rgbClr val="FF0000"/>
                          </a:solidFill>
                        </a:rPr>
                        <a:t>JP-1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0" dirty="0" smtClean="0"/>
                        <a:t>USA, niska temp. krzepnięcia</a:t>
                      </a:r>
                      <a:endParaRPr lang="pl-PL" sz="16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rgbClr val="FF0000"/>
                          </a:solidFill>
                        </a:rPr>
                        <a:t>JP-2 i 3</a:t>
                      </a:r>
                      <a:endParaRPr lang="pl-PL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0" dirty="0" smtClean="0"/>
                        <a:t>1945 : niestabilne,  wycofane</a:t>
                      </a:r>
                      <a:endParaRPr lang="pl-PL" sz="16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rgbClr val="FF0000"/>
                          </a:solidFill>
                        </a:rPr>
                        <a:t>JP-4</a:t>
                      </a:r>
                      <a:endParaRPr lang="pl-PL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0" dirty="0" smtClean="0"/>
                        <a:t>paliwo lotnicze Sił Powietrznych USA w latach 1951-1995</a:t>
                      </a:r>
                      <a:endParaRPr lang="pl-PL" sz="16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rgbClr val="FF0000"/>
                          </a:solidFill>
                        </a:rPr>
                        <a:t>JP-5</a:t>
                      </a:r>
                      <a:endParaRPr lang="pl-PL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0" dirty="0" smtClean="0"/>
                        <a:t>dla lotnictwa US NAVY</a:t>
                      </a:r>
                      <a:endParaRPr lang="pl-PL" sz="16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rgbClr val="FF0000"/>
                          </a:solidFill>
                        </a:rPr>
                        <a:t>JP-6</a:t>
                      </a:r>
                      <a:endParaRPr lang="pl-PL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0" dirty="0" smtClean="0"/>
                        <a:t>Opracowane dla samolotu naddźwiękowego XB-70 </a:t>
                      </a:r>
                      <a:r>
                        <a:rPr lang="pl-PL" sz="1600" b="0" dirty="0" err="1" smtClean="0"/>
                        <a:t>Valkyrie</a:t>
                      </a:r>
                      <a:endParaRPr lang="pl-PL" sz="16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dirty="0" smtClean="0">
                          <a:solidFill>
                            <a:srgbClr val="FF0000"/>
                          </a:solidFill>
                        </a:rPr>
                        <a:t>JP-7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0" dirty="0" smtClean="0"/>
                        <a:t>Dla silnika </a:t>
                      </a:r>
                      <a:r>
                        <a:rPr lang="pl-PL" sz="1600" b="0" dirty="0" err="1" smtClean="0"/>
                        <a:t>Pratt</a:t>
                      </a:r>
                      <a:r>
                        <a:rPr lang="pl-PL" sz="1600" b="0" dirty="0" smtClean="0"/>
                        <a:t> &amp; Whitney J58, który napędza samoloty Lockheed SR-71 </a:t>
                      </a:r>
                      <a:r>
                        <a:rPr lang="pl-PL" sz="1600" b="0" dirty="0" err="1" smtClean="0"/>
                        <a:t>Blackbirds</a:t>
                      </a:r>
                      <a:endParaRPr lang="pl-PL" sz="16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rgbClr val="FF0000"/>
                          </a:solidFill>
                        </a:rPr>
                        <a:t>JP-8</a:t>
                      </a:r>
                      <a:endParaRPr lang="pl-PL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0" dirty="0" smtClean="0"/>
                        <a:t>Obecnie paliwo dla wojska USA</a:t>
                      </a:r>
                      <a:endParaRPr lang="pl-PL" sz="16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rgbClr val="FF0000"/>
                          </a:solidFill>
                        </a:rPr>
                        <a:t>JP-9</a:t>
                      </a:r>
                      <a:endParaRPr lang="pl-PL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0" dirty="0" smtClean="0"/>
                        <a:t>przeznaczonym do turbin gazowych do pocisków, a w szczególności do Tomahawk</a:t>
                      </a:r>
                      <a:endParaRPr lang="pl-PL" sz="16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rgbClr val="FF0000"/>
                          </a:solidFill>
                        </a:rPr>
                        <a:t>JP-10</a:t>
                      </a:r>
                      <a:endParaRPr lang="pl-PL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0" dirty="0" smtClean="0"/>
                        <a:t>do pocisków rakietowych, w szczególności do ALCM</a:t>
                      </a:r>
                      <a:endParaRPr lang="pl-PL" sz="1600" b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2988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395536" y="188640"/>
            <a:ext cx="698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 Black" pitchFamily="34" charset="0"/>
              </a:rPr>
              <a:t>DYSTRYBUCJA I TANKOWANIE</a:t>
            </a:r>
            <a:r>
              <a:rPr lang="pl-PL" sz="2000" b="1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endParaRPr lang="pl-PL" sz="20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467544" y="980728"/>
            <a:ext cx="8208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Z początkiem awiacji wystarczały beczki z paliwem, olejem i smarami. Paliwo na lotnisko było dostarczane w beczkach bezpośrednio od producenta. Zwykle beczkę z paliwem wkładano na wóz z zaprzęgiem konnym. Podjeżdżano pod samolot. Na beczce montowano ręczną pompę i łączono wężem ze zbiornikiem samolotu.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36912"/>
            <a:ext cx="6779026" cy="38132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47491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762500" cy="3438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453373"/>
            <a:ext cx="4762500" cy="3419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5076056" y="194082"/>
            <a:ext cx="338437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W 30-latach XX wieku zaczęły pojawiać się wyspecjalizowane firmy zajmujące się tankowaniem samolotów. Pierwsze takie firmy powstały w USA, Francji i UK. Do zagadnienia dystrybucji paliw podchodziły one kompleksowo. To one zaczęły stosować autocysterny i dystrybutory paliw</a:t>
            </a:r>
          </a:p>
        </p:txBody>
      </p:sp>
    </p:spTree>
    <p:extLst>
      <p:ext uri="{BB962C8B-B14F-4D97-AF65-F5344CB8AC3E}">
        <p14:creationId xmlns:p14="http://schemas.microsoft.com/office/powerpoint/2010/main" val="2042804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140968"/>
            <a:ext cx="5419353" cy="3572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5292080" cy="3513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42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Ile kosztuje tankowanie samolotu - ceny paliwa lotnicze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2382"/>
            <a:ext cx="541672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564904"/>
            <a:ext cx="6627101" cy="409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5"/>
          <p:cNvSpPr txBox="1"/>
          <p:nvPr/>
        </p:nvSpPr>
        <p:spPr>
          <a:xfrm>
            <a:off x="5654484" y="1556792"/>
            <a:ext cx="3489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FFFF00"/>
                </a:solidFill>
                <a:latin typeface="Arial Black" pitchFamily="34" charset="0"/>
              </a:rPr>
              <a:t>Tankowanie z cysterny</a:t>
            </a:r>
            <a:endParaRPr lang="pl-PL" sz="20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9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84984"/>
            <a:ext cx="4826310" cy="321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597352" cy="3731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5"/>
          <p:cNvSpPr txBox="1"/>
          <p:nvPr/>
        </p:nvSpPr>
        <p:spPr>
          <a:xfrm>
            <a:off x="5865954" y="1576249"/>
            <a:ext cx="33100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FFFF00"/>
                </a:solidFill>
                <a:latin typeface="Arial Black" pitchFamily="34" charset="0"/>
              </a:rPr>
              <a:t>Tankowanie za pomocą systemu tankowania</a:t>
            </a:r>
            <a:endParaRPr lang="pl-PL" sz="20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740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8210917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5"/>
          <p:cNvSpPr txBox="1"/>
          <p:nvPr/>
        </p:nvSpPr>
        <p:spPr>
          <a:xfrm>
            <a:off x="611560" y="5733256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FFFF00"/>
                </a:solidFill>
                <a:latin typeface="Arial Black" pitchFamily="34" charset="0"/>
              </a:rPr>
              <a:t>Tankowanie w locie </a:t>
            </a:r>
            <a:endParaRPr lang="pl-PL" sz="20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057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76200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509949"/>
            <a:ext cx="5465613" cy="332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5"/>
          <p:cNvSpPr txBox="1"/>
          <p:nvPr/>
        </p:nvSpPr>
        <p:spPr>
          <a:xfrm>
            <a:off x="251520" y="3861048"/>
            <a:ext cx="6624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FFFF00"/>
                </a:solidFill>
                <a:latin typeface="Arial Black" pitchFamily="34" charset="0"/>
              </a:rPr>
              <a:t>Tankowanie w locie – moduł elastyczny</a:t>
            </a:r>
            <a:endParaRPr lang="pl-PL" sz="20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665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/>
          <p:nvPr/>
        </p:nvSpPr>
        <p:spPr>
          <a:xfrm>
            <a:off x="539552" y="260648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FF00"/>
                </a:solidFill>
                <a:latin typeface="Arial Black" pitchFamily="34" charset="0"/>
              </a:rPr>
              <a:t>ILE PLIWA  :</a:t>
            </a:r>
            <a:r>
              <a:rPr lang="pl-PL" sz="2800" b="1" dirty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pl-PL" sz="2800" b="1" dirty="0" smtClean="0">
                <a:solidFill>
                  <a:srgbClr val="00B0F0"/>
                </a:solidFill>
                <a:latin typeface="Arial Black" pitchFamily="34" charset="0"/>
              </a:rPr>
              <a:t>Airbus 320</a:t>
            </a:r>
            <a:endParaRPr lang="pl-PL" sz="2800" b="1" dirty="0">
              <a:solidFill>
                <a:srgbClr val="00B0F0"/>
              </a:solidFill>
              <a:latin typeface="Arial Black" pitchFamily="34" charset="0"/>
            </a:endParaRPr>
          </a:p>
        </p:txBody>
      </p:sp>
      <p:pic>
        <p:nvPicPr>
          <p:cNvPr id="1026" name="Picture 2" descr="How much fuel is consumed by an Airbus A320 over 1000 kilometers? - Quo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3"/>
            <a:ext cx="7778641" cy="504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704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/>
          <p:nvPr/>
        </p:nvSpPr>
        <p:spPr>
          <a:xfrm>
            <a:off x="539552" y="260648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FF00"/>
                </a:solidFill>
                <a:latin typeface="Arial Black" pitchFamily="34" charset="0"/>
              </a:rPr>
              <a:t>ILE PLIWA  :</a:t>
            </a:r>
            <a:r>
              <a:rPr lang="pl-PL" sz="2800" b="1" dirty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pl-PL" sz="2800" b="1" dirty="0" smtClean="0">
                <a:solidFill>
                  <a:srgbClr val="00B0F0"/>
                </a:solidFill>
                <a:latin typeface="Arial Black" pitchFamily="34" charset="0"/>
              </a:rPr>
              <a:t>Airbus 320</a:t>
            </a:r>
            <a:endParaRPr lang="pl-PL" sz="2800" b="1" dirty="0">
              <a:solidFill>
                <a:srgbClr val="00B0F0"/>
              </a:solidFill>
              <a:latin typeface="Arial Black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96752"/>
            <a:ext cx="5876056" cy="4527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5"/>
          <p:cNvSpPr txBox="1"/>
          <p:nvPr/>
        </p:nvSpPr>
        <p:spPr>
          <a:xfrm>
            <a:off x="2145432" y="5877272"/>
            <a:ext cx="525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FFFF00"/>
                </a:solidFill>
                <a:latin typeface="Arial Black" pitchFamily="34" charset="0"/>
              </a:rPr>
              <a:t>Panel sterowania pompami paliwa</a:t>
            </a:r>
            <a:endParaRPr lang="pl-PL" sz="20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35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1560" y="620688"/>
            <a:ext cx="6647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FFFF00"/>
                </a:solidFill>
                <a:latin typeface="Arial Black" pitchFamily="34" charset="0"/>
              </a:rPr>
              <a:t>PALIWO LOTNICZE – PODZIAŁ PODSTAWOWY</a:t>
            </a:r>
            <a:endParaRPr lang="pl-PL" sz="20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008016741"/>
              </p:ext>
            </p:extLst>
          </p:nvPr>
        </p:nvGraphicFramePr>
        <p:xfrm>
          <a:off x="107504" y="1844824"/>
          <a:ext cx="5904656" cy="3257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640" y="3410885"/>
            <a:ext cx="3590375" cy="21063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187" y="1221909"/>
            <a:ext cx="3590374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5660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606935" y="5210539"/>
            <a:ext cx="5549241" cy="117079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extBox 5"/>
          <p:cNvSpPr txBox="1"/>
          <p:nvPr/>
        </p:nvSpPr>
        <p:spPr>
          <a:xfrm>
            <a:off x="539552" y="260648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FF00"/>
                </a:solidFill>
                <a:latin typeface="Arial Black" pitchFamily="34" charset="0"/>
              </a:rPr>
              <a:t>ILE PLIWA  :</a:t>
            </a:r>
            <a:r>
              <a:rPr lang="pl-PL" sz="2800" b="1" dirty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pl-PL" sz="2800" b="1" dirty="0" smtClean="0">
                <a:solidFill>
                  <a:srgbClr val="00B0F0"/>
                </a:solidFill>
                <a:latin typeface="Arial Black" pitchFamily="34" charset="0"/>
              </a:rPr>
              <a:t>Airbus 320</a:t>
            </a:r>
            <a:endParaRPr lang="pl-PL" sz="2800" b="1" dirty="0"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11560" y="1556792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FFFF00"/>
                </a:solidFill>
                <a:latin typeface="Arial Black" pitchFamily="34" charset="0"/>
              </a:rPr>
              <a:t>MTOW : </a:t>
            </a:r>
            <a:r>
              <a:rPr lang="pl-PL" sz="2000" b="1" dirty="0"/>
              <a:t>maximum </a:t>
            </a:r>
            <a:r>
              <a:rPr lang="pl-PL" sz="2000" b="1" dirty="0" err="1"/>
              <a:t>takeoff</a:t>
            </a:r>
            <a:r>
              <a:rPr lang="pl-PL" sz="2000" b="1" dirty="0"/>
              <a:t> </a:t>
            </a:r>
            <a:r>
              <a:rPr lang="pl-PL" sz="2000" b="1" dirty="0" err="1" smtClean="0"/>
              <a:t>weight</a:t>
            </a:r>
            <a:r>
              <a:rPr lang="pl-PL" sz="2000" b="1" dirty="0" smtClean="0"/>
              <a:t>  </a:t>
            </a:r>
            <a:r>
              <a:rPr lang="pl-PL" sz="2000" b="1" dirty="0" smtClean="0">
                <a:solidFill>
                  <a:srgbClr val="92D050"/>
                </a:solidFill>
              </a:rPr>
              <a:t>(maksymalna masa do startu)</a:t>
            </a:r>
            <a:endParaRPr lang="pl-PL" sz="2000" b="1" dirty="0">
              <a:solidFill>
                <a:srgbClr val="92D05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5856" y="2060848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  <a:latin typeface="Arial Black" pitchFamily="34" charset="0"/>
              </a:rPr>
              <a:t>77 000 kg</a:t>
            </a:r>
            <a:endParaRPr lang="pl-PL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606935" y="2607816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FFFF00"/>
                </a:solidFill>
                <a:latin typeface="Arial Black" pitchFamily="34" charset="0"/>
              </a:rPr>
              <a:t>MLW : </a:t>
            </a:r>
            <a:r>
              <a:rPr lang="pl-PL" sz="2000" b="1" dirty="0"/>
              <a:t>maximum </a:t>
            </a:r>
            <a:r>
              <a:rPr lang="pl-PL" sz="2000" b="1" dirty="0" err="1"/>
              <a:t>landing</a:t>
            </a:r>
            <a:r>
              <a:rPr lang="pl-PL" sz="2000" b="1" dirty="0"/>
              <a:t> </a:t>
            </a:r>
            <a:r>
              <a:rPr lang="pl-PL" sz="2000" b="1" dirty="0" err="1"/>
              <a:t>weight</a:t>
            </a:r>
            <a:r>
              <a:rPr lang="pl-PL" sz="2000" b="1" dirty="0"/>
              <a:t> </a:t>
            </a:r>
            <a:r>
              <a:rPr lang="pl-PL" sz="2000" b="1" dirty="0" smtClean="0">
                <a:solidFill>
                  <a:srgbClr val="92D050"/>
                </a:solidFill>
              </a:rPr>
              <a:t>(maksymalna masa do lądowania)</a:t>
            </a:r>
            <a:endParaRPr lang="pl-PL" sz="2000" b="1" dirty="0">
              <a:solidFill>
                <a:srgbClr val="92D050"/>
              </a:solidFill>
              <a:latin typeface="Arial Black" pitchFamily="34" charset="0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3297925" y="3185280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  <a:latin typeface="Arial Black" pitchFamily="34" charset="0"/>
              </a:rPr>
              <a:t>64</a:t>
            </a:r>
            <a:r>
              <a:rPr lang="pl-PL" sz="2800" b="1" dirty="0" smtClean="0">
                <a:solidFill>
                  <a:srgbClr val="FF0000"/>
                </a:solidFill>
                <a:latin typeface="Arial Black" pitchFamily="34" charset="0"/>
              </a:rPr>
              <a:t> 000 kg</a:t>
            </a:r>
            <a:endParaRPr lang="pl-PL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TextBox 5"/>
          <p:cNvSpPr txBox="1"/>
          <p:nvPr/>
        </p:nvSpPr>
        <p:spPr>
          <a:xfrm>
            <a:off x="665838" y="3925562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FFFF00"/>
                </a:solidFill>
                <a:latin typeface="Arial Black" pitchFamily="34" charset="0"/>
              </a:rPr>
              <a:t>ZWF : </a:t>
            </a:r>
            <a:r>
              <a:rPr lang="pl-PL" sz="2000" b="1" dirty="0"/>
              <a:t>zero-</a:t>
            </a:r>
            <a:r>
              <a:rPr lang="pl-PL" sz="2000" b="1" dirty="0" err="1"/>
              <a:t>fuel</a:t>
            </a:r>
            <a:r>
              <a:rPr lang="pl-PL" sz="2000" b="1" dirty="0"/>
              <a:t> </a:t>
            </a:r>
            <a:r>
              <a:rPr lang="pl-PL" sz="2000" b="1" dirty="0" err="1" smtClean="0"/>
              <a:t>weight</a:t>
            </a:r>
            <a:r>
              <a:rPr lang="pl-PL" sz="2000" b="1" dirty="0" smtClean="0"/>
              <a:t> </a:t>
            </a:r>
            <a:r>
              <a:rPr lang="pl-PL" sz="2000" b="1" dirty="0" smtClean="0">
                <a:solidFill>
                  <a:srgbClr val="92D050"/>
                </a:solidFill>
              </a:rPr>
              <a:t>(maksymalna masa bez paliwa)</a:t>
            </a:r>
            <a:endParaRPr lang="pl-PL" sz="2000" b="1" dirty="0">
              <a:solidFill>
                <a:srgbClr val="92D050"/>
              </a:solidFill>
              <a:latin typeface="Arial Black" pitchFamily="34" charset="0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3338046" y="4509120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  <a:latin typeface="Arial Black" pitchFamily="34" charset="0"/>
              </a:rPr>
              <a:t>61</a:t>
            </a:r>
            <a:r>
              <a:rPr lang="pl-PL" sz="2800" b="1" dirty="0" smtClean="0">
                <a:solidFill>
                  <a:srgbClr val="FF0000"/>
                </a:solidFill>
                <a:latin typeface="Arial Black" pitchFamily="34" charset="0"/>
              </a:rPr>
              <a:t> 500 kg</a:t>
            </a:r>
            <a:endParaRPr lang="pl-PL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670517" y="5239236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FFFF00"/>
                </a:solidFill>
                <a:latin typeface="Arial Black" pitchFamily="34" charset="0"/>
              </a:rPr>
              <a:t>FUEL : </a:t>
            </a:r>
            <a:r>
              <a:rPr lang="pl-PL" sz="2000" b="1" dirty="0" smtClean="0"/>
              <a:t> </a:t>
            </a:r>
            <a:r>
              <a:rPr lang="pl-PL" sz="2000" b="1" dirty="0" smtClean="0">
                <a:solidFill>
                  <a:srgbClr val="92D050"/>
                </a:solidFill>
              </a:rPr>
              <a:t>(paliwo maximum)</a:t>
            </a:r>
            <a:endParaRPr lang="pl-PL" sz="2000" b="1" dirty="0">
              <a:solidFill>
                <a:srgbClr val="92D050"/>
              </a:solidFill>
              <a:latin typeface="Arial Black" pitchFamily="34" charset="0"/>
            </a:endParaRPr>
          </a:p>
        </p:txBody>
      </p:sp>
      <p:sp>
        <p:nvSpPr>
          <p:cNvPr id="12" name="TextBox 5"/>
          <p:cNvSpPr txBox="1"/>
          <p:nvPr/>
        </p:nvSpPr>
        <p:spPr>
          <a:xfrm>
            <a:off x="3367443" y="5733256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  <a:latin typeface="Arial Black" pitchFamily="34" charset="0"/>
              </a:rPr>
              <a:t>19</a:t>
            </a:r>
            <a:r>
              <a:rPr lang="pl-PL" sz="2800" b="1" dirty="0" smtClean="0">
                <a:solidFill>
                  <a:srgbClr val="FF0000"/>
                </a:solidFill>
                <a:latin typeface="Arial Black" pitchFamily="34" charset="0"/>
              </a:rPr>
              <a:t> 000 kg</a:t>
            </a:r>
            <a:endParaRPr lang="pl-PL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Strzałka wygięta w górę 2"/>
          <p:cNvSpPr/>
          <p:nvPr/>
        </p:nvSpPr>
        <p:spPr>
          <a:xfrm flipV="1">
            <a:off x="6588224" y="5639346"/>
            <a:ext cx="1368152" cy="1130226"/>
          </a:xfrm>
          <a:prstGeom prst="bent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315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2641351382"/>
              </p:ext>
            </p:extLst>
          </p:nvPr>
        </p:nvGraphicFramePr>
        <p:xfrm>
          <a:off x="539552" y="764704"/>
          <a:ext cx="8136904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8671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7544" y="220578"/>
            <a:ext cx="6647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FFFF00"/>
                </a:solidFill>
                <a:latin typeface="Arial Black" pitchFamily="34" charset="0"/>
              </a:rPr>
              <a:t>PALIWO LOTNICZE – PODZIAŁ DOKŁADNY</a:t>
            </a:r>
            <a:endParaRPr lang="pl-PL" sz="20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51959606"/>
              </p:ext>
            </p:extLst>
          </p:nvPr>
        </p:nvGraphicFramePr>
        <p:xfrm>
          <a:off x="-540568" y="1628800"/>
          <a:ext cx="686442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730" y="787303"/>
            <a:ext cx="3370059" cy="1894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293" y="4797152"/>
            <a:ext cx="3370059" cy="1893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168" y="2825660"/>
            <a:ext cx="3347184" cy="19509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497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95536" y="404664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W 1854 roku ruszyła pierwsza na świecie kopalnia ropy naftowej, założona w Bóbrce k. Krosna przez Łukasiewicza i Tytusa Trzecieskiego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4476077" cy="3270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717032"/>
            <a:ext cx="5538436" cy="3046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197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780928"/>
            <a:ext cx="5231904" cy="3923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Rafineria nafty (dawna), ul. Naftowa, Krosno - zdjęc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8" y="271729"/>
            <a:ext cx="5004048" cy="32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5"/>
          <p:cNvSpPr txBox="1"/>
          <p:nvPr/>
        </p:nvSpPr>
        <p:spPr>
          <a:xfrm>
            <a:off x="107504" y="5301208"/>
            <a:ext cx="6647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FFFF00"/>
                </a:solidFill>
                <a:latin typeface="Arial Black" pitchFamily="34" charset="0"/>
              </a:rPr>
              <a:t>Pierwsza rafineria na świecie</a:t>
            </a:r>
          </a:p>
          <a:p>
            <a:r>
              <a:rPr lang="pl-PL" sz="2000" b="1" dirty="0" smtClean="0">
                <a:solidFill>
                  <a:srgbClr val="FFFF00"/>
                </a:solidFill>
                <a:latin typeface="Arial Black" pitchFamily="34" charset="0"/>
              </a:rPr>
              <a:t>Gorlice</a:t>
            </a:r>
            <a:endParaRPr lang="pl-PL" sz="20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5292080" y="1248202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FFFF00"/>
                </a:solidFill>
                <a:latin typeface="Arial Black" pitchFamily="34" charset="0"/>
              </a:rPr>
              <a:t>Rafineria w Krośnie</a:t>
            </a:r>
            <a:endParaRPr lang="pl-PL" sz="20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030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512" y="260648"/>
            <a:ext cx="4774708" cy="181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5"/>
          <p:cNvSpPr txBox="1"/>
          <p:nvPr/>
        </p:nvSpPr>
        <p:spPr>
          <a:xfrm>
            <a:off x="1246388" y="2247832"/>
            <a:ext cx="66472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/>
              <a:t>Junkers </a:t>
            </a:r>
            <a:r>
              <a:rPr lang="pl-PL" sz="2000" b="1" dirty="0" err="1"/>
              <a:t>Jumo</a:t>
            </a:r>
            <a:r>
              <a:rPr lang="pl-PL" sz="2000" b="1" dirty="0"/>
              <a:t> 004</a:t>
            </a:r>
            <a:endParaRPr lang="pl-PL" sz="2000" b="1" dirty="0" smtClean="0"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pl-PL" sz="1600" dirty="0" smtClean="0">
                <a:solidFill>
                  <a:srgbClr val="FFFF00"/>
                </a:solidFill>
                <a:latin typeface="Arial Black" pitchFamily="34" charset="0"/>
              </a:rPr>
              <a:t>Pierwszy silnik turboodrzutowy wykorzystujący paliwo powstałe w procesie destylacji ropy naftowej </a:t>
            </a:r>
            <a:endParaRPr lang="pl-PL" sz="2000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107" y="3284984"/>
            <a:ext cx="4737113" cy="2406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5"/>
          <p:cNvSpPr txBox="1"/>
          <p:nvPr/>
        </p:nvSpPr>
        <p:spPr>
          <a:xfrm>
            <a:off x="1233137" y="5805264"/>
            <a:ext cx="66472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YAK-15</a:t>
            </a:r>
            <a:endParaRPr lang="pl-PL" sz="2000" b="1" dirty="0" smtClean="0"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pl-PL" sz="1600" dirty="0" smtClean="0">
                <a:solidFill>
                  <a:srgbClr val="FFFF00"/>
                </a:solidFill>
                <a:latin typeface="Arial Black" pitchFamily="34" charset="0"/>
              </a:rPr>
              <a:t>Sowiecki myśliwiec odrzutowy wykorzystujący naftę lotniczą.</a:t>
            </a:r>
            <a:endParaRPr lang="pl-PL" sz="20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437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3996399" cy="26665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5"/>
          <p:cNvSpPr txBox="1"/>
          <p:nvPr/>
        </p:nvSpPr>
        <p:spPr>
          <a:xfrm>
            <a:off x="611560" y="620688"/>
            <a:ext cx="6647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FFFF00"/>
                </a:solidFill>
                <a:latin typeface="Arial Black" pitchFamily="34" charset="0"/>
              </a:rPr>
              <a:t>Cechy paliwa lotniczego</a:t>
            </a:r>
            <a:endParaRPr lang="pl-PL" sz="20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940168707"/>
              </p:ext>
            </p:extLst>
          </p:nvPr>
        </p:nvGraphicFramePr>
        <p:xfrm>
          <a:off x="1835696" y="1340768"/>
          <a:ext cx="7008440" cy="48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54882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/>
          <p:nvPr/>
        </p:nvSpPr>
        <p:spPr>
          <a:xfrm>
            <a:off x="611560" y="620688"/>
            <a:ext cx="6647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FFFF00"/>
                </a:solidFill>
                <a:latin typeface="Arial Black" pitchFamily="34" charset="0"/>
              </a:rPr>
              <a:t>Postępowanie z paliwem lotniczym</a:t>
            </a:r>
            <a:endParaRPr lang="pl-PL" sz="20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78391"/>
            <a:ext cx="1732153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683568" y="1196752"/>
            <a:ext cx="53285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Wymogi techniczne i sposób postępowania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z </a:t>
            </a:r>
            <a:r>
              <a:rPr lang="pl-PL" dirty="0"/>
              <a:t>paliwem lotniczym opisany jest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międzynarodowych standardach JIG.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>
                <a:solidFill>
                  <a:srgbClr val="00B0F0"/>
                </a:solidFill>
              </a:rPr>
              <a:t>(Joint </a:t>
            </a:r>
            <a:r>
              <a:rPr lang="pl-PL" dirty="0" err="1">
                <a:solidFill>
                  <a:srgbClr val="00B0F0"/>
                </a:solidFill>
              </a:rPr>
              <a:t>Inspection</a:t>
            </a:r>
            <a:r>
              <a:rPr lang="pl-PL" dirty="0">
                <a:solidFill>
                  <a:srgbClr val="00B0F0"/>
                </a:solidFill>
              </a:rPr>
              <a:t> </a:t>
            </a:r>
            <a:r>
              <a:rPr lang="pl-PL" dirty="0" err="1">
                <a:solidFill>
                  <a:srgbClr val="00B0F0"/>
                </a:solidFill>
              </a:rPr>
              <a:t>Group</a:t>
            </a:r>
            <a:r>
              <a:rPr lang="pl-PL" dirty="0">
                <a:solidFill>
                  <a:srgbClr val="00B0F0"/>
                </a:solidFill>
              </a:rPr>
              <a:t>). </a:t>
            </a:r>
            <a:endParaRPr lang="pl-PL" dirty="0" smtClean="0">
              <a:solidFill>
                <a:srgbClr val="00B0F0"/>
              </a:solidFill>
            </a:endParaRPr>
          </a:p>
          <a:p>
            <a:r>
              <a:rPr lang="pl-PL" dirty="0"/>
              <a:t>o</a:t>
            </a:r>
            <a:r>
              <a:rPr lang="pl-PL" dirty="0" smtClean="0"/>
              <a:t>raz wytycznych </a:t>
            </a:r>
            <a:r>
              <a:rPr lang="pl-PL" dirty="0"/>
              <a:t>linii lotniczych </a:t>
            </a:r>
            <a:r>
              <a:rPr lang="pl-PL" dirty="0" smtClean="0"/>
              <a:t>IATA</a:t>
            </a:r>
            <a:br>
              <a:rPr lang="pl-PL" dirty="0" smtClean="0"/>
            </a:br>
            <a:r>
              <a:rPr lang="pl-PL" dirty="0" smtClean="0">
                <a:solidFill>
                  <a:srgbClr val="00B0F0"/>
                </a:solidFill>
              </a:rPr>
              <a:t>(The </a:t>
            </a:r>
            <a:r>
              <a:rPr lang="pl-PL" dirty="0">
                <a:solidFill>
                  <a:srgbClr val="00B0F0"/>
                </a:solidFill>
              </a:rPr>
              <a:t>International </a:t>
            </a:r>
            <a:r>
              <a:rPr lang="pl-PL" dirty="0" err="1">
                <a:solidFill>
                  <a:srgbClr val="00B0F0"/>
                </a:solidFill>
              </a:rPr>
              <a:t>Air</a:t>
            </a:r>
            <a:r>
              <a:rPr lang="pl-PL" dirty="0">
                <a:solidFill>
                  <a:srgbClr val="00B0F0"/>
                </a:solidFill>
              </a:rPr>
              <a:t> Transport </a:t>
            </a:r>
            <a:r>
              <a:rPr lang="pl-PL" dirty="0" err="1">
                <a:solidFill>
                  <a:srgbClr val="00B0F0"/>
                </a:solidFill>
              </a:rPr>
              <a:t>Association</a:t>
            </a:r>
            <a:r>
              <a:rPr lang="pl-PL" dirty="0">
                <a:solidFill>
                  <a:srgbClr val="00B0F0"/>
                </a:solidFill>
              </a:rPr>
              <a:t>)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306426268"/>
              </p:ext>
            </p:extLst>
          </p:nvPr>
        </p:nvGraphicFramePr>
        <p:xfrm>
          <a:off x="755576" y="3068960"/>
          <a:ext cx="7392606" cy="3621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81658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/>
          <p:nvPr/>
        </p:nvSpPr>
        <p:spPr>
          <a:xfrm>
            <a:off x="395536" y="188640"/>
            <a:ext cx="698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 Black" pitchFamily="34" charset="0"/>
              </a:rPr>
              <a:t>CHARAKTERYSTYKA PALIW – </a:t>
            </a:r>
            <a:r>
              <a:rPr lang="pl-PL" sz="2000" b="1" dirty="0" smtClean="0">
                <a:solidFill>
                  <a:srgbClr val="FFFF00"/>
                </a:solidFill>
                <a:latin typeface="Arial Black" pitchFamily="34" charset="0"/>
              </a:rPr>
              <a:t>benzyny lotnicze </a:t>
            </a:r>
            <a:endParaRPr lang="pl-PL" sz="20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741809"/>
              </p:ext>
            </p:extLst>
          </p:nvPr>
        </p:nvGraphicFramePr>
        <p:xfrm>
          <a:off x="395536" y="908720"/>
          <a:ext cx="8136904" cy="442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4226"/>
                <a:gridCol w="2034226"/>
                <a:gridCol w="2034226"/>
                <a:gridCol w="203422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rgbClr val="FFFF00"/>
                          </a:solidFill>
                        </a:rPr>
                        <a:t>nazwa</a:t>
                      </a:r>
                      <a:endParaRPr lang="pl-PL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rgbClr val="FFFF00"/>
                          </a:solidFill>
                        </a:rPr>
                        <a:t>kolor</a:t>
                      </a:r>
                      <a:endParaRPr lang="pl-PL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rgbClr val="FFFF00"/>
                          </a:solidFill>
                        </a:rPr>
                        <a:t>Liczba oktanowa</a:t>
                      </a:r>
                      <a:endParaRPr lang="pl-PL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rgbClr val="FFFF00"/>
                          </a:solidFill>
                        </a:rPr>
                        <a:t>zastosowanie</a:t>
                      </a:r>
                      <a:endParaRPr lang="pl-PL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365016">
                <a:tc>
                  <a:txBody>
                    <a:bodyPr/>
                    <a:lstStyle/>
                    <a:p>
                      <a:r>
                        <a:rPr lang="pl-PL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niskoołowiowa </a:t>
                      </a:r>
                      <a:r>
                        <a:rPr lang="pl-PL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pl-PL" sz="1600" b="1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Avgas</a:t>
                      </a:r>
                      <a:r>
                        <a:rPr lang="pl-PL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80)</a:t>
                      </a:r>
                      <a:endParaRPr lang="pl-PL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/>
                        <a:t>czerwony</a:t>
                      </a:r>
                      <a:endParaRPr lang="pl-PL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/>
                        <a:t>85</a:t>
                      </a:r>
                      <a:endParaRPr lang="pl-PL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/>
                        <a:t>silniki o niskim stopniu sprężania</a:t>
                      </a:r>
                      <a:endParaRPr lang="pl-PL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sz="16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średnioołowiowa</a:t>
                      </a:r>
                      <a:r>
                        <a:rPr lang="pl-PL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pl-PL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pl-PL" sz="1600" b="1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Avgas</a:t>
                      </a:r>
                      <a:r>
                        <a:rPr lang="pl-PL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100LL)</a:t>
                      </a:r>
                      <a:endParaRPr lang="pl-PL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/>
                        <a:t>niebieski</a:t>
                      </a:r>
                      <a:endParaRPr lang="pl-PL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/>
                        <a:t>99,5</a:t>
                      </a:r>
                      <a:endParaRPr lang="pl-PL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/>
                        <a:t>najpopularniejsza</a:t>
                      </a:r>
                      <a:endParaRPr lang="pl-PL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sz="1600" b="1" dirty="0" smtClean="0"/>
                        <a:t>Ołowiowa </a:t>
                      </a:r>
                    </a:p>
                    <a:p>
                      <a:r>
                        <a:rPr lang="pl-PL" sz="1600" b="1" dirty="0" smtClean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pl-PL" sz="1600" b="1" dirty="0" err="1" smtClean="0">
                          <a:solidFill>
                            <a:srgbClr val="FF0000"/>
                          </a:solidFill>
                        </a:rPr>
                        <a:t>Avgas</a:t>
                      </a:r>
                      <a:r>
                        <a:rPr lang="pl-PL" sz="1600" b="1" dirty="0" smtClean="0">
                          <a:solidFill>
                            <a:srgbClr val="FF0000"/>
                          </a:solidFill>
                        </a:rPr>
                        <a:t> 91)</a:t>
                      </a:r>
                      <a:endParaRPr lang="pl-PL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/>
                        <a:t>brązowy</a:t>
                      </a:r>
                      <a:endParaRPr lang="pl-PL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/>
                        <a:t>91</a:t>
                      </a:r>
                      <a:endParaRPr lang="pl-PL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/>
                        <a:t>silniki</a:t>
                      </a:r>
                      <a:r>
                        <a:rPr lang="pl-PL" sz="1600" b="1" baseline="0" dirty="0" smtClean="0"/>
                        <a:t> </a:t>
                      </a:r>
                      <a:r>
                        <a:rPr lang="pl-PL" sz="1600" b="1" dirty="0" smtClean="0"/>
                        <a:t> gwiazdowe</a:t>
                      </a:r>
                      <a:endParaRPr lang="pl-PL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wysokoołowiowa </a:t>
                      </a:r>
                      <a:r>
                        <a:rPr lang="pl-PL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pl-PL" sz="1600" b="1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Avgas</a:t>
                      </a:r>
                      <a:r>
                        <a:rPr lang="pl-PL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100)</a:t>
                      </a:r>
                      <a:endParaRPr lang="pl-PL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/>
                        <a:t>zielony</a:t>
                      </a:r>
                      <a:endParaRPr lang="pl-PL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/>
                        <a:t>99,5</a:t>
                      </a:r>
                      <a:endParaRPr lang="pl-PL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sz="1600" b="1" dirty="0" smtClean="0"/>
                        <a:t>Bezołowiowa</a:t>
                      </a:r>
                    </a:p>
                    <a:p>
                      <a:r>
                        <a:rPr lang="pl-PL" sz="1600" b="1" dirty="0" smtClean="0">
                          <a:solidFill>
                            <a:srgbClr val="FF0000"/>
                          </a:solidFill>
                        </a:rPr>
                        <a:t>(82 UL)</a:t>
                      </a:r>
                      <a:endParaRPr lang="pl-PL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/>
                        <a:t>purpurowy</a:t>
                      </a:r>
                      <a:endParaRPr lang="pl-PL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/>
                        <a:t>82</a:t>
                      </a:r>
                      <a:endParaRPr lang="pl-PL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/>
                        <a:t>rzadko produkowana</a:t>
                      </a:r>
                      <a:endParaRPr lang="pl-PL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sz="1600" b="1" dirty="0" smtClean="0"/>
                        <a:t>Bezołowiowa</a:t>
                      </a:r>
                    </a:p>
                    <a:p>
                      <a:r>
                        <a:rPr lang="pl-PL" sz="1600" b="1" dirty="0" smtClean="0">
                          <a:solidFill>
                            <a:srgbClr val="FF0000"/>
                          </a:solidFill>
                        </a:rPr>
                        <a:t>(91 UL)</a:t>
                      </a:r>
                      <a:endParaRPr lang="pl-PL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/>
                        <a:t>-</a:t>
                      </a:r>
                      <a:endParaRPr lang="pl-PL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/>
                        <a:t>91</a:t>
                      </a:r>
                      <a:endParaRPr lang="pl-PL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err="1" smtClean="0"/>
                        <a:t>Lycoming</a:t>
                      </a:r>
                      <a:r>
                        <a:rPr lang="pl-PL" sz="1600" b="1" dirty="0" smtClean="0"/>
                        <a:t> i </a:t>
                      </a:r>
                      <a:r>
                        <a:rPr lang="pl-PL" sz="1600" b="1" dirty="0" err="1" smtClean="0"/>
                        <a:t>Rotax</a:t>
                      </a:r>
                      <a:endParaRPr lang="pl-PL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sz="1600" b="1" dirty="0" smtClean="0"/>
                        <a:t>Bezołowiowa</a:t>
                      </a:r>
                    </a:p>
                    <a:p>
                      <a:r>
                        <a:rPr lang="pl-PL" sz="1600" b="1" dirty="0" smtClean="0">
                          <a:solidFill>
                            <a:srgbClr val="FF0000"/>
                          </a:solidFill>
                        </a:rPr>
                        <a:t>(85</a:t>
                      </a:r>
                      <a:r>
                        <a:rPr lang="pl-PL" sz="1600" b="1" baseline="0" dirty="0" smtClean="0">
                          <a:solidFill>
                            <a:srgbClr val="FF0000"/>
                          </a:solidFill>
                        </a:rPr>
                        <a:t> UL)</a:t>
                      </a:r>
                      <a:endParaRPr lang="pl-PL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/>
                        <a:t>-</a:t>
                      </a:r>
                      <a:endParaRPr lang="pl-PL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/>
                        <a:t>85</a:t>
                      </a:r>
                      <a:endParaRPr lang="pl-PL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b="1" dirty="0" smtClean="0"/>
                        <a:t>samoloty ultralekkie</a:t>
                      </a:r>
                      <a:endParaRPr lang="pl-PL" sz="16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Prostokąt 5"/>
          <p:cNvSpPr/>
          <p:nvPr/>
        </p:nvSpPr>
        <p:spPr>
          <a:xfrm>
            <a:off x="323528" y="5805264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FF00"/>
                </a:solidFill>
              </a:rPr>
              <a:t>Liczba oktanowa (LO)</a:t>
            </a:r>
            <a:r>
              <a:rPr lang="pl-PL" dirty="0">
                <a:solidFill>
                  <a:srgbClr val="FFFF00"/>
                </a:solidFill>
              </a:rPr>
              <a:t> </a:t>
            </a:r>
            <a:r>
              <a:rPr lang="pl-PL" dirty="0"/>
              <a:t>– liczba określająca odporność na niekontrolowany samozapłon paliwa silnikowego </a:t>
            </a:r>
            <a:r>
              <a:rPr lang="pl-PL" dirty="0" smtClean="0"/>
              <a:t>, </a:t>
            </a:r>
            <a:r>
              <a:rPr lang="pl-PL" dirty="0"/>
              <a:t>który może powodować jego spalanie </a:t>
            </a:r>
            <a:r>
              <a:rPr lang="pl-PL" dirty="0" smtClean="0"/>
              <a:t>stukowe.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305310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1209</TotalTime>
  <Words>590</Words>
  <Application>Microsoft Office PowerPoint</Application>
  <PresentationFormat>Pokaz na ekranie (4:3)</PresentationFormat>
  <Paragraphs>145</Paragraphs>
  <Slides>21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2" baseType="lpstr">
      <vt:lpstr>Perspective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Maciek</dc:creator>
  <cp:lastModifiedBy>Balcerek</cp:lastModifiedBy>
  <cp:revision>106</cp:revision>
  <dcterms:created xsi:type="dcterms:W3CDTF">2015-07-23T09:06:52Z</dcterms:created>
  <dcterms:modified xsi:type="dcterms:W3CDTF">2023-08-25T10:25:45Z</dcterms:modified>
</cp:coreProperties>
</file>