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63" r:id="rId5"/>
    <p:sldId id="274" r:id="rId6"/>
    <p:sldId id="278" r:id="rId7"/>
    <p:sldId id="276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7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00"/>
    <a:srgbClr val="3333CC"/>
    <a:srgbClr val="4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590" autoAdjust="0"/>
  </p:normalViewPr>
  <p:slideViewPr>
    <p:cSldViewPr>
      <p:cViewPr>
        <p:scale>
          <a:sx n="100" d="100"/>
          <a:sy n="100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254AA-43DF-4B7C-999A-A77DC72E8C98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9B48E25-CA53-46CF-9DAD-01179567F024}">
      <dgm:prSet phldrT="[Tekst]" custT="1"/>
      <dgm:spPr/>
      <dgm:t>
        <a:bodyPr/>
        <a:lstStyle/>
        <a:p>
          <a:r>
            <a:rPr lang="pl-PL" sz="2000" b="1" dirty="0" smtClean="0"/>
            <a:t>grafika</a:t>
          </a:r>
          <a:endParaRPr lang="pl-PL" sz="2000" b="1" dirty="0"/>
        </a:p>
      </dgm:t>
    </dgm:pt>
    <dgm:pt modelId="{B3270FFC-2AAF-4CBF-8980-76F9DD9098CE}" type="parTrans" cxnId="{362714E4-71AA-40B4-8356-9E83E6F3573E}">
      <dgm:prSet/>
      <dgm:spPr/>
      <dgm:t>
        <a:bodyPr/>
        <a:lstStyle/>
        <a:p>
          <a:endParaRPr lang="pl-PL"/>
        </a:p>
      </dgm:t>
    </dgm:pt>
    <dgm:pt modelId="{D9093989-FEBC-4651-B1A2-0F647C49F0FD}" type="sibTrans" cxnId="{362714E4-71AA-40B4-8356-9E83E6F3573E}">
      <dgm:prSet/>
      <dgm:spPr/>
      <dgm:t>
        <a:bodyPr/>
        <a:lstStyle/>
        <a:p>
          <a:endParaRPr lang="pl-PL"/>
        </a:p>
      </dgm:t>
    </dgm:pt>
    <dgm:pt modelId="{FA0E4D26-858C-42D8-8084-A0BF74310E78}">
      <dgm:prSet phldrT="[Tekst]"/>
      <dgm:spPr/>
      <dgm:t>
        <a:bodyPr/>
        <a:lstStyle/>
        <a:p>
          <a:r>
            <a:rPr lang="pl-PL" b="1" dirty="0" smtClean="0"/>
            <a:t>Rastrowa</a:t>
          </a:r>
          <a:endParaRPr lang="pl-PL" b="1" dirty="0"/>
        </a:p>
      </dgm:t>
    </dgm:pt>
    <dgm:pt modelId="{54AC9E0A-C774-49EE-A981-9AD15139E79E}" type="parTrans" cxnId="{5B4B3903-B39A-4009-AC00-8B3795E775B3}">
      <dgm:prSet/>
      <dgm:spPr/>
      <dgm:t>
        <a:bodyPr/>
        <a:lstStyle/>
        <a:p>
          <a:endParaRPr lang="pl-PL"/>
        </a:p>
      </dgm:t>
    </dgm:pt>
    <dgm:pt modelId="{C13A13A2-A8C4-4ABE-851A-4302151F695C}" type="sibTrans" cxnId="{5B4B3903-B39A-4009-AC00-8B3795E775B3}">
      <dgm:prSet/>
      <dgm:spPr/>
      <dgm:t>
        <a:bodyPr/>
        <a:lstStyle/>
        <a:p>
          <a:endParaRPr lang="pl-PL"/>
        </a:p>
      </dgm:t>
    </dgm:pt>
    <dgm:pt modelId="{34E836C5-B17C-4523-81EA-857DDDCB4DC4}">
      <dgm:prSet phldrT="[Tekst]"/>
      <dgm:spPr/>
      <dgm:t>
        <a:bodyPr/>
        <a:lstStyle/>
        <a:p>
          <a:r>
            <a:rPr lang="pl-PL" b="1" dirty="0" smtClean="0"/>
            <a:t>wektorowa</a:t>
          </a:r>
          <a:endParaRPr lang="pl-PL" b="1" dirty="0"/>
        </a:p>
      </dgm:t>
    </dgm:pt>
    <dgm:pt modelId="{B816C165-2D66-4CC4-ACBB-938A7AF648F4}" type="parTrans" cxnId="{E6D69292-4204-4309-B185-29124BFE0CA1}">
      <dgm:prSet/>
      <dgm:spPr/>
      <dgm:t>
        <a:bodyPr/>
        <a:lstStyle/>
        <a:p>
          <a:endParaRPr lang="pl-PL"/>
        </a:p>
      </dgm:t>
    </dgm:pt>
    <dgm:pt modelId="{D1D3AAF9-2690-4DCB-982E-82E0E4DDCFDA}" type="sibTrans" cxnId="{E6D69292-4204-4309-B185-29124BFE0CA1}">
      <dgm:prSet/>
      <dgm:spPr/>
      <dgm:t>
        <a:bodyPr/>
        <a:lstStyle/>
        <a:p>
          <a:endParaRPr lang="pl-PL"/>
        </a:p>
      </dgm:t>
    </dgm:pt>
    <dgm:pt modelId="{527F877B-A1E1-48F4-B848-EF6418B2DDD9}" type="pres">
      <dgm:prSet presAssocID="{F3F254AA-43DF-4B7C-999A-A77DC72E8C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823E53D-0774-4EE1-9FDC-5B7379943572}" type="pres">
      <dgm:prSet presAssocID="{A9B48E25-CA53-46CF-9DAD-01179567F024}" presName="hierRoot1" presStyleCnt="0"/>
      <dgm:spPr/>
    </dgm:pt>
    <dgm:pt modelId="{1747836E-FFC7-4D20-9C66-100B66EDD6E0}" type="pres">
      <dgm:prSet presAssocID="{A9B48E25-CA53-46CF-9DAD-01179567F024}" presName="composite" presStyleCnt="0"/>
      <dgm:spPr/>
    </dgm:pt>
    <dgm:pt modelId="{6033C891-2FF0-4A9D-83F6-DD47CE3D60CC}" type="pres">
      <dgm:prSet presAssocID="{A9B48E25-CA53-46CF-9DAD-01179567F024}" presName="background" presStyleLbl="node0" presStyleIdx="0" presStyleCnt="1"/>
      <dgm:spPr/>
    </dgm:pt>
    <dgm:pt modelId="{A1505411-25FF-46C9-91D3-C7CDE0D560D8}" type="pres">
      <dgm:prSet presAssocID="{A9B48E25-CA53-46CF-9DAD-01179567F024}" presName="text" presStyleLbl="fgAcc0" presStyleIdx="0" presStyleCnt="1" custLinFactNeighborX="-41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599FF46-5A51-42F3-B646-41EB168A0FAD}" type="pres">
      <dgm:prSet presAssocID="{A9B48E25-CA53-46CF-9DAD-01179567F024}" presName="hierChild2" presStyleCnt="0"/>
      <dgm:spPr/>
    </dgm:pt>
    <dgm:pt modelId="{17EA7FD9-7E68-4382-9A85-10F816C1A44E}" type="pres">
      <dgm:prSet presAssocID="{54AC9E0A-C774-49EE-A981-9AD15139E79E}" presName="Name10" presStyleLbl="parChTrans1D2" presStyleIdx="0" presStyleCnt="2"/>
      <dgm:spPr/>
      <dgm:t>
        <a:bodyPr/>
        <a:lstStyle/>
        <a:p>
          <a:endParaRPr lang="pl-PL"/>
        </a:p>
      </dgm:t>
    </dgm:pt>
    <dgm:pt modelId="{76B9406F-87E9-4376-ADBF-C768E085F4FD}" type="pres">
      <dgm:prSet presAssocID="{FA0E4D26-858C-42D8-8084-A0BF74310E78}" presName="hierRoot2" presStyleCnt="0"/>
      <dgm:spPr/>
    </dgm:pt>
    <dgm:pt modelId="{623769DB-42FA-4F8D-9F6E-B4A421019F9B}" type="pres">
      <dgm:prSet presAssocID="{FA0E4D26-858C-42D8-8084-A0BF74310E78}" presName="composite2" presStyleCnt="0"/>
      <dgm:spPr/>
    </dgm:pt>
    <dgm:pt modelId="{4AD6E560-35B6-4613-B08F-A63BAB26493B}" type="pres">
      <dgm:prSet presAssocID="{FA0E4D26-858C-42D8-8084-A0BF74310E78}" presName="background2" presStyleLbl="node2" presStyleIdx="0" presStyleCnt="2"/>
      <dgm:spPr/>
    </dgm:pt>
    <dgm:pt modelId="{580B038E-7822-4187-A327-A6D160B3BD70}" type="pres">
      <dgm:prSet presAssocID="{FA0E4D26-858C-42D8-8084-A0BF74310E7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1B8A5B-9E53-4C35-AB0A-C157E37C55EC}" type="pres">
      <dgm:prSet presAssocID="{FA0E4D26-858C-42D8-8084-A0BF74310E78}" presName="hierChild3" presStyleCnt="0"/>
      <dgm:spPr/>
    </dgm:pt>
    <dgm:pt modelId="{9C080BF4-B8FE-4463-B028-D30336F55E4A}" type="pres">
      <dgm:prSet presAssocID="{B816C165-2D66-4CC4-ACBB-938A7AF648F4}" presName="Name10" presStyleLbl="parChTrans1D2" presStyleIdx="1" presStyleCnt="2"/>
      <dgm:spPr/>
      <dgm:t>
        <a:bodyPr/>
        <a:lstStyle/>
        <a:p>
          <a:endParaRPr lang="pl-PL"/>
        </a:p>
      </dgm:t>
    </dgm:pt>
    <dgm:pt modelId="{72C69C4B-255F-4A38-858C-12029490BB1B}" type="pres">
      <dgm:prSet presAssocID="{34E836C5-B17C-4523-81EA-857DDDCB4DC4}" presName="hierRoot2" presStyleCnt="0"/>
      <dgm:spPr/>
    </dgm:pt>
    <dgm:pt modelId="{29176E96-CCDC-486A-A0E5-A97A0D595B4A}" type="pres">
      <dgm:prSet presAssocID="{34E836C5-B17C-4523-81EA-857DDDCB4DC4}" presName="composite2" presStyleCnt="0"/>
      <dgm:spPr/>
    </dgm:pt>
    <dgm:pt modelId="{3A1E32D1-C5D1-4220-9BC2-25C0653836A0}" type="pres">
      <dgm:prSet presAssocID="{34E836C5-B17C-4523-81EA-857DDDCB4DC4}" presName="background2" presStyleLbl="node2" presStyleIdx="1" presStyleCnt="2"/>
      <dgm:spPr/>
    </dgm:pt>
    <dgm:pt modelId="{6A13E666-FC9C-4C34-BFD1-53EED5EC5104}" type="pres">
      <dgm:prSet presAssocID="{34E836C5-B17C-4523-81EA-857DDDCB4D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7D596F7-A6AF-4833-8289-D24441D54EAF}" type="pres">
      <dgm:prSet presAssocID="{34E836C5-B17C-4523-81EA-857DDDCB4DC4}" presName="hierChild3" presStyleCnt="0"/>
      <dgm:spPr/>
    </dgm:pt>
  </dgm:ptLst>
  <dgm:cxnLst>
    <dgm:cxn modelId="{1312853A-13AF-47CF-ADD2-31F7931A6F0D}" type="presOf" srcId="{34E836C5-B17C-4523-81EA-857DDDCB4DC4}" destId="{6A13E666-FC9C-4C34-BFD1-53EED5EC5104}" srcOrd="0" destOrd="0" presId="urn:microsoft.com/office/officeart/2005/8/layout/hierarchy1"/>
    <dgm:cxn modelId="{5B4B3903-B39A-4009-AC00-8B3795E775B3}" srcId="{A9B48E25-CA53-46CF-9DAD-01179567F024}" destId="{FA0E4D26-858C-42D8-8084-A0BF74310E78}" srcOrd="0" destOrd="0" parTransId="{54AC9E0A-C774-49EE-A981-9AD15139E79E}" sibTransId="{C13A13A2-A8C4-4ABE-851A-4302151F695C}"/>
    <dgm:cxn modelId="{400C0F87-2E78-41A5-A804-9E4606E00262}" type="presOf" srcId="{B816C165-2D66-4CC4-ACBB-938A7AF648F4}" destId="{9C080BF4-B8FE-4463-B028-D30336F55E4A}" srcOrd="0" destOrd="0" presId="urn:microsoft.com/office/officeart/2005/8/layout/hierarchy1"/>
    <dgm:cxn modelId="{5A0CEC8F-1C97-467B-8986-F7A3B04BF8D0}" type="presOf" srcId="{F3F254AA-43DF-4B7C-999A-A77DC72E8C98}" destId="{527F877B-A1E1-48F4-B848-EF6418B2DDD9}" srcOrd="0" destOrd="0" presId="urn:microsoft.com/office/officeart/2005/8/layout/hierarchy1"/>
    <dgm:cxn modelId="{E6D69292-4204-4309-B185-29124BFE0CA1}" srcId="{A9B48E25-CA53-46CF-9DAD-01179567F024}" destId="{34E836C5-B17C-4523-81EA-857DDDCB4DC4}" srcOrd="1" destOrd="0" parTransId="{B816C165-2D66-4CC4-ACBB-938A7AF648F4}" sibTransId="{D1D3AAF9-2690-4DCB-982E-82E0E4DDCFDA}"/>
    <dgm:cxn modelId="{176A85E7-7D5A-4789-98E6-7B07183FD247}" type="presOf" srcId="{A9B48E25-CA53-46CF-9DAD-01179567F024}" destId="{A1505411-25FF-46C9-91D3-C7CDE0D560D8}" srcOrd="0" destOrd="0" presId="urn:microsoft.com/office/officeart/2005/8/layout/hierarchy1"/>
    <dgm:cxn modelId="{8C402BAA-8F5D-4CB8-BFF6-A5C51D429842}" type="presOf" srcId="{FA0E4D26-858C-42D8-8084-A0BF74310E78}" destId="{580B038E-7822-4187-A327-A6D160B3BD70}" srcOrd="0" destOrd="0" presId="urn:microsoft.com/office/officeart/2005/8/layout/hierarchy1"/>
    <dgm:cxn modelId="{362714E4-71AA-40B4-8356-9E83E6F3573E}" srcId="{F3F254AA-43DF-4B7C-999A-A77DC72E8C98}" destId="{A9B48E25-CA53-46CF-9DAD-01179567F024}" srcOrd="0" destOrd="0" parTransId="{B3270FFC-2AAF-4CBF-8980-76F9DD9098CE}" sibTransId="{D9093989-FEBC-4651-B1A2-0F647C49F0FD}"/>
    <dgm:cxn modelId="{2AD53742-2601-4504-9EDD-6156B7E4E228}" type="presOf" srcId="{54AC9E0A-C774-49EE-A981-9AD15139E79E}" destId="{17EA7FD9-7E68-4382-9A85-10F816C1A44E}" srcOrd="0" destOrd="0" presId="urn:microsoft.com/office/officeart/2005/8/layout/hierarchy1"/>
    <dgm:cxn modelId="{43373CA8-DE44-4FAA-859B-46D36907AE3D}" type="presParOf" srcId="{527F877B-A1E1-48F4-B848-EF6418B2DDD9}" destId="{1823E53D-0774-4EE1-9FDC-5B7379943572}" srcOrd="0" destOrd="0" presId="urn:microsoft.com/office/officeart/2005/8/layout/hierarchy1"/>
    <dgm:cxn modelId="{53316B3D-56C0-4DBC-85A6-EBB669E47D47}" type="presParOf" srcId="{1823E53D-0774-4EE1-9FDC-5B7379943572}" destId="{1747836E-FFC7-4D20-9C66-100B66EDD6E0}" srcOrd="0" destOrd="0" presId="urn:microsoft.com/office/officeart/2005/8/layout/hierarchy1"/>
    <dgm:cxn modelId="{C8FA1194-9240-4DF2-A525-0A64A54EC498}" type="presParOf" srcId="{1747836E-FFC7-4D20-9C66-100B66EDD6E0}" destId="{6033C891-2FF0-4A9D-83F6-DD47CE3D60CC}" srcOrd="0" destOrd="0" presId="urn:microsoft.com/office/officeart/2005/8/layout/hierarchy1"/>
    <dgm:cxn modelId="{C189882D-341A-4158-AF71-E8B8CC5A0F62}" type="presParOf" srcId="{1747836E-FFC7-4D20-9C66-100B66EDD6E0}" destId="{A1505411-25FF-46C9-91D3-C7CDE0D560D8}" srcOrd="1" destOrd="0" presId="urn:microsoft.com/office/officeart/2005/8/layout/hierarchy1"/>
    <dgm:cxn modelId="{E8CF45F5-3C83-42D0-BC33-906235F50451}" type="presParOf" srcId="{1823E53D-0774-4EE1-9FDC-5B7379943572}" destId="{B599FF46-5A51-42F3-B646-41EB168A0FAD}" srcOrd="1" destOrd="0" presId="urn:microsoft.com/office/officeart/2005/8/layout/hierarchy1"/>
    <dgm:cxn modelId="{F99D6307-1990-4860-95D6-63361679A020}" type="presParOf" srcId="{B599FF46-5A51-42F3-B646-41EB168A0FAD}" destId="{17EA7FD9-7E68-4382-9A85-10F816C1A44E}" srcOrd="0" destOrd="0" presId="urn:microsoft.com/office/officeart/2005/8/layout/hierarchy1"/>
    <dgm:cxn modelId="{4C139C83-C55D-4E78-A7FA-0B00C4334A41}" type="presParOf" srcId="{B599FF46-5A51-42F3-B646-41EB168A0FAD}" destId="{76B9406F-87E9-4376-ADBF-C768E085F4FD}" srcOrd="1" destOrd="0" presId="urn:microsoft.com/office/officeart/2005/8/layout/hierarchy1"/>
    <dgm:cxn modelId="{A7637073-2E08-40B3-ABDD-480A4C3510CD}" type="presParOf" srcId="{76B9406F-87E9-4376-ADBF-C768E085F4FD}" destId="{623769DB-42FA-4F8D-9F6E-B4A421019F9B}" srcOrd="0" destOrd="0" presId="urn:microsoft.com/office/officeart/2005/8/layout/hierarchy1"/>
    <dgm:cxn modelId="{2047B9C3-EBEB-4B01-BD41-B3275218CA92}" type="presParOf" srcId="{623769DB-42FA-4F8D-9F6E-B4A421019F9B}" destId="{4AD6E560-35B6-4613-B08F-A63BAB26493B}" srcOrd="0" destOrd="0" presId="urn:microsoft.com/office/officeart/2005/8/layout/hierarchy1"/>
    <dgm:cxn modelId="{CB053BA1-DC9A-4761-8E7A-C37F8340E213}" type="presParOf" srcId="{623769DB-42FA-4F8D-9F6E-B4A421019F9B}" destId="{580B038E-7822-4187-A327-A6D160B3BD70}" srcOrd="1" destOrd="0" presId="urn:microsoft.com/office/officeart/2005/8/layout/hierarchy1"/>
    <dgm:cxn modelId="{A8B3ED79-2875-4A0A-B651-B36F1F8D98DA}" type="presParOf" srcId="{76B9406F-87E9-4376-ADBF-C768E085F4FD}" destId="{DB1B8A5B-9E53-4C35-AB0A-C157E37C55EC}" srcOrd="1" destOrd="0" presId="urn:microsoft.com/office/officeart/2005/8/layout/hierarchy1"/>
    <dgm:cxn modelId="{BC8D65F7-ABFD-441C-8552-411756D5B711}" type="presParOf" srcId="{B599FF46-5A51-42F3-B646-41EB168A0FAD}" destId="{9C080BF4-B8FE-4463-B028-D30336F55E4A}" srcOrd="2" destOrd="0" presId="urn:microsoft.com/office/officeart/2005/8/layout/hierarchy1"/>
    <dgm:cxn modelId="{3A23EA90-DE8A-410F-BF20-04286306D6D0}" type="presParOf" srcId="{B599FF46-5A51-42F3-B646-41EB168A0FAD}" destId="{72C69C4B-255F-4A38-858C-12029490BB1B}" srcOrd="3" destOrd="0" presId="urn:microsoft.com/office/officeart/2005/8/layout/hierarchy1"/>
    <dgm:cxn modelId="{FCFF57E5-9345-4BF7-BE54-2D60A02B7F4E}" type="presParOf" srcId="{72C69C4B-255F-4A38-858C-12029490BB1B}" destId="{29176E96-CCDC-486A-A0E5-A97A0D595B4A}" srcOrd="0" destOrd="0" presId="urn:microsoft.com/office/officeart/2005/8/layout/hierarchy1"/>
    <dgm:cxn modelId="{A0924566-3C39-421A-A5C8-DE9C30AB01C4}" type="presParOf" srcId="{29176E96-CCDC-486A-A0E5-A97A0D595B4A}" destId="{3A1E32D1-C5D1-4220-9BC2-25C0653836A0}" srcOrd="0" destOrd="0" presId="urn:microsoft.com/office/officeart/2005/8/layout/hierarchy1"/>
    <dgm:cxn modelId="{AB753AD2-6AC7-4C40-BDE3-1ACD9D88FD60}" type="presParOf" srcId="{29176E96-CCDC-486A-A0E5-A97A0D595B4A}" destId="{6A13E666-FC9C-4C34-BFD1-53EED5EC5104}" srcOrd="1" destOrd="0" presId="urn:microsoft.com/office/officeart/2005/8/layout/hierarchy1"/>
    <dgm:cxn modelId="{747827B5-A70D-4E36-9DAA-95BD98FFE58A}" type="presParOf" srcId="{72C69C4B-255F-4A38-858C-12029490BB1B}" destId="{E7D596F7-A6AF-4833-8289-D24441D54E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254AA-43DF-4B7C-999A-A77DC72E8C98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9B48E25-CA53-46CF-9DAD-01179567F024}">
      <dgm:prSet phldrT="[Tekst]" custT="1"/>
      <dgm:spPr/>
      <dgm:t>
        <a:bodyPr/>
        <a:lstStyle/>
        <a:p>
          <a:r>
            <a:rPr lang="pl-PL" sz="2000" b="1" dirty="0" smtClean="0"/>
            <a:t>grafika</a:t>
          </a:r>
          <a:endParaRPr lang="pl-PL" sz="2200" b="1" dirty="0"/>
        </a:p>
      </dgm:t>
    </dgm:pt>
    <dgm:pt modelId="{B3270FFC-2AAF-4CBF-8980-76F9DD9098CE}" type="parTrans" cxnId="{362714E4-71AA-40B4-8356-9E83E6F3573E}">
      <dgm:prSet/>
      <dgm:spPr/>
      <dgm:t>
        <a:bodyPr/>
        <a:lstStyle/>
        <a:p>
          <a:endParaRPr lang="pl-PL"/>
        </a:p>
      </dgm:t>
    </dgm:pt>
    <dgm:pt modelId="{D9093989-FEBC-4651-B1A2-0F647C49F0FD}" type="sibTrans" cxnId="{362714E4-71AA-40B4-8356-9E83E6F3573E}">
      <dgm:prSet/>
      <dgm:spPr/>
      <dgm:t>
        <a:bodyPr/>
        <a:lstStyle/>
        <a:p>
          <a:endParaRPr lang="pl-PL"/>
        </a:p>
      </dgm:t>
    </dgm:pt>
    <dgm:pt modelId="{FA0E4D26-858C-42D8-8084-A0BF74310E78}">
      <dgm:prSet phldrT="[Tekst]"/>
      <dgm:spPr/>
      <dgm:t>
        <a:bodyPr/>
        <a:lstStyle/>
        <a:p>
          <a:r>
            <a:rPr lang="pl-PL" b="1" dirty="0" smtClean="0"/>
            <a:t>2 D</a:t>
          </a:r>
          <a:endParaRPr lang="pl-PL" b="1" dirty="0"/>
        </a:p>
      </dgm:t>
    </dgm:pt>
    <dgm:pt modelId="{54AC9E0A-C774-49EE-A981-9AD15139E79E}" type="parTrans" cxnId="{5B4B3903-B39A-4009-AC00-8B3795E775B3}">
      <dgm:prSet/>
      <dgm:spPr/>
      <dgm:t>
        <a:bodyPr/>
        <a:lstStyle/>
        <a:p>
          <a:endParaRPr lang="pl-PL"/>
        </a:p>
      </dgm:t>
    </dgm:pt>
    <dgm:pt modelId="{C13A13A2-A8C4-4ABE-851A-4302151F695C}" type="sibTrans" cxnId="{5B4B3903-B39A-4009-AC00-8B3795E775B3}">
      <dgm:prSet/>
      <dgm:spPr/>
      <dgm:t>
        <a:bodyPr/>
        <a:lstStyle/>
        <a:p>
          <a:endParaRPr lang="pl-PL"/>
        </a:p>
      </dgm:t>
    </dgm:pt>
    <dgm:pt modelId="{34E836C5-B17C-4523-81EA-857DDDCB4DC4}">
      <dgm:prSet phldrT="[Tekst]"/>
      <dgm:spPr/>
      <dgm:t>
        <a:bodyPr/>
        <a:lstStyle/>
        <a:p>
          <a:r>
            <a:rPr lang="pl-PL" b="1" dirty="0" smtClean="0"/>
            <a:t>3 D</a:t>
          </a:r>
          <a:endParaRPr lang="pl-PL" b="1" dirty="0"/>
        </a:p>
      </dgm:t>
    </dgm:pt>
    <dgm:pt modelId="{B816C165-2D66-4CC4-ACBB-938A7AF648F4}" type="parTrans" cxnId="{E6D69292-4204-4309-B185-29124BFE0CA1}">
      <dgm:prSet/>
      <dgm:spPr/>
      <dgm:t>
        <a:bodyPr/>
        <a:lstStyle/>
        <a:p>
          <a:endParaRPr lang="pl-PL"/>
        </a:p>
      </dgm:t>
    </dgm:pt>
    <dgm:pt modelId="{D1D3AAF9-2690-4DCB-982E-82E0E4DDCFDA}" type="sibTrans" cxnId="{E6D69292-4204-4309-B185-29124BFE0CA1}">
      <dgm:prSet/>
      <dgm:spPr/>
      <dgm:t>
        <a:bodyPr/>
        <a:lstStyle/>
        <a:p>
          <a:endParaRPr lang="pl-PL"/>
        </a:p>
      </dgm:t>
    </dgm:pt>
    <dgm:pt modelId="{527F877B-A1E1-48F4-B848-EF6418B2DDD9}" type="pres">
      <dgm:prSet presAssocID="{F3F254AA-43DF-4B7C-999A-A77DC72E8C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823E53D-0774-4EE1-9FDC-5B7379943572}" type="pres">
      <dgm:prSet presAssocID="{A9B48E25-CA53-46CF-9DAD-01179567F024}" presName="hierRoot1" presStyleCnt="0"/>
      <dgm:spPr/>
    </dgm:pt>
    <dgm:pt modelId="{1747836E-FFC7-4D20-9C66-100B66EDD6E0}" type="pres">
      <dgm:prSet presAssocID="{A9B48E25-CA53-46CF-9DAD-01179567F024}" presName="composite" presStyleCnt="0"/>
      <dgm:spPr/>
    </dgm:pt>
    <dgm:pt modelId="{6033C891-2FF0-4A9D-83F6-DD47CE3D60CC}" type="pres">
      <dgm:prSet presAssocID="{A9B48E25-CA53-46CF-9DAD-01179567F024}" presName="background" presStyleLbl="node0" presStyleIdx="0" presStyleCnt="1"/>
      <dgm:spPr/>
    </dgm:pt>
    <dgm:pt modelId="{A1505411-25FF-46C9-91D3-C7CDE0D560D8}" type="pres">
      <dgm:prSet presAssocID="{A9B48E25-CA53-46CF-9DAD-01179567F024}" presName="text" presStyleLbl="fgAcc0" presStyleIdx="0" presStyleCnt="1" custLinFactNeighborX="-41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599FF46-5A51-42F3-B646-41EB168A0FAD}" type="pres">
      <dgm:prSet presAssocID="{A9B48E25-CA53-46CF-9DAD-01179567F024}" presName="hierChild2" presStyleCnt="0"/>
      <dgm:spPr/>
    </dgm:pt>
    <dgm:pt modelId="{17EA7FD9-7E68-4382-9A85-10F816C1A44E}" type="pres">
      <dgm:prSet presAssocID="{54AC9E0A-C774-49EE-A981-9AD15139E79E}" presName="Name10" presStyleLbl="parChTrans1D2" presStyleIdx="0" presStyleCnt="2"/>
      <dgm:spPr/>
      <dgm:t>
        <a:bodyPr/>
        <a:lstStyle/>
        <a:p>
          <a:endParaRPr lang="pl-PL"/>
        </a:p>
      </dgm:t>
    </dgm:pt>
    <dgm:pt modelId="{76B9406F-87E9-4376-ADBF-C768E085F4FD}" type="pres">
      <dgm:prSet presAssocID="{FA0E4D26-858C-42D8-8084-A0BF74310E78}" presName="hierRoot2" presStyleCnt="0"/>
      <dgm:spPr/>
    </dgm:pt>
    <dgm:pt modelId="{623769DB-42FA-4F8D-9F6E-B4A421019F9B}" type="pres">
      <dgm:prSet presAssocID="{FA0E4D26-858C-42D8-8084-A0BF74310E78}" presName="composite2" presStyleCnt="0"/>
      <dgm:spPr/>
    </dgm:pt>
    <dgm:pt modelId="{4AD6E560-35B6-4613-B08F-A63BAB26493B}" type="pres">
      <dgm:prSet presAssocID="{FA0E4D26-858C-42D8-8084-A0BF74310E78}" presName="background2" presStyleLbl="node2" presStyleIdx="0" presStyleCnt="2"/>
      <dgm:spPr/>
    </dgm:pt>
    <dgm:pt modelId="{580B038E-7822-4187-A327-A6D160B3BD70}" type="pres">
      <dgm:prSet presAssocID="{FA0E4D26-858C-42D8-8084-A0BF74310E78}" presName="text2" presStyleLbl="fgAcc2" presStyleIdx="0" presStyleCnt="2" custLinFactNeighborX="-2647" custLinFactNeighborY="17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1B8A5B-9E53-4C35-AB0A-C157E37C55EC}" type="pres">
      <dgm:prSet presAssocID="{FA0E4D26-858C-42D8-8084-A0BF74310E78}" presName="hierChild3" presStyleCnt="0"/>
      <dgm:spPr/>
    </dgm:pt>
    <dgm:pt modelId="{9C080BF4-B8FE-4463-B028-D30336F55E4A}" type="pres">
      <dgm:prSet presAssocID="{B816C165-2D66-4CC4-ACBB-938A7AF648F4}" presName="Name10" presStyleLbl="parChTrans1D2" presStyleIdx="1" presStyleCnt="2"/>
      <dgm:spPr/>
      <dgm:t>
        <a:bodyPr/>
        <a:lstStyle/>
        <a:p>
          <a:endParaRPr lang="pl-PL"/>
        </a:p>
      </dgm:t>
    </dgm:pt>
    <dgm:pt modelId="{72C69C4B-255F-4A38-858C-12029490BB1B}" type="pres">
      <dgm:prSet presAssocID="{34E836C5-B17C-4523-81EA-857DDDCB4DC4}" presName="hierRoot2" presStyleCnt="0"/>
      <dgm:spPr/>
    </dgm:pt>
    <dgm:pt modelId="{29176E96-CCDC-486A-A0E5-A97A0D595B4A}" type="pres">
      <dgm:prSet presAssocID="{34E836C5-B17C-4523-81EA-857DDDCB4DC4}" presName="composite2" presStyleCnt="0"/>
      <dgm:spPr/>
    </dgm:pt>
    <dgm:pt modelId="{3A1E32D1-C5D1-4220-9BC2-25C0653836A0}" type="pres">
      <dgm:prSet presAssocID="{34E836C5-B17C-4523-81EA-857DDDCB4DC4}" presName="background2" presStyleLbl="node2" presStyleIdx="1" presStyleCnt="2"/>
      <dgm:spPr/>
    </dgm:pt>
    <dgm:pt modelId="{6A13E666-FC9C-4C34-BFD1-53EED5EC5104}" type="pres">
      <dgm:prSet presAssocID="{34E836C5-B17C-4523-81EA-857DDDCB4D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7D596F7-A6AF-4833-8289-D24441D54EAF}" type="pres">
      <dgm:prSet presAssocID="{34E836C5-B17C-4523-81EA-857DDDCB4DC4}" presName="hierChild3" presStyleCnt="0"/>
      <dgm:spPr/>
    </dgm:pt>
  </dgm:ptLst>
  <dgm:cxnLst>
    <dgm:cxn modelId="{FCF94B83-1349-4A47-94A8-4B36CE21631E}" type="presOf" srcId="{F3F254AA-43DF-4B7C-999A-A77DC72E8C98}" destId="{527F877B-A1E1-48F4-B848-EF6418B2DDD9}" srcOrd="0" destOrd="0" presId="urn:microsoft.com/office/officeart/2005/8/layout/hierarchy1"/>
    <dgm:cxn modelId="{CDE1EA92-A28A-49D8-9FE8-47A8C50B2543}" type="presOf" srcId="{B816C165-2D66-4CC4-ACBB-938A7AF648F4}" destId="{9C080BF4-B8FE-4463-B028-D30336F55E4A}" srcOrd="0" destOrd="0" presId="urn:microsoft.com/office/officeart/2005/8/layout/hierarchy1"/>
    <dgm:cxn modelId="{5B4B3903-B39A-4009-AC00-8B3795E775B3}" srcId="{A9B48E25-CA53-46CF-9DAD-01179567F024}" destId="{FA0E4D26-858C-42D8-8084-A0BF74310E78}" srcOrd="0" destOrd="0" parTransId="{54AC9E0A-C774-49EE-A981-9AD15139E79E}" sibTransId="{C13A13A2-A8C4-4ABE-851A-4302151F695C}"/>
    <dgm:cxn modelId="{E6D69292-4204-4309-B185-29124BFE0CA1}" srcId="{A9B48E25-CA53-46CF-9DAD-01179567F024}" destId="{34E836C5-B17C-4523-81EA-857DDDCB4DC4}" srcOrd="1" destOrd="0" parTransId="{B816C165-2D66-4CC4-ACBB-938A7AF648F4}" sibTransId="{D1D3AAF9-2690-4DCB-982E-82E0E4DDCFDA}"/>
    <dgm:cxn modelId="{6EB577A8-5096-41BE-B504-7F7347C7863C}" type="presOf" srcId="{54AC9E0A-C774-49EE-A981-9AD15139E79E}" destId="{17EA7FD9-7E68-4382-9A85-10F816C1A44E}" srcOrd="0" destOrd="0" presId="urn:microsoft.com/office/officeart/2005/8/layout/hierarchy1"/>
    <dgm:cxn modelId="{08DE9EB0-E997-4DF5-8DE5-CAE7B13C49D9}" type="presOf" srcId="{A9B48E25-CA53-46CF-9DAD-01179567F024}" destId="{A1505411-25FF-46C9-91D3-C7CDE0D560D8}" srcOrd="0" destOrd="0" presId="urn:microsoft.com/office/officeart/2005/8/layout/hierarchy1"/>
    <dgm:cxn modelId="{362714E4-71AA-40B4-8356-9E83E6F3573E}" srcId="{F3F254AA-43DF-4B7C-999A-A77DC72E8C98}" destId="{A9B48E25-CA53-46CF-9DAD-01179567F024}" srcOrd="0" destOrd="0" parTransId="{B3270FFC-2AAF-4CBF-8980-76F9DD9098CE}" sibTransId="{D9093989-FEBC-4651-B1A2-0F647C49F0FD}"/>
    <dgm:cxn modelId="{A697979B-1E1C-46F2-B547-8D6871D93960}" type="presOf" srcId="{34E836C5-B17C-4523-81EA-857DDDCB4DC4}" destId="{6A13E666-FC9C-4C34-BFD1-53EED5EC5104}" srcOrd="0" destOrd="0" presId="urn:microsoft.com/office/officeart/2005/8/layout/hierarchy1"/>
    <dgm:cxn modelId="{64790407-1969-42CB-838B-C09F9D1786BA}" type="presOf" srcId="{FA0E4D26-858C-42D8-8084-A0BF74310E78}" destId="{580B038E-7822-4187-A327-A6D160B3BD70}" srcOrd="0" destOrd="0" presId="urn:microsoft.com/office/officeart/2005/8/layout/hierarchy1"/>
    <dgm:cxn modelId="{885F12F4-DA5E-47FA-8553-65B64D87198D}" type="presParOf" srcId="{527F877B-A1E1-48F4-B848-EF6418B2DDD9}" destId="{1823E53D-0774-4EE1-9FDC-5B7379943572}" srcOrd="0" destOrd="0" presId="urn:microsoft.com/office/officeart/2005/8/layout/hierarchy1"/>
    <dgm:cxn modelId="{561D48EC-F8C5-486E-AB38-4FBA31180D3A}" type="presParOf" srcId="{1823E53D-0774-4EE1-9FDC-5B7379943572}" destId="{1747836E-FFC7-4D20-9C66-100B66EDD6E0}" srcOrd="0" destOrd="0" presId="urn:microsoft.com/office/officeart/2005/8/layout/hierarchy1"/>
    <dgm:cxn modelId="{5A37F055-285F-4AFE-B544-3509B807CA4E}" type="presParOf" srcId="{1747836E-FFC7-4D20-9C66-100B66EDD6E0}" destId="{6033C891-2FF0-4A9D-83F6-DD47CE3D60CC}" srcOrd="0" destOrd="0" presId="urn:microsoft.com/office/officeart/2005/8/layout/hierarchy1"/>
    <dgm:cxn modelId="{5833F295-DA7C-4C28-B576-03586C16A105}" type="presParOf" srcId="{1747836E-FFC7-4D20-9C66-100B66EDD6E0}" destId="{A1505411-25FF-46C9-91D3-C7CDE0D560D8}" srcOrd="1" destOrd="0" presId="urn:microsoft.com/office/officeart/2005/8/layout/hierarchy1"/>
    <dgm:cxn modelId="{997CF450-0452-4570-9FF8-03864F0C25DF}" type="presParOf" srcId="{1823E53D-0774-4EE1-9FDC-5B7379943572}" destId="{B599FF46-5A51-42F3-B646-41EB168A0FAD}" srcOrd="1" destOrd="0" presId="urn:microsoft.com/office/officeart/2005/8/layout/hierarchy1"/>
    <dgm:cxn modelId="{25D745AF-FF12-4421-B775-18947C162042}" type="presParOf" srcId="{B599FF46-5A51-42F3-B646-41EB168A0FAD}" destId="{17EA7FD9-7E68-4382-9A85-10F816C1A44E}" srcOrd="0" destOrd="0" presId="urn:microsoft.com/office/officeart/2005/8/layout/hierarchy1"/>
    <dgm:cxn modelId="{9762265F-F4E3-4D54-920F-928980D6A7A7}" type="presParOf" srcId="{B599FF46-5A51-42F3-B646-41EB168A0FAD}" destId="{76B9406F-87E9-4376-ADBF-C768E085F4FD}" srcOrd="1" destOrd="0" presId="urn:microsoft.com/office/officeart/2005/8/layout/hierarchy1"/>
    <dgm:cxn modelId="{75BD347D-3451-46DF-B99B-1BCBF76067EE}" type="presParOf" srcId="{76B9406F-87E9-4376-ADBF-C768E085F4FD}" destId="{623769DB-42FA-4F8D-9F6E-B4A421019F9B}" srcOrd="0" destOrd="0" presId="urn:microsoft.com/office/officeart/2005/8/layout/hierarchy1"/>
    <dgm:cxn modelId="{8DD02945-F12A-49E3-95AD-2879273E6ECC}" type="presParOf" srcId="{623769DB-42FA-4F8D-9F6E-B4A421019F9B}" destId="{4AD6E560-35B6-4613-B08F-A63BAB26493B}" srcOrd="0" destOrd="0" presId="urn:microsoft.com/office/officeart/2005/8/layout/hierarchy1"/>
    <dgm:cxn modelId="{804AE8FA-AACB-4ABE-836E-DD8025ED3594}" type="presParOf" srcId="{623769DB-42FA-4F8D-9F6E-B4A421019F9B}" destId="{580B038E-7822-4187-A327-A6D160B3BD70}" srcOrd="1" destOrd="0" presId="urn:microsoft.com/office/officeart/2005/8/layout/hierarchy1"/>
    <dgm:cxn modelId="{4EDCB80A-B186-487B-A0C2-627C13B7E752}" type="presParOf" srcId="{76B9406F-87E9-4376-ADBF-C768E085F4FD}" destId="{DB1B8A5B-9E53-4C35-AB0A-C157E37C55EC}" srcOrd="1" destOrd="0" presId="urn:microsoft.com/office/officeart/2005/8/layout/hierarchy1"/>
    <dgm:cxn modelId="{6D0910D9-ECE6-4072-B7E5-312A0909B9A3}" type="presParOf" srcId="{B599FF46-5A51-42F3-B646-41EB168A0FAD}" destId="{9C080BF4-B8FE-4463-B028-D30336F55E4A}" srcOrd="2" destOrd="0" presId="urn:microsoft.com/office/officeart/2005/8/layout/hierarchy1"/>
    <dgm:cxn modelId="{AEAA87B4-0555-4664-A755-3070EEA01D54}" type="presParOf" srcId="{B599FF46-5A51-42F3-B646-41EB168A0FAD}" destId="{72C69C4B-255F-4A38-858C-12029490BB1B}" srcOrd="3" destOrd="0" presId="urn:microsoft.com/office/officeart/2005/8/layout/hierarchy1"/>
    <dgm:cxn modelId="{17B0FBD1-6755-4A26-BF19-AF7F33C94BB3}" type="presParOf" srcId="{72C69C4B-255F-4A38-858C-12029490BB1B}" destId="{29176E96-CCDC-486A-A0E5-A97A0D595B4A}" srcOrd="0" destOrd="0" presId="urn:microsoft.com/office/officeart/2005/8/layout/hierarchy1"/>
    <dgm:cxn modelId="{B58BF4A3-D849-4F2B-9CD0-4FE91945EE13}" type="presParOf" srcId="{29176E96-CCDC-486A-A0E5-A97A0D595B4A}" destId="{3A1E32D1-C5D1-4220-9BC2-25C0653836A0}" srcOrd="0" destOrd="0" presId="urn:microsoft.com/office/officeart/2005/8/layout/hierarchy1"/>
    <dgm:cxn modelId="{C2996684-21D9-4F00-8A79-CAECA02102E5}" type="presParOf" srcId="{29176E96-CCDC-486A-A0E5-A97A0D595B4A}" destId="{6A13E666-FC9C-4C34-BFD1-53EED5EC5104}" srcOrd="1" destOrd="0" presId="urn:microsoft.com/office/officeart/2005/8/layout/hierarchy1"/>
    <dgm:cxn modelId="{B4AE423B-C6A2-44F2-871E-1D67EC7A40A4}" type="presParOf" srcId="{72C69C4B-255F-4A38-858C-12029490BB1B}" destId="{E7D596F7-A6AF-4833-8289-D24441D54E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99EF2-B13E-423E-B25C-DA342928020D}" type="doc">
      <dgm:prSet loTypeId="urn:microsoft.com/office/officeart/2005/8/layout/v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8259747-587A-44A3-A7EC-113D8E3230A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BMP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4908D-46D2-452C-BD76-C16C9467E77A}" type="parTrans" cxnId="{D6636975-5263-4CF4-BC21-7F60F6E9BF08}">
      <dgm:prSet/>
      <dgm:spPr/>
      <dgm:t>
        <a:bodyPr/>
        <a:lstStyle/>
        <a:p>
          <a:endParaRPr lang="pl-PL"/>
        </a:p>
      </dgm:t>
    </dgm:pt>
    <dgm:pt modelId="{AB19996E-6ADC-417A-B589-B13977239346}" type="sibTrans" cxnId="{D6636975-5263-4CF4-BC21-7F60F6E9BF08}">
      <dgm:prSet/>
      <dgm:spPr/>
      <dgm:t>
        <a:bodyPr/>
        <a:lstStyle/>
        <a:p>
          <a:endParaRPr lang="pl-PL"/>
        </a:p>
      </dgm:t>
    </dgm:pt>
    <dgm:pt modelId="{0FFE36C1-934B-4F08-93A6-010B001843A6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Duże rozmiary</a:t>
          </a:r>
          <a:endParaRPr lang="pl-PL" sz="1100" b="1" dirty="0"/>
        </a:p>
      </dgm:t>
    </dgm:pt>
    <dgm:pt modelId="{3AAB5769-D4BC-4232-99AE-012CB066BA2C}" type="parTrans" cxnId="{8D2E7810-2E9E-4AA5-97F9-9C1954746501}">
      <dgm:prSet/>
      <dgm:spPr/>
      <dgm:t>
        <a:bodyPr/>
        <a:lstStyle/>
        <a:p>
          <a:endParaRPr lang="pl-PL"/>
        </a:p>
      </dgm:t>
    </dgm:pt>
    <dgm:pt modelId="{D4523F6D-24A1-4A60-865A-615FCF7E4CCB}" type="sibTrans" cxnId="{8D2E7810-2E9E-4AA5-97F9-9C1954746501}">
      <dgm:prSet/>
      <dgm:spPr/>
      <dgm:t>
        <a:bodyPr/>
        <a:lstStyle/>
        <a:p>
          <a:endParaRPr lang="pl-PL"/>
        </a:p>
      </dgm:t>
    </dgm:pt>
    <dgm:pt modelId="{0AC28251-FA4C-4FB5-9DD7-F95F6EFFAE00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Niezmienna wielkość pliku ze względu na zawartość</a:t>
          </a:r>
          <a:endParaRPr lang="pl-PL" sz="1100" b="1" dirty="0"/>
        </a:p>
      </dgm:t>
    </dgm:pt>
    <dgm:pt modelId="{046CD29C-3E8E-4DE6-A5CB-99E98298308B}" type="parTrans" cxnId="{6693A4BE-7D48-4DC7-A81D-C18770FBC8DD}">
      <dgm:prSet/>
      <dgm:spPr/>
      <dgm:t>
        <a:bodyPr/>
        <a:lstStyle/>
        <a:p>
          <a:endParaRPr lang="pl-PL"/>
        </a:p>
      </dgm:t>
    </dgm:pt>
    <dgm:pt modelId="{6B3854A3-8280-4762-8F5C-B884B71F96D1}" type="sibTrans" cxnId="{6693A4BE-7D48-4DC7-A81D-C18770FBC8DD}">
      <dgm:prSet/>
      <dgm:spPr/>
      <dgm:t>
        <a:bodyPr/>
        <a:lstStyle/>
        <a:p>
          <a:endParaRPr lang="pl-PL"/>
        </a:p>
      </dgm:t>
    </dgm:pt>
    <dgm:pt modelId="{3B6ADF37-AF9A-4699-8E94-AC1A4BBC241F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GIF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5BE2D-51C7-4310-B90B-58B29FA1DD3E}" type="parTrans" cxnId="{48070D00-5036-4EE4-9DF3-A422E8018223}">
      <dgm:prSet/>
      <dgm:spPr/>
      <dgm:t>
        <a:bodyPr/>
        <a:lstStyle/>
        <a:p>
          <a:endParaRPr lang="pl-PL"/>
        </a:p>
      </dgm:t>
    </dgm:pt>
    <dgm:pt modelId="{2729B45F-7511-48C0-89D6-0E35EE09EE25}" type="sibTrans" cxnId="{48070D00-5036-4EE4-9DF3-A422E8018223}">
      <dgm:prSet/>
      <dgm:spPr/>
      <dgm:t>
        <a:bodyPr/>
        <a:lstStyle/>
        <a:p>
          <a:endParaRPr lang="pl-PL"/>
        </a:p>
      </dgm:t>
    </dgm:pt>
    <dgm:pt modelId="{32056A79-3FFD-4E54-A785-64780E372B96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Plik z kompresją bezstratną (1987)</a:t>
          </a:r>
          <a:endParaRPr lang="pl-PL" sz="1100" b="1" dirty="0"/>
        </a:p>
      </dgm:t>
    </dgm:pt>
    <dgm:pt modelId="{6F4601F4-8CEF-4F55-8D8A-313A6D28502E}" type="parTrans" cxnId="{D605926F-610D-4B54-8929-F47D28DAFB29}">
      <dgm:prSet/>
      <dgm:spPr/>
      <dgm:t>
        <a:bodyPr/>
        <a:lstStyle/>
        <a:p>
          <a:endParaRPr lang="pl-PL"/>
        </a:p>
      </dgm:t>
    </dgm:pt>
    <dgm:pt modelId="{51F1BC0A-9B33-4153-B43F-6E3470170ABA}" type="sibTrans" cxnId="{D605926F-610D-4B54-8929-F47D28DAFB29}">
      <dgm:prSet/>
      <dgm:spPr/>
      <dgm:t>
        <a:bodyPr/>
        <a:lstStyle/>
        <a:p>
          <a:endParaRPr lang="pl-PL"/>
        </a:p>
      </dgm:t>
    </dgm:pt>
    <dgm:pt modelId="{E829098E-9621-496F-BC5E-08EC8320BD2B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Paleta barw 256 kolorów</a:t>
          </a:r>
          <a:endParaRPr lang="pl-PL" sz="1100" b="1" dirty="0"/>
        </a:p>
      </dgm:t>
    </dgm:pt>
    <dgm:pt modelId="{DD7C03BB-8BC4-4B3C-B127-208E405620CB}" type="parTrans" cxnId="{F9B4F6C4-E909-4C0B-930F-3CD737C00C4F}">
      <dgm:prSet/>
      <dgm:spPr/>
      <dgm:t>
        <a:bodyPr/>
        <a:lstStyle/>
        <a:p>
          <a:endParaRPr lang="pl-PL"/>
        </a:p>
      </dgm:t>
    </dgm:pt>
    <dgm:pt modelId="{72D6686C-7950-4574-9CFD-44957964FD1E}" type="sibTrans" cxnId="{F9B4F6C4-E909-4C0B-930F-3CD737C00C4F}">
      <dgm:prSet/>
      <dgm:spPr/>
      <dgm:t>
        <a:bodyPr/>
        <a:lstStyle/>
        <a:p>
          <a:endParaRPr lang="pl-PL"/>
        </a:p>
      </dgm:t>
    </dgm:pt>
    <dgm:pt modelId="{B18929FC-0ADF-446E-9112-49B1A05FA4C9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Możliwość prostych animacji i przezroczystość obrazu</a:t>
          </a:r>
          <a:endParaRPr lang="pl-PL" sz="1100" b="1" dirty="0"/>
        </a:p>
      </dgm:t>
    </dgm:pt>
    <dgm:pt modelId="{BABFB4EC-75E9-427A-A550-CC74C5EAC794}" type="parTrans" cxnId="{347B5BD3-EEAB-4049-A06D-95BEC2DB7263}">
      <dgm:prSet/>
      <dgm:spPr/>
      <dgm:t>
        <a:bodyPr/>
        <a:lstStyle/>
        <a:p>
          <a:endParaRPr lang="pl-PL"/>
        </a:p>
      </dgm:t>
    </dgm:pt>
    <dgm:pt modelId="{54C2037E-60DE-4CCA-97CE-C7E88561815A}" type="sibTrans" cxnId="{347B5BD3-EEAB-4049-A06D-95BEC2DB7263}">
      <dgm:prSet/>
      <dgm:spPr/>
      <dgm:t>
        <a:bodyPr/>
        <a:lstStyle/>
        <a:p>
          <a:endParaRPr lang="pl-PL"/>
        </a:p>
      </dgm:t>
    </dgm:pt>
    <dgm:pt modelId="{DCB16EFA-4E98-43C3-9BCE-6BBCD99D917C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 to standard kompresji statycznych obrazów, starta jakości</a:t>
          </a:r>
          <a:endParaRPr lang="pl-PL" sz="1100" b="1" dirty="0"/>
        </a:p>
      </dgm:t>
    </dgm:pt>
    <dgm:pt modelId="{F736F8B0-FDC0-4B22-BB60-76A174B4B687}" type="parTrans" cxnId="{785EE9E6-CCC7-4893-9C69-B2AE9F2B68C2}">
      <dgm:prSet/>
      <dgm:spPr/>
      <dgm:t>
        <a:bodyPr/>
        <a:lstStyle/>
        <a:p>
          <a:endParaRPr lang="pl-PL"/>
        </a:p>
      </dgm:t>
    </dgm:pt>
    <dgm:pt modelId="{1F615406-2B39-4437-8AFD-98846E770CEB}" type="sibTrans" cxnId="{785EE9E6-CCC7-4893-9C69-B2AE9F2B68C2}">
      <dgm:prSet/>
      <dgm:spPr/>
      <dgm:t>
        <a:bodyPr/>
        <a:lstStyle/>
        <a:p>
          <a:endParaRPr lang="pl-PL"/>
        </a:p>
      </dgm:t>
    </dgm:pt>
    <dgm:pt modelId="{424B41B6-9FFC-4D1F-9CDC-BE93096E184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JPG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723F2-A6DA-4CDD-88EF-190B4F36AC0E}" type="parTrans" cxnId="{59C0A3C5-E16B-4BCA-B62E-BBDFA83BCB32}">
      <dgm:prSet/>
      <dgm:spPr/>
      <dgm:t>
        <a:bodyPr/>
        <a:lstStyle/>
        <a:p>
          <a:endParaRPr lang="pl-PL"/>
        </a:p>
      </dgm:t>
    </dgm:pt>
    <dgm:pt modelId="{CDE12CF6-F415-42DB-8FD1-2698BE0DCCB2}" type="sibTrans" cxnId="{59C0A3C5-E16B-4BCA-B62E-BBDFA83BCB32}">
      <dgm:prSet/>
      <dgm:spPr/>
      <dgm:t>
        <a:bodyPr/>
        <a:lstStyle/>
        <a:p>
          <a:endParaRPr lang="pl-PL"/>
        </a:p>
      </dgm:t>
    </dgm:pt>
    <dgm:pt modelId="{28E60DF1-DA07-467B-AE8B-9DCEEFBC847B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 Płynne przejścia barw, mało krawędzi i detali</a:t>
          </a:r>
          <a:endParaRPr lang="pl-PL" sz="1100" b="1" dirty="0"/>
        </a:p>
      </dgm:t>
    </dgm:pt>
    <dgm:pt modelId="{63C08F0A-4BB9-48C9-BAF7-45E32819BC83}" type="parTrans" cxnId="{F1D19CAB-C001-4B06-9A3E-855D81C23B36}">
      <dgm:prSet/>
      <dgm:spPr/>
      <dgm:t>
        <a:bodyPr/>
        <a:lstStyle/>
        <a:p>
          <a:endParaRPr lang="pl-PL"/>
        </a:p>
      </dgm:t>
    </dgm:pt>
    <dgm:pt modelId="{8544CB45-88AF-451A-A230-3E40E31F6574}" type="sibTrans" cxnId="{F1D19CAB-C001-4B06-9A3E-855D81C23B36}">
      <dgm:prSet/>
      <dgm:spPr/>
      <dgm:t>
        <a:bodyPr/>
        <a:lstStyle/>
        <a:p>
          <a:endParaRPr lang="pl-PL"/>
        </a:p>
      </dgm:t>
    </dgm:pt>
    <dgm:pt modelId="{8F97FB6E-EF02-44A9-BFD2-A5CBCC57BF56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Jest podstawą dla formatu JFIF nazywanego błędnie JPEG</a:t>
          </a:r>
          <a:endParaRPr lang="pl-PL" sz="1100" b="1" dirty="0"/>
        </a:p>
      </dgm:t>
    </dgm:pt>
    <dgm:pt modelId="{94B04C2F-1A17-4B7A-A77F-ACFA92B54C6F}" type="parTrans" cxnId="{52D18AF4-0479-438A-91A9-2E4AB4383912}">
      <dgm:prSet/>
      <dgm:spPr/>
      <dgm:t>
        <a:bodyPr/>
        <a:lstStyle/>
        <a:p>
          <a:endParaRPr lang="pl-PL"/>
        </a:p>
      </dgm:t>
    </dgm:pt>
    <dgm:pt modelId="{5F5FF639-5E3C-4909-8AF6-376A30A0AE6E}" type="sibTrans" cxnId="{52D18AF4-0479-438A-91A9-2E4AB4383912}">
      <dgm:prSet/>
      <dgm:spPr/>
      <dgm:t>
        <a:bodyPr/>
        <a:lstStyle/>
        <a:p>
          <a:endParaRPr lang="pl-PL"/>
        </a:p>
      </dgm:t>
    </dgm:pt>
    <dgm:pt modelId="{F0E59B67-7570-4183-B03F-A180B8AD9E03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TIFF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CC4B5-1CED-45F6-82EF-36F0969D23E3}" type="parTrans" cxnId="{5BE2177C-6CAB-4726-A26B-9EFD327E5484}">
      <dgm:prSet/>
      <dgm:spPr/>
      <dgm:t>
        <a:bodyPr/>
        <a:lstStyle/>
        <a:p>
          <a:endParaRPr lang="pl-PL"/>
        </a:p>
      </dgm:t>
    </dgm:pt>
    <dgm:pt modelId="{77267BF5-A7EE-4B5D-943E-691DAE588B7A}" type="sibTrans" cxnId="{5BE2177C-6CAB-4726-A26B-9EFD327E5484}">
      <dgm:prSet/>
      <dgm:spPr/>
      <dgm:t>
        <a:bodyPr/>
        <a:lstStyle/>
        <a:p>
          <a:endParaRPr lang="pl-PL"/>
        </a:p>
      </dgm:t>
    </dgm:pt>
    <dgm:pt modelId="{2B02727E-6B09-48F7-B41C-61800B2F0FB7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100" b="1" dirty="0" smtClean="0"/>
            <a:t>Bezstratny standard zapisu mapy bitowej</a:t>
          </a:r>
          <a:endParaRPr lang="pl-PL" sz="1100" b="1" dirty="0"/>
        </a:p>
      </dgm:t>
    </dgm:pt>
    <dgm:pt modelId="{691E41D6-ECD4-432E-B0DC-CECC2F6F698B}" type="parTrans" cxnId="{66ECB854-3B66-42BE-A4DE-FBD267456C3D}">
      <dgm:prSet/>
      <dgm:spPr/>
      <dgm:t>
        <a:bodyPr/>
        <a:lstStyle/>
        <a:p>
          <a:endParaRPr lang="pl-PL"/>
        </a:p>
      </dgm:t>
    </dgm:pt>
    <dgm:pt modelId="{88962562-5B5C-41CB-AFAE-0B4D2D1279C3}" type="sibTrans" cxnId="{66ECB854-3B66-42BE-A4DE-FBD267456C3D}">
      <dgm:prSet/>
      <dgm:spPr/>
      <dgm:t>
        <a:bodyPr/>
        <a:lstStyle/>
        <a:p>
          <a:endParaRPr lang="pl-PL"/>
        </a:p>
      </dgm:t>
    </dgm:pt>
    <dgm:pt modelId="{110C5D6A-3B25-4DEF-AF22-86C8FCB05722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100" b="1" dirty="0" smtClean="0"/>
            <a:t>Stosowany w aparatach fotograficznych</a:t>
          </a:r>
          <a:endParaRPr lang="pl-PL" sz="1100" b="1" dirty="0"/>
        </a:p>
      </dgm:t>
    </dgm:pt>
    <dgm:pt modelId="{4BB2C20B-AB6A-47C0-8D4C-3FA5DC238299}" type="parTrans" cxnId="{FD4186C7-BD9B-4AC9-8847-02BB8131D67A}">
      <dgm:prSet/>
      <dgm:spPr/>
      <dgm:t>
        <a:bodyPr/>
        <a:lstStyle/>
        <a:p>
          <a:endParaRPr lang="pl-PL"/>
        </a:p>
      </dgm:t>
    </dgm:pt>
    <dgm:pt modelId="{8AB4A8B5-22D1-448B-8A8D-686ED8811ECA}" type="sibTrans" cxnId="{FD4186C7-BD9B-4AC9-8847-02BB8131D67A}">
      <dgm:prSet/>
      <dgm:spPr/>
      <dgm:t>
        <a:bodyPr/>
        <a:lstStyle/>
        <a:p>
          <a:endParaRPr lang="pl-PL"/>
        </a:p>
      </dgm:t>
    </dgm:pt>
    <dgm:pt modelId="{61D2814D-B240-4050-836F-98C6AF44B797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100" b="1" dirty="0" smtClean="0"/>
            <a:t>Odwzorowuje obraz cyfrowy uzyskany ze skanowania lub  fotografowania.</a:t>
          </a:r>
          <a:endParaRPr lang="pl-PL" sz="1100" b="1" dirty="0"/>
        </a:p>
      </dgm:t>
    </dgm:pt>
    <dgm:pt modelId="{07C84231-E457-423F-AA90-235B038EA5E5}" type="parTrans" cxnId="{36E3D469-5E40-4C93-B3FA-C1C1C964A535}">
      <dgm:prSet/>
      <dgm:spPr/>
      <dgm:t>
        <a:bodyPr/>
        <a:lstStyle/>
        <a:p>
          <a:endParaRPr lang="pl-PL"/>
        </a:p>
      </dgm:t>
    </dgm:pt>
    <dgm:pt modelId="{C4E21828-8ABF-4873-B8D7-A6CDA175A55E}" type="sibTrans" cxnId="{36E3D469-5E40-4C93-B3FA-C1C1C964A535}">
      <dgm:prSet/>
      <dgm:spPr/>
      <dgm:t>
        <a:bodyPr/>
        <a:lstStyle/>
        <a:p>
          <a:endParaRPr lang="pl-PL"/>
        </a:p>
      </dgm:t>
    </dgm:pt>
    <dgm:pt modelId="{99A12A7E-34B4-477A-BF1C-7970DF173632}">
      <dgm:prSet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PNG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E4CAA-CCAA-43BB-A726-DBF578BCDB5B}" type="parTrans" cxnId="{3EE17A24-02C5-41D8-B2FE-F8B3CE3D9260}">
      <dgm:prSet/>
      <dgm:spPr/>
      <dgm:t>
        <a:bodyPr/>
        <a:lstStyle/>
        <a:p>
          <a:endParaRPr lang="pl-PL"/>
        </a:p>
      </dgm:t>
    </dgm:pt>
    <dgm:pt modelId="{A8DDF5F7-9A02-42DA-831A-C2DD0A259509}" type="sibTrans" cxnId="{3EE17A24-02C5-41D8-B2FE-F8B3CE3D9260}">
      <dgm:prSet/>
      <dgm:spPr/>
      <dgm:t>
        <a:bodyPr/>
        <a:lstStyle/>
        <a:p>
          <a:endParaRPr lang="pl-PL"/>
        </a:p>
      </dgm:t>
    </dgm:pt>
    <dgm:pt modelId="{9770BA79-3637-47C9-8D01-5C064378D378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Bezstratna kompresja</a:t>
          </a:r>
          <a:endParaRPr lang="pl-PL" sz="1100" b="1" dirty="0"/>
        </a:p>
      </dgm:t>
    </dgm:pt>
    <dgm:pt modelId="{69A14422-6D8F-4050-9311-ACBBD6F7B38C}" type="parTrans" cxnId="{C76D39C6-3DEA-485D-A465-52B27242DC1E}">
      <dgm:prSet/>
      <dgm:spPr/>
      <dgm:t>
        <a:bodyPr/>
        <a:lstStyle/>
        <a:p>
          <a:endParaRPr lang="pl-PL"/>
        </a:p>
      </dgm:t>
    </dgm:pt>
    <dgm:pt modelId="{774ABC42-A96D-4042-B21D-E1257B9642B6}" type="sibTrans" cxnId="{C76D39C6-3DEA-485D-A465-52B27242DC1E}">
      <dgm:prSet/>
      <dgm:spPr/>
      <dgm:t>
        <a:bodyPr/>
        <a:lstStyle/>
        <a:p>
          <a:endParaRPr lang="pl-PL"/>
        </a:p>
      </dgm:t>
    </dgm:pt>
    <dgm:pt modelId="{4830E502-076F-47AA-B909-C7A68C6DA464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Następca GIF</a:t>
          </a:r>
          <a:endParaRPr lang="pl-PL" sz="1100" b="1" dirty="0"/>
        </a:p>
      </dgm:t>
    </dgm:pt>
    <dgm:pt modelId="{5A7E2127-75A1-4F30-8E71-E3DE8CA6E9E9}" type="parTrans" cxnId="{C8370BB0-25D8-4531-9209-31EE14B41496}">
      <dgm:prSet/>
      <dgm:spPr/>
      <dgm:t>
        <a:bodyPr/>
        <a:lstStyle/>
        <a:p>
          <a:endParaRPr lang="pl-PL"/>
        </a:p>
      </dgm:t>
    </dgm:pt>
    <dgm:pt modelId="{98DE4EB7-C999-40A3-9B5E-72BC693F9F05}" type="sibTrans" cxnId="{C8370BB0-25D8-4531-9209-31EE14B41496}">
      <dgm:prSet/>
      <dgm:spPr/>
      <dgm:t>
        <a:bodyPr/>
        <a:lstStyle/>
        <a:p>
          <a:endParaRPr lang="pl-PL"/>
        </a:p>
      </dgm:t>
    </dgm:pt>
    <dgm:pt modelId="{CA334DCD-95AF-44F3-80D0-AFD4E62349A0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Obsługuje stopniowaną przezroczystość</a:t>
          </a:r>
          <a:endParaRPr lang="pl-PL" sz="1100" b="1" dirty="0"/>
        </a:p>
      </dgm:t>
    </dgm:pt>
    <dgm:pt modelId="{4DAE1C04-0DF1-4A06-90C2-79683BD326AB}" type="parTrans" cxnId="{218A4741-DC91-4F53-8078-4CF157DACA3D}">
      <dgm:prSet/>
      <dgm:spPr/>
      <dgm:t>
        <a:bodyPr/>
        <a:lstStyle/>
        <a:p>
          <a:endParaRPr lang="pl-PL"/>
        </a:p>
      </dgm:t>
    </dgm:pt>
    <dgm:pt modelId="{DCEDA9C0-FC13-49DC-828D-82C5D07561F4}" type="sibTrans" cxnId="{218A4741-DC91-4F53-8078-4CF157DACA3D}">
      <dgm:prSet/>
      <dgm:spPr/>
      <dgm:t>
        <a:bodyPr/>
        <a:lstStyle/>
        <a:p>
          <a:endParaRPr lang="pl-PL"/>
        </a:p>
      </dgm:t>
    </dgm:pt>
    <dgm:pt modelId="{9ED31B2F-7A53-4968-8616-5D2C9DB45915}" type="pres">
      <dgm:prSet presAssocID="{8BD99EF2-B13E-423E-B25C-DA34292802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F5524D4-030A-4014-BD60-D916A0FCC565}" type="pres">
      <dgm:prSet presAssocID="{D8259747-587A-44A3-A7EC-113D8E3230A0}" presName="linNode" presStyleCnt="0"/>
      <dgm:spPr/>
    </dgm:pt>
    <dgm:pt modelId="{FFA4923F-D75C-419A-9644-C8134AA70C29}" type="pres">
      <dgm:prSet presAssocID="{D8259747-587A-44A3-A7EC-113D8E3230A0}" presName="parentShp" presStyleLbl="node1" presStyleIdx="0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36BB5-3381-4264-994A-466B0A0698E1}" type="pres">
      <dgm:prSet presAssocID="{D8259747-587A-44A3-A7EC-113D8E3230A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E909C5-21DA-4672-9BC0-90D9E1DDB843}" type="pres">
      <dgm:prSet presAssocID="{AB19996E-6ADC-417A-B589-B13977239346}" presName="spacing" presStyleCnt="0"/>
      <dgm:spPr/>
    </dgm:pt>
    <dgm:pt modelId="{B3929A41-984D-42E1-A399-188547D483B9}" type="pres">
      <dgm:prSet presAssocID="{3B6ADF37-AF9A-4699-8E94-AC1A4BBC241F}" presName="linNode" presStyleCnt="0"/>
      <dgm:spPr/>
    </dgm:pt>
    <dgm:pt modelId="{66EFC9F0-C849-47CE-A093-957D87DF22FA}" type="pres">
      <dgm:prSet presAssocID="{3B6ADF37-AF9A-4699-8E94-AC1A4BBC241F}" presName="parentShp" presStyleLbl="node1" presStyleIdx="1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F9CC1E-9E1E-4D97-8F93-67CD9F26CFC6}" type="pres">
      <dgm:prSet presAssocID="{3B6ADF37-AF9A-4699-8E94-AC1A4BBC241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89C937-5414-49D0-B2C6-5410D251242A}" type="pres">
      <dgm:prSet presAssocID="{2729B45F-7511-48C0-89D6-0E35EE09EE25}" presName="spacing" presStyleCnt="0"/>
      <dgm:spPr/>
    </dgm:pt>
    <dgm:pt modelId="{29549A87-ED5A-426E-B689-B255B9D38B9F}" type="pres">
      <dgm:prSet presAssocID="{424B41B6-9FFC-4D1F-9CDC-BE93096E1840}" presName="linNode" presStyleCnt="0"/>
      <dgm:spPr/>
    </dgm:pt>
    <dgm:pt modelId="{C0DB8C10-B908-426F-A8E7-0A7902FD772A}" type="pres">
      <dgm:prSet presAssocID="{424B41B6-9FFC-4D1F-9CDC-BE93096E1840}" presName="parentShp" presStyleLbl="node1" presStyleIdx="2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655E36-3D6D-4E8E-860E-7500D9C50F10}" type="pres">
      <dgm:prSet presAssocID="{424B41B6-9FFC-4D1F-9CDC-BE93096E184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23DCD4-66C2-4C70-A435-45952981B3CE}" type="pres">
      <dgm:prSet presAssocID="{CDE12CF6-F415-42DB-8FD1-2698BE0DCCB2}" presName="spacing" presStyleCnt="0"/>
      <dgm:spPr/>
    </dgm:pt>
    <dgm:pt modelId="{A2FCC4DB-9AA3-4BB4-A7E9-75FBEC842E0D}" type="pres">
      <dgm:prSet presAssocID="{F0E59B67-7570-4183-B03F-A180B8AD9E03}" presName="linNode" presStyleCnt="0"/>
      <dgm:spPr/>
    </dgm:pt>
    <dgm:pt modelId="{25456371-5133-4396-8CF3-B9AE74F19789}" type="pres">
      <dgm:prSet presAssocID="{F0E59B67-7570-4183-B03F-A180B8AD9E03}" presName="parentShp" presStyleLbl="node1" presStyleIdx="3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C86AE4-E2A0-4E7F-A490-6BA9274EAA98}" type="pres">
      <dgm:prSet presAssocID="{F0E59B67-7570-4183-B03F-A180B8AD9E0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1FE822-5323-4235-9134-CA1D41CD0EC3}" type="pres">
      <dgm:prSet presAssocID="{77267BF5-A7EE-4B5D-943E-691DAE588B7A}" presName="spacing" presStyleCnt="0"/>
      <dgm:spPr/>
    </dgm:pt>
    <dgm:pt modelId="{4DE85DA1-48A0-4134-9564-798A882F9CB9}" type="pres">
      <dgm:prSet presAssocID="{99A12A7E-34B4-477A-BF1C-7970DF173632}" presName="linNode" presStyleCnt="0"/>
      <dgm:spPr/>
    </dgm:pt>
    <dgm:pt modelId="{246EE030-0978-436F-88E6-0240ECF76011}" type="pres">
      <dgm:prSet presAssocID="{99A12A7E-34B4-477A-BF1C-7970DF173632}" presName="parentShp" presStyleLbl="node1" presStyleIdx="4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B95737-9134-4062-B6A3-901B04E83031}" type="pres">
      <dgm:prSet presAssocID="{99A12A7E-34B4-477A-BF1C-7970DF17363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8D3B2B-878F-4630-8D81-505A223D6919}" type="presOf" srcId="{E829098E-9621-496F-BC5E-08EC8320BD2B}" destId="{6DF9CC1E-9E1E-4D97-8F93-67CD9F26CFC6}" srcOrd="0" destOrd="1" presId="urn:microsoft.com/office/officeart/2005/8/layout/vList6"/>
    <dgm:cxn modelId="{D605926F-610D-4B54-8929-F47D28DAFB29}" srcId="{3B6ADF37-AF9A-4699-8E94-AC1A4BBC241F}" destId="{32056A79-3FFD-4E54-A785-64780E372B96}" srcOrd="0" destOrd="0" parTransId="{6F4601F4-8CEF-4F55-8D8A-313A6D28502E}" sibTransId="{51F1BC0A-9B33-4153-B43F-6E3470170ABA}"/>
    <dgm:cxn modelId="{8D2E7810-2E9E-4AA5-97F9-9C1954746501}" srcId="{D8259747-587A-44A3-A7EC-113D8E3230A0}" destId="{0FFE36C1-934B-4F08-93A6-010B001843A6}" srcOrd="0" destOrd="0" parTransId="{3AAB5769-D4BC-4232-99AE-012CB066BA2C}" sibTransId="{D4523F6D-24A1-4A60-865A-615FCF7E4CCB}"/>
    <dgm:cxn modelId="{1569D0B4-E4EA-4C0D-B5D4-96A7B2BE8DD6}" type="presOf" srcId="{0AC28251-FA4C-4FB5-9DD7-F95F6EFFAE00}" destId="{12436BB5-3381-4264-994A-466B0A0698E1}" srcOrd="0" destOrd="1" presId="urn:microsoft.com/office/officeart/2005/8/layout/vList6"/>
    <dgm:cxn modelId="{11AABF63-06EE-42F0-A714-F41F562057B8}" type="presOf" srcId="{CA334DCD-95AF-44F3-80D0-AFD4E62349A0}" destId="{FEB95737-9134-4062-B6A3-901B04E83031}" srcOrd="0" destOrd="2" presId="urn:microsoft.com/office/officeart/2005/8/layout/vList6"/>
    <dgm:cxn modelId="{D6636975-5263-4CF4-BC21-7F60F6E9BF08}" srcId="{8BD99EF2-B13E-423E-B25C-DA342928020D}" destId="{D8259747-587A-44A3-A7EC-113D8E3230A0}" srcOrd="0" destOrd="0" parTransId="{25F4908D-46D2-452C-BD76-C16C9467E77A}" sibTransId="{AB19996E-6ADC-417A-B589-B13977239346}"/>
    <dgm:cxn modelId="{0C8037C1-2189-42CF-9B0F-973574D2209D}" type="presOf" srcId="{B18929FC-0ADF-446E-9112-49B1A05FA4C9}" destId="{6DF9CC1E-9E1E-4D97-8F93-67CD9F26CFC6}" srcOrd="0" destOrd="2" presId="urn:microsoft.com/office/officeart/2005/8/layout/vList6"/>
    <dgm:cxn modelId="{59C0A3C5-E16B-4BCA-B62E-BBDFA83BCB32}" srcId="{8BD99EF2-B13E-423E-B25C-DA342928020D}" destId="{424B41B6-9FFC-4D1F-9CDC-BE93096E1840}" srcOrd="2" destOrd="0" parTransId="{9B6723F2-A6DA-4CDD-88EF-190B4F36AC0E}" sibTransId="{CDE12CF6-F415-42DB-8FD1-2698BE0DCCB2}"/>
    <dgm:cxn modelId="{9630DC6B-8E25-44CF-A328-2CCA4A371400}" type="presOf" srcId="{28E60DF1-DA07-467B-AE8B-9DCEEFBC847B}" destId="{F4655E36-3D6D-4E8E-860E-7500D9C50F10}" srcOrd="0" destOrd="1" presId="urn:microsoft.com/office/officeart/2005/8/layout/vList6"/>
    <dgm:cxn modelId="{BBE65754-A4C0-4AC9-86C7-ABB9B2AFD537}" type="presOf" srcId="{D8259747-587A-44A3-A7EC-113D8E3230A0}" destId="{FFA4923F-D75C-419A-9644-C8134AA70C29}" srcOrd="0" destOrd="0" presId="urn:microsoft.com/office/officeart/2005/8/layout/vList6"/>
    <dgm:cxn modelId="{785EE9E6-CCC7-4893-9C69-B2AE9F2B68C2}" srcId="{424B41B6-9FFC-4D1F-9CDC-BE93096E1840}" destId="{DCB16EFA-4E98-43C3-9BCE-6BBCD99D917C}" srcOrd="0" destOrd="0" parTransId="{F736F8B0-FDC0-4B22-BB60-76A174B4B687}" sibTransId="{1F615406-2B39-4437-8AFD-98846E770CEB}"/>
    <dgm:cxn modelId="{44704B76-175D-400E-885E-40CC558F98BE}" type="presOf" srcId="{9770BA79-3637-47C9-8D01-5C064378D378}" destId="{FEB95737-9134-4062-B6A3-901B04E83031}" srcOrd="0" destOrd="0" presId="urn:microsoft.com/office/officeart/2005/8/layout/vList6"/>
    <dgm:cxn modelId="{FD4186C7-BD9B-4AC9-8847-02BB8131D67A}" srcId="{F0E59B67-7570-4183-B03F-A180B8AD9E03}" destId="{110C5D6A-3B25-4DEF-AF22-86C8FCB05722}" srcOrd="2" destOrd="0" parTransId="{4BB2C20B-AB6A-47C0-8D4C-3FA5DC238299}" sibTransId="{8AB4A8B5-22D1-448B-8A8D-686ED8811ECA}"/>
    <dgm:cxn modelId="{C76D39C6-3DEA-485D-A465-52B27242DC1E}" srcId="{99A12A7E-34B4-477A-BF1C-7970DF173632}" destId="{9770BA79-3637-47C9-8D01-5C064378D378}" srcOrd="0" destOrd="0" parTransId="{69A14422-6D8F-4050-9311-ACBBD6F7B38C}" sibTransId="{774ABC42-A96D-4042-B21D-E1257B9642B6}"/>
    <dgm:cxn modelId="{C52E948D-4770-407B-A6A2-D85791FA8B6E}" type="presOf" srcId="{32056A79-3FFD-4E54-A785-64780E372B96}" destId="{6DF9CC1E-9E1E-4D97-8F93-67CD9F26CFC6}" srcOrd="0" destOrd="0" presId="urn:microsoft.com/office/officeart/2005/8/layout/vList6"/>
    <dgm:cxn modelId="{6693A4BE-7D48-4DC7-A81D-C18770FBC8DD}" srcId="{D8259747-587A-44A3-A7EC-113D8E3230A0}" destId="{0AC28251-FA4C-4FB5-9DD7-F95F6EFFAE00}" srcOrd="1" destOrd="0" parTransId="{046CD29C-3E8E-4DE6-A5CB-99E98298308B}" sibTransId="{6B3854A3-8280-4762-8F5C-B884B71F96D1}"/>
    <dgm:cxn modelId="{20A3E1A0-ED80-467B-9615-D5090890552E}" type="presOf" srcId="{4830E502-076F-47AA-B909-C7A68C6DA464}" destId="{FEB95737-9134-4062-B6A3-901B04E83031}" srcOrd="0" destOrd="1" presId="urn:microsoft.com/office/officeart/2005/8/layout/vList6"/>
    <dgm:cxn modelId="{3EE17A24-02C5-41D8-B2FE-F8B3CE3D9260}" srcId="{8BD99EF2-B13E-423E-B25C-DA342928020D}" destId="{99A12A7E-34B4-477A-BF1C-7970DF173632}" srcOrd="4" destOrd="0" parTransId="{68AE4CAA-CCAA-43BB-A726-DBF578BCDB5B}" sibTransId="{A8DDF5F7-9A02-42DA-831A-C2DD0A259509}"/>
    <dgm:cxn modelId="{5BE2177C-6CAB-4726-A26B-9EFD327E5484}" srcId="{8BD99EF2-B13E-423E-B25C-DA342928020D}" destId="{F0E59B67-7570-4183-B03F-A180B8AD9E03}" srcOrd="3" destOrd="0" parTransId="{EA6CC4B5-1CED-45F6-82EF-36F0969D23E3}" sibTransId="{77267BF5-A7EE-4B5D-943E-691DAE588B7A}"/>
    <dgm:cxn modelId="{36E3D469-5E40-4C93-B3FA-C1C1C964A535}" srcId="{F0E59B67-7570-4183-B03F-A180B8AD9E03}" destId="{61D2814D-B240-4050-836F-98C6AF44B797}" srcOrd="1" destOrd="0" parTransId="{07C84231-E457-423F-AA90-235B038EA5E5}" sibTransId="{C4E21828-8ABF-4873-B8D7-A6CDA175A55E}"/>
    <dgm:cxn modelId="{F1D19CAB-C001-4B06-9A3E-855D81C23B36}" srcId="{424B41B6-9FFC-4D1F-9CDC-BE93096E1840}" destId="{28E60DF1-DA07-467B-AE8B-9DCEEFBC847B}" srcOrd="1" destOrd="0" parTransId="{63C08F0A-4BB9-48C9-BAF7-45E32819BC83}" sibTransId="{8544CB45-88AF-451A-A230-3E40E31F6574}"/>
    <dgm:cxn modelId="{7C0DC79E-6D97-473F-9229-91BA606484CB}" type="presOf" srcId="{F0E59B67-7570-4183-B03F-A180B8AD9E03}" destId="{25456371-5133-4396-8CF3-B9AE74F19789}" srcOrd="0" destOrd="0" presId="urn:microsoft.com/office/officeart/2005/8/layout/vList6"/>
    <dgm:cxn modelId="{3FE9F4FB-2F3C-4D81-A967-DEE980FA15BC}" type="presOf" srcId="{8BD99EF2-B13E-423E-B25C-DA342928020D}" destId="{9ED31B2F-7A53-4968-8616-5D2C9DB45915}" srcOrd="0" destOrd="0" presId="urn:microsoft.com/office/officeart/2005/8/layout/vList6"/>
    <dgm:cxn modelId="{AC6376F7-25F5-4D42-90AE-BE4521956789}" type="presOf" srcId="{99A12A7E-34B4-477A-BF1C-7970DF173632}" destId="{246EE030-0978-436F-88E6-0240ECF76011}" srcOrd="0" destOrd="0" presId="urn:microsoft.com/office/officeart/2005/8/layout/vList6"/>
    <dgm:cxn modelId="{E0A88EB6-69B5-4F8D-B28E-5994AE9B3D92}" type="presOf" srcId="{DCB16EFA-4E98-43C3-9BCE-6BBCD99D917C}" destId="{F4655E36-3D6D-4E8E-860E-7500D9C50F10}" srcOrd="0" destOrd="0" presId="urn:microsoft.com/office/officeart/2005/8/layout/vList6"/>
    <dgm:cxn modelId="{218A4741-DC91-4F53-8078-4CF157DACA3D}" srcId="{99A12A7E-34B4-477A-BF1C-7970DF173632}" destId="{CA334DCD-95AF-44F3-80D0-AFD4E62349A0}" srcOrd="2" destOrd="0" parTransId="{4DAE1C04-0DF1-4A06-90C2-79683BD326AB}" sibTransId="{DCEDA9C0-FC13-49DC-828D-82C5D07561F4}"/>
    <dgm:cxn modelId="{347B5BD3-EEAB-4049-A06D-95BEC2DB7263}" srcId="{3B6ADF37-AF9A-4699-8E94-AC1A4BBC241F}" destId="{B18929FC-0ADF-446E-9112-49B1A05FA4C9}" srcOrd="2" destOrd="0" parTransId="{BABFB4EC-75E9-427A-A550-CC74C5EAC794}" sibTransId="{54C2037E-60DE-4CCA-97CE-C7E88561815A}"/>
    <dgm:cxn modelId="{F9B4F6C4-E909-4C0B-930F-3CD737C00C4F}" srcId="{3B6ADF37-AF9A-4699-8E94-AC1A4BBC241F}" destId="{E829098E-9621-496F-BC5E-08EC8320BD2B}" srcOrd="1" destOrd="0" parTransId="{DD7C03BB-8BC4-4B3C-B127-208E405620CB}" sibTransId="{72D6686C-7950-4574-9CFD-44957964FD1E}"/>
    <dgm:cxn modelId="{08D02D10-CA79-4DD3-9782-013CD8B172DF}" type="presOf" srcId="{8F97FB6E-EF02-44A9-BFD2-A5CBCC57BF56}" destId="{F4655E36-3D6D-4E8E-860E-7500D9C50F10}" srcOrd="0" destOrd="2" presId="urn:microsoft.com/office/officeart/2005/8/layout/vList6"/>
    <dgm:cxn modelId="{52D18AF4-0479-438A-91A9-2E4AB4383912}" srcId="{424B41B6-9FFC-4D1F-9CDC-BE93096E1840}" destId="{8F97FB6E-EF02-44A9-BFD2-A5CBCC57BF56}" srcOrd="2" destOrd="0" parTransId="{94B04C2F-1A17-4B7A-A77F-ACFA92B54C6F}" sibTransId="{5F5FF639-5E3C-4909-8AF6-376A30A0AE6E}"/>
    <dgm:cxn modelId="{C8370BB0-25D8-4531-9209-31EE14B41496}" srcId="{99A12A7E-34B4-477A-BF1C-7970DF173632}" destId="{4830E502-076F-47AA-B909-C7A68C6DA464}" srcOrd="1" destOrd="0" parTransId="{5A7E2127-75A1-4F30-8E71-E3DE8CA6E9E9}" sibTransId="{98DE4EB7-C999-40A3-9B5E-72BC693F9F05}"/>
    <dgm:cxn modelId="{10EFB8E8-9B1C-4D3C-B9AB-D802923F6814}" type="presOf" srcId="{110C5D6A-3B25-4DEF-AF22-86C8FCB05722}" destId="{60C86AE4-E2A0-4E7F-A490-6BA9274EAA98}" srcOrd="0" destOrd="2" presId="urn:microsoft.com/office/officeart/2005/8/layout/vList6"/>
    <dgm:cxn modelId="{0CE5A3BF-8877-4DBD-BD80-7B8A8F1A446C}" type="presOf" srcId="{0FFE36C1-934B-4F08-93A6-010B001843A6}" destId="{12436BB5-3381-4264-994A-466B0A0698E1}" srcOrd="0" destOrd="0" presId="urn:microsoft.com/office/officeart/2005/8/layout/vList6"/>
    <dgm:cxn modelId="{CCC11256-1202-4090-B2A6-D72838DD9DF4}" type="presOf" srcId="{3B6ADF37-AF9A-4699-8E94-AC1A4BBC241F}" destId="{66EFC9F0-C849-47CE-A093-957D87DF22FA}" srcOrd="0" destOrd="0" presId="urn:microsoft.com/office/officeart/2005/8/layout/vList6"/>
    <dgm:cxn modelId="{66ECB854-3B66-42BE-A4DE-FBD267456C3D}" srcId="{F0E59B67-7570-4183-B03F-A180B8AD9E03}" destId="{2B02727E-6B09-48F7-B41C-61800B2F0FB7}" srcOrd="0" destOrd="0" parTransId="{691E41D6-ECD4-432E-B0DC-CECC2F6F698B}" sibTransId="{88962562-5B5C-41CB-AFAE-0B4D2D1279C3}"/>
    <dgm:cxn modelId="{1DAC0ACF-BFF7-47A0-825A-3221CF5BC9C5}" type="presOf" srcId="{424B41B6-9FFC-4D1F-9CDC-BE93096E1840}" destId="{C0DB8C10-B908-426F-A8E7-0A7902FD772A}" srcOrd="0" destOrd="0" presId="urn:microsoft.com/office/officeart/2005/8/layout/vList6"/>
    <dgm:cxn modelId="{665206FC-64A9-4255-B111-623451667871}" type="presOf" srcId="{2B02727E-6B09-48F7-B41C-61800B2F0FB7}" destId="{60C86AE4-E2A0-4E7F-A490-6BA9274EAA98}" srcOrd="0" destOrd="0" presId="urn:microsoft.com/office/officeart/2005/8/layout/vList6"/>
    <dgm:cxn modelId="{DC5B289B-6160-401A-968C-0AD2C44B314B}" type="presOf" srcId="{61D2814D-B240-4050-836F-98C6AF44B797}" destId="{60C86AE4-E2A0-4E7F-A490-6BA9274EAA98}" srcOrd="0" destOrd="1" presId="urn:microsoft.com/office/officeart/2005/8/layout/vList6"/>
    <dgm:cxn modelId="{48070D00-5036-4EE4-9DF3-A422E8018223}" srcId="{8BD99EF2-B13E-423E-B25C-DA342928020D}" destId="{3B6ADF37-AF9A-4699-8E94-AC1A4BBC241F}" srcOrd="1" destOrd="0" parTransId="{8685BE2D-51C7-4310-B90B-58B29FA1DD3E}" sibTransId="{2729B45F-7511-48C0-89D6-0E35EE09EE25}"/>
    <dgm:cxn modelId="{35D16F3B-736D-4D37-B54D-9D9082E5FC03}" type="presParOf" srcId="{9ED31B2F-7A53-4968-8616-5D2C9DB45915}" destId="{AF5524D4-030A-4014-BD60-D916A0FCC565}" srcOrd="0" destOrd="0" presId="urn:microsoft.com/office/officeart/2005/8/layout/vList6"/>
    <dgm:cxn modelId="{181E20C3-7EF6-43C9-9965-F2B54F5F9997}" type="presParOf" srcId="{AF5524D4-030A-4014-BD60-D916A0FCC565}" destId="{FFA4923F-D75C-419A-9644-C8134AA70C29}" srcOrd="0" destOrd="0" presId="urn:microsoft.com/office/officeart/2005/8/layout/vList6"/>
    <dgm:cxn modelId="{BF49ECE9-E740-4067-96FE-230EFDEEBA11}" type="presParOf" srcId="{AF5524D4-030A-4014-BD60-D916A0FCC565}" destId="{12436BB5-3381-4264-994A-466B0A0698E1}" srcOrd="1" destOrd="0" presId="urn:microsoft.com/office/officeart/2005/8/layout/vList6"/>
    <dgm:cxn modelId="{9E375082-9B69-47EA-AE2E-758415BD6575}" type="presParOf" srcId="{9ED31B2F-7A53-4968-8616-5D2C9DB45915}" destId="{7BE909C5-21DA-4672-9BC0-90D9E1DDB843}" srcOrd="1" destOrd="0" presId="urn:microsoft.com/office/officeart/2005/8/layout/vList6"/>
    <dgm:cxn modelId="{AC15B309-E8CC-497E-B340-D700AE030366}" type="presParOf" srcId="{9ED31B2F-7A53-4968-8616-5D2C9DB45915}" destId="{B3929A41-984D-42E1-A399-188547D483B9}" srcOrd="2" destOrd="0" presId="urn:microsoft.com/office/officeart/2005/8/layout/vList6"/>
    <dgm:cxn modelId="{217E273E-D78D-4425-ABC0-56FC163B8A92}" type="presParOf" srcId="{B3929A41-984D-42E1-A399-188547D483B9}" destId="{66EFC9F0-C849-47CE-A093-957D87DF22FA}" srcOrd="0" destOrd="0" presId="urn:microsoft.com/office/officeart/2005/8/layout/vList6"/>
    <dgm:cxn modelId="{A839E2F2-56D3-4338-BC37-0A846AD16052}" type="presParOf" srcId="{B3929A41-984D-42E1-A399-188547D483B9}" destId="{6DF9CC1E-9E1E-4D97-8F93-67CD9F26CFC6}" srcOrd="1" destOrd="0" presId="urn:microsoft.com/office/officeart/2005/8/layout/vList6"/>
    <dgm:cxn modelId="{FF6266EE-D117-4655-BC49-BF0C896755A3}" type="presParOf" srcId="{9ED31B2F-7A53-4968-8616-5D2C9DB45915}" destId="{6389C937-5414-49D0-B2C6-5410D251242A}" srcOrd="3" destOrd="0" presId="urn:microsoft.com/office/officeart/2005/8/layout/vList6"/>
    <dgm:cxn modelId="{01A26DC7-5B3D-411A-90FD-E6FD5E116063}" type="presParOf" srcId="{9ED31B2F-7A53-4968-8616-5D2C9DB45915}" destId="{29549A87-ED5A-426E-B689-B255B9D38B9F}" srcOrd="4" destOrd="0" presId="urn:microsoft.com/office/officeart/2005/8/layout/vList6"/>
    <dgm:cxn modelId="{19B4F194-25E3-4175-9C71-2EB67AE5C750}" type="presParOf" srcId="{29549A87-ED5A-426E-B689-B255B9D38B9F}" destId="{C0DB8C10-B908-426F-A8E7-0A7902FD772A}" srcOrd="0" destOrd="0" presId="urn:microsoft.com/office/officeart/2005/8/layout/vList6"/>
    <dgm:cxn modelId="{1AF9EDD1-67C1-4BDA-BF52-DF54181E4F59}" type="presParOf" srcId="{29549A87-ED5A-426E-B689-B255B9D38B9F}" destId="{F4655E36-3D6D-4E8E-860E-7500D9C50F10}" srcOrd="1" destOrd="0" presId="urn:microsoft.com/office/officeart/2005/8/layout/vList6"/>
    <dgm:cxn modelId="{11FF7AC2-8A55-4F4E-84A3-5858CF38FBEF}" type="presParOf" srcId="{9ED31B2F-7A53-4968-8616-5D2C9DB45915}" destId="{5D23DCD4-66C2-4C70-A435-45952981B3CE}" srcOrd="5" destOrd="0" presId="urn:microsoft.com/office/officeart/2005/8/layout/vList6"/>
    <dgm:cxn modelId="{191A71CB-9918-4E98-9EBC-E3349D84AAD3}" type="presParOf" srcId="{9ED31B2F-7A53-4968-8616-5D2C9DB45915}" destId="{A2FCC4DB-9AA3-4BB4-A7E9-75FBEC842E0D}" srcOrd="6" destOrd="0" presId="urn:microsoft.com/office/officeart/2005/8/layout/vList6"/>
    <dgm:cxn modelId="{486748CD-B215-4EB5-8580-BEEFFE7E197A}" type="presParOf" srcId="{A2FCC4DB-9AA3-4BB4-A7E9-75FBEC842E0D}" destId="{25456371-5133-4396-8CF3-B9AE74F19789}" srcOrd="0" destOrd="0" presId="urn:microsoft.com/office/officeart/2005/8/layout/vList6"/>
    <dgm:cxn modelId="{2C7649F3-16EA-4711-95C8-774F2BEFFCAC}" type="presParOf" srcId="{A2FCC4DB-9AA3-4BB4-A7E9-75FBEC842E0D}" destId="{60C86AE4-E2A0-4E7F-A490-6BA9274EAA98}" srcOrd="1" destOrd="0" presId="urn:microsoft.com/office/officeart/2005/8/layout/vList6"/>
    <dgm:cxn modelId="{7A7C1D36-4952-4ED8-9A74-8F1BA74E1812}" type="presParOf" srcId="{9ED31B2F-7A53-4968-8616-5D2C9DB45915}" destId="{3A1FE822-5323-4235-9134-CA1D41CD0EC3}" srcOrd="7" destOrd="0" presId="urn:microsoft.com/office/officeart/2005/8/layout/vList6"/>
    <dgm:cxn modelId="{E44F69D3-B87D-4FE5-808E-FA09756FA8CE}" type="presParOf" srcId="{9ED31B2F-7A53-4968-8616-5D2C9DB45915}" destId="{4DE85DA1-48A0-4134-9564-798A882F9CB9}" srcOrd="8" destOrd="0" presId="urn:microsoft.com/office/officeart/2005/8/layout/vList6"/>
    <dgm:cxn modelId="{181B4916-38DF-4169-BBA8-1393658503B1}" type="presParOf" srcId="{4DE85DA1-48A0-4134-9564-798A882F9CB9}" destId="{246EE030-0978-436F-88E6-0240ECF76011}" srcOrd="0" destOrd="0" presId="urn:microsoft.com/office/officeart/2005/8/layout/vList6"/>
    <dgm:cxn modelId="{094806F7-8910-40AE-928F-D70108AEC7F0}" type="presParOf" srcId="{4DE85DA1-48A0-4134-9564-798A882F9CB9}" destId="{FEB95737-9134-4062-B6A3-901B04E830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99EF2-B13E-423E-B25C-DA342928020D}" type="doc">
      <dgm:prSet loTypeId="urn:microsoft.com/office/officeart/2005/8/layout/v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8259747-587A-44A3-A7EC-113D8E3230A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SVG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4908D-46D2-452C-BD76-C16C9467E77A}" type="parTrans" cxnId="{D6636975-5263-4CF4-BC21-7F60F6E9BF08}">
      <dgm:prSet/>
      <dgm:spPr/>
      <dgm:t>
        <a:bodyPr/>
        <a:lstStyle/>
        <a:p>
          <a:endParaRPr lang="pl-PL"/>
        </a:p>
      </dgm:t>
    </dgm:pt>
    <dgm:pt modelId="{AB19996E-6ADC-417A-B589-B13977239346}" type="sibTrans" cxnId="{D6636975-5263-4CF4-BC21-7F60F6E9BF08}">
      <dgm:prSet/>
      <dgm:spPr/>
      <dgm:t>
        <a:bodyPr/>
        <a:lstStyle/>
        <a:p>
          <a:endParaRPr lang="pl-PL"/>
        </a:p>
      </dgm:t>
    </dgm:pt>
    <dgm:pt modelId="{0FFE36C1-934B-4F08-93A6-010B001843A6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Format 2D, statyczny lub animowany</a:t>
          </a:r>
          <a:endParaRPr lang="pl-PL" sz="1100" b="1" dirty="0"/>
        </a:p>
      </dgm:t>
    </dgm:pt>
    <dgm:pt modelId="{3AAB5769-D4BC-4232-99AE-012CB066BA2C}" type="parTrans" cxnId="{8D2E7810-2E9E-4AA5-97F9-9C1954746501}">
      <dgm:prSet/>
      <dgm:spPr/>
      <dgm:t>
        <a:bodyPr/>
        <a:lstStyle/>
        <a:p>
          <a:endParaRPr lang="pl-PL"/>
        </a:p>
      </dgm:t>
    </dgm:pt>
    <dgm:pt modelId="{D4523F6D-24A1-4A60-865A-615FCF7E4CCB}" type="sibTrans" cxnId="{8D2E7810-2E9E-4AA5-97F9-9C1954746501}">
      <dgm:prSet/>
      <dgm:spPr/>
      <dgm:t>
        <a:bodyPr/>
        <a:lstStyle/>
        <a:p>
          <a:endParaRPr lang="pl-PL"/>
        </a:p>
      </dgm:t>
    </dgm:pt>
    <dgm:pt modelId="{0AC28251-FA4C-4FB5-9DD7-F95F6EFFAE00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Strony www</a:t>
          </a:r>
          <a:endParaRPr lang="pl-PL" sz="1100" b="1" dirty="0"/>
        </a:p>
      </dgm:t>
    </dgm:pt>
    <dgm:pt modelId="{046CD29C-3E8E-4DE6-A5CB-99E98298308B}" type="parTrans" cxnId="{6693A4BE-7D48-4DC7-A81D-C18770FBC8DD}">
      <dgm:prSet/>
      <dgm:spPr/>
      <dgm:t>
        <a:bodyPr/>
        <a:lstStyle/>
        <a:p>
          <a:endParaRPr lang="pl-PL"/>
        </a:p>
      </dgm:t>
    </dgm:pt>
    <dgm:pt modelId="{6B3854A3-8280-4762-8F5C-B884B71F96D1}" type="sibTrans" cxnId="{6693A4BE-7D48-4DC7-A81D-C18770FBC8DD}">
      <dgm:prSet/>
      <dgm:spPr/>
      <dgm:t>
        <a:bodyPr/>
        <a:lstStyle/>
        <a:p>
          <a:endParaRPr lang="pl-PL"/>
        </a:p>
      </dgm:t>
    </dgm:pt>
    <dgm:pt modelId="{3B6ADF37-AF9A-4699-8E94-AC1A4BBC241F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EPS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5BE2D-51C7-4310-B90B-58B29FA1DD3E}" type="parTrans" cxnId="{48070D00-5036-4EE4-9DF3-A422E8018223}">
      <dgm:prSet/>
      <dgm:spPr/>
      <dgm:t>
        <a:bodyPr/>
        <a:lstStyle/>
        <a:p>
          <a:endParaRPr lang="pl-PL"/>
        </a:p>
      </dgm:t>
    </dgm:pt>
    <dgm:pt modelId="{2729B45F-7511-48C0-89D6-0E35EE09EE25}" type="sibTrans" cxnId="{48070D00-5036-4EE4-9DF3-A422E8018223}">
      <dgm:prSet/>
      <dgm:spPr/>
      <dgm:t>
        <a:bodyPr/>
        <a:lstStyle/>
        <a:p>
          <a:endParaRPr lang="pl-PL"/>
        </a:p>
      </dgm:t>
    </dgm:pt>
    <dgm:pt modelId="{32056A79-3FFD-4E54-A785-64780E372B96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Do opisu grafiki wektorowej i bitmapowej</a:t>
          </a:r>
          <a:endParaRPr lang="pl-PL" sz="1100" b="1" dirty="0"/>
        </a:p>
      </dgm:t>
    </dgm:pt>
    <dgm:pt modelId="{6F4601F4-8CEF-4F55-8D8A-313A6D28502E}" type="parTrans" cxnId="{D605926F-610D-4B54-8929-F47D28DAFB29}">
      <dgm:prSet/>
      <dgm:spPr/>
      <dgm:t>
        <a:bodyPr/>
        <a:lstStyle/>
        <a:p>
          <a:endParaRPr lang="pl-PL"/>
        </a:p>
      </dgm:t>
    </dgm:pt>
    <dgm:pt modelId="{51F1BC0A-9B33-4153-B43F-6E3470170ABA}" type="sibTrans" cxnId="{D605926F-610D-4B54-8929-F47D28DAFB29}">
      <dgm:prSet/>
      <dgm:spPr/>
      <dgm:t>
        <a:bodyPr/>
        <a:lstStyle/>
        <a:p>
          <a:endParaRPr lang="pl-PL"/>
        </a:p>
      </dgm:t>
    </dgm:pt>
    <dgm:pt modelId="{E829098E-9621-496F-BC5E-08EC8320BD2B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Opisany w języku </a:t>
          </a:r>
          <a:r>
            <a:rPr lang="pl-PL" sz="1100" b="1" dirty="0" err="1" smtClean="0"/>
            <a:t>PostScrip</a:t>
          </a:r>
          <a:endParaRPr lang="pl-PL" sz="1100" b="1" dirty="0"/>
        </a:p>
      </dgm:t>
    </dgm:pt>
    <dgm:pt modelId="{DD7C03BB-8BC4-4B3C-B127-208E405620CB}" type="parTrans" cxnId="{F9B4F6C4-E909-4C0B-930F-3CD737C00C4F}">
      <dgm:prSet/>
      <dgm:spPr/>
      <dgm:t>
        <a:bodyPr/>
        <a:lstStyle/>
        <a:p>
          <a:endParaRPr lang="pl-PL"/>
        </a:p>
      </dgm:t>
    </dgm:pt>
    <dgm:pt modelId="{72D6686C-7950-4574-9CFD-44957964FD1E}" type="sibTrans" cxnId="{F9B4F6C4-E909-4C0B-930F-3CD737C00C4F}">
      <dgm:prSet/>
      <dgm:spPr/>
      <dgm:t>
        <a:bodyPr/>
        <a:lstStyle/>
        <a:p>
          <a:endParaRPr lang="pl-PL"/>
        </a:p>
      </dgm:t>
    </dgm:pt>
    <dgm:pt modelId="{B18929FC-0ADF-446E-9112-49B1A05FA4C9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Możliwość prostych animacji i przezroczystość obrazu</a:t>
          </a:r>
          <a:endParaRPr lang="pl-PL" sz="1100" b="1" dirty="0"/>
        </a:p>
      </dgm:t>
    </dgm:pt>
    <dgm:pt modelId="{BABFB4EC-75E9-427A-A550-CC74C5EAC794}" type="parTrans" cxnId="{347B5BD3-EEAB-4049-A06D-95BEC2DB7263}">
      <dgm:prSet/>
      <dgm:spPr/>
      <dgm:t>
        <a:bodyPr/>
        <a:lstStyle/>
        <a:p>
          <a:endParaRPr lang="pl-PL"/>
        </a:p>
      </dgm:t>
    </dgm:pt>
    <dgm:pt modelId="{54C2037E-60DE-4CCA-97CE-C7E88561815A}" type="sibTrans" cxnId="{347B5BD3-EEAB-4049-A06D-95BEC2DB7263}">
      <dgm:prSet/>
      <dgm:spPr/>
      <dgm:t>
        <a:bodyPr/>
        <a:lstStyle/>
        <a:p>
          <a:endParaRPr lang="pl-PL"/>
        </a:p>
      </dgm:t>
    </dgm:pt>
    <dgm:pt modelId="{DCB16EFA-4E98-43C3-9BCE-6BBCD99D917C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  CDR format opatentowany prze Corel </a:t>
          </a:r>
          <a:r>
            <a:rPr lang="pl-PL" sz="1100" b="1" dirty="0" err="1" smtClean="0"/>
            <a:t>Corporation</a:t>
          </a:r>
          <a:endParaRPr lang="pl-PL" sz="1100" b="1" dirty="0"/>
        </a:p>
      </dgm:t>
    </dgm:pt>
    <dgm:pt modelId="{F736F8B0-FDC0-4B22-BB60-76A174B4B687}" type="parTrans" cxnId="{785EE9E6-CCC7-4893-9C69-B2AE9F2B68C2}">
      <dgm:prSet/>
      <dgm:spPr/>
      <dgm:t>
        <a:bodyPr/>
        <a:lstStyle/>
        <a:p>
          <a:endParaRPr lang="pl-PL"/>
        </a:p>
      </dgm:t>
    </dgm:pt>
    <dgm:pt modelId="{1F615406-2B39-4437-8AFD-98846E770CEB}" type="sibTrans" cxnId="{785EE9E6-CCC7-4893-9C69-B2AE9F2B68C2}">
      <dgm:prSet/>
      <dgm:spPr/>
      <dgm:t>
        <a:bodyPr/>
        <a:lstStyle/>
        <a:p>
          <a:endParaRPr lang="pl-PL"/>
        </a:p>
      </dgm:t>
    </dgm:pt>
    <dgm:pt modelId="{424B41B6-9FFC-4D1F-9CDC-BE93096E184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CDR/AI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723F2-A6DA-4CDD-88EF-190B4F36AC0E}" type="parTrans" cxnId="{59C0A3C5-E16B-4BCA-B62E-BBDFA83BCB32}">
      <dgm:prSet/>
      <dgm:spPr/>
      <dgm:t>
        <a:bodyPr/>
        <a:lstStyle/>
        <a:p>
          <a:endParaRPr lang="pl-PL"/>
        </a:p>
      </dgm:t>
    </dgm:pt>
    <dgm:pt modelId="{CDE12CF6-F415-42DB-8FD1-2698BE0DCCB2}" type="sibTrans" cxnId="{59C0A3C5-E16B-4BCA-B62E-BBDFA83BCB32}">
      <dgm:prSet/>
      <dgm:spPr/>
      <dgm:t>
        <a:bodyPr/>
        <a:lstStyle/>
        <a:p>
          <a:endParaRPr lang="pl-PL"/>
        </a:p>
      </dgm:t>
    </dgm:pt>
    <dgm:pt modelId="{F0E59B67-7570-4183-B03F-A180B8AD9E03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WMF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CC4B5-1CED-45F6-82EF-36F0969D23E3}" type="parTrans" cxnId="{5BE2177C-6CAB-4726-A26B-9EFD327E5484}">
      <dgm:prSet/>
      <dgm:spPr/>
      <dgm:t>
        <a:bodyPr/>
        <a:lstStyle/>
        <a:p>
          <a:endParaRPr lang="pl-PL"/>
        </a:p>
      </dgm:t>
    </dgm:pt>
    <dgm:pt modelId="{77267BF5-A7EE-4B5D-943E-691DAE588B7A}" type="sibTrans" cxnId="{5BE2177C-6CAB-4726-A26B-9EFD327E5484}">
      <dgm:prSet/>
      <dgm:spPr/>
      <dgm:t>
        <a:bodyPr/>
        <a:lstStyle/>
        <a:p>
          <a:endParaRPr lang="pl-PL"/>
        </a:p>
      </dgm:t>
    </dgm:pt>
    <dgm:pt modelId="{2B02727E-6B09-48F7-B41C-61800B2F0FB7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 tworzony przez narzędzia do rysowania np. w MS Office</a:t>
          </a:r>
          <a:endParaRPr lang="pl-PL" sz="1100" b="1" dirty="0"/>
        </a:p>
      </dgm:t>
    </dgm:pt>
    <dgm:pt modelId="{691E41D6-ECD4-432E-B0DC-CECC2F6F698B}" type="parTrans" cxnId="{66ECB854-3B66-42BE-A4DE-FBD267456C3D}">
      <dgm:prSet/>
      <dgm:spPr/>
      <dgm:t>
        <a:bodyPr/>
        <a:lstStyle/>
        <a:p>
          <a:endParaRPr lang="pl-PL"/>
        </a:p>
      </dgm:t>
    </dgm:pt>
    <dgm:pt modelId="{88962562-5B5C-41CB-AFAE-0B4D2D1279C3}" type="sibTrans" cxnId="{66ECB854-3B66-42BE-A4DE-FBD267456C3D}">
      <dgm:prSet/>
      <dgm:spPr/>
      <dgm:t>
        <a:bodyPr/>
        <a:lstStyle/>
        <a:p>
          <a:endParaRPr lang="pl-PL"/>
        </a:p>
      </dgm:t>
    </dgm:pt>
    <dgm:pt modelId="{99A12A7E-34B4-477A-BF1C-7970DF173632}">
      <dgm:prSet/>
      <dgm:spPr/>
      <dgm:t>
        <a:bodyPr/>
        <a:lstStyle/>
        <a:p>
          <a:r>
            <a:rPr lang="pl-PL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DXF</a:t>
          </a:r>
          <a:endParaRPr lang="pl-PL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E4CAA-CCAA-43BB-A726-DBF578BCDB5B}" type="parTrans" cxnId="{3EE17A24-02C5-41D8-B2FE-F8B3CE3D9260}">
      <dgm:prSet/>
      <dgm:spPr/>
      <dgm:t>
        <a:bodyPr/>
        <a:lstStyle/>
        <a:p>
          <a:endParaRPr lang="pl-PL"/>
        </a:p>
      </dgm:t>
    </dgm:pt>
    <dgm:pt modelId="{A8DDF5F7-9A02-42DA-831A-C2DD0A259509}" type="sibTrans" cxnId="{3EE17A24-02C5-41D8-B2FE-F8B3CE3D9260}">
      <dgm:prSet/>
      <dgm:spPr/>
      <dgm:t>
        <a:bodyPr/>
        <a:lstStyle/>
        <a:p>
          <a:endParaRPr lang="pl-PL"/>
        </a:p>
      </dgm:t>
    </dgm:pt>
    <dgm:pt modelId="{9770BA79-3637-47C9-8D01-5C064378D378}">
      <dgm:prSet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Format 3d do wymiany danych w CAD – rysunki techniczne</a:t>
          </a:r>
          <a:endParaRPr lang="pl-PL" sz="1100" b="1" dirty="0"/>
        </a:p>
      </dgm:t>
    </dgm:pt>
    <dgm:pt modelId="{69A14422-6D8F-4050-9311-ACBBD6F7B38C}" type="parTrans" cxnId="{C76D39C6-3DEA-485D-A465-52B27242DC1E}">
      <dgm:prSet/>
      <dgm:spPr/>
      <dgm:t>
        <a:bodyPr/>
        <a:lstStyle/>
        <a:p>
          <a:endParaRPr lang="pl-PL"/>
        </a:p>
      </dgm:t>
    </dgm:pt>
    <dgm:pt modelId="{774ABC42-A96D-4042-B21D-E1257B9642B6}" type="sibTrans" cxnId="{C76D39C6-3DEA-485D-A465-52B27242DC1E}">
      <dgm:prSet/>
      <dgm:spPr/>
      <dgm:t>
        <a:bodyPr/>
        <a:lstStyle/>
        <a:p>
          <a:endParaRPr lang="pl-PL"/>
        </a:p>
      </dgm:t>
    </dgm:pt>
    <dgm:pt modelId="{C37E84AA-222A-4676-A77E-E81DF7743FE1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Umożliwia stosowanie : filtrów, masek i przezroczystości</a:t>
          </a:r>
          <a:endParaRPr lang="pl-PL" sz="1100" b="1" dirty="0"/>
        </a:p>
      </dgm:t>
    </dgm:pt>
    <dgm:pt modelId="{24F6DAB5-2180-460F-9461-9AAB7B65DD43}" type="parTrans" cxnId="{80CD8B26-0EFA-4C78-B6AD-3412B9450B55}">
      <dgm:prSet/>
      <dgm:spPr/>
    </dgm:pt>
    <dgm:pt modelId="{168D40C7-FC14-4EF4-8EED-9C448BD9B6EE}" type="sibTrans" cxnId="{80CD8B26-0EFA-4C78-B6AD-3412B9450B55}">
      <dgm:prSet/>
      <dgm:spPr/>
    </dgm:pt>
    <dgm:pt modelId="{C45742F4-139C-4C67-851F-C82CE66C8D65}">
      <dgm:prSet phldrT="[Tekst]" custT="1"/>
      <dgm:spPr>
        <a:solidFill>
          <a:srgbClr val="00B0F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pl-PL" sz="1100" b="1" dirty="0" smtClean="0"/>
            <a:t>  AI format opatentowany przez Adobe</a:t>
          </a:r>
          <a:endParaRPr lang="pl-PL" sz="1100" b="1" dirty="0"/>
        </a:p>
      </dgm:t>
    </dgm:pt>
    <dgm:pt modelId="{03FE72B4-A08A-4591-BD8A-99FD01332287}" type="parTrans" cxnId="{721040AA-6782-470B-87EE-AB49C0B6F053}">
      <dgm:prSet/>
      <dgm:spPr/>
    </dgm:pt>
    <dgm:pt modelId="{0A2E3E78-5B7B-46F2-A7AB-E97221A663A7}" type="sibTrans" cxnId="{721040AA-6782-470B-87EE-AB49C0B6F053}">
      <dgm:prSet/>
      <dgm:spPr/>
    </dgm:pt>
    <dgm:pt modelId="{9ED31B2F-7A53-4968-8616-5D2C9DB45915}" type="pres">
      <dgm:prSet presAssocID="{8BD99EF2-B13E-423E-B25C-DA34292802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F5524D4-030A-4014-BD60-D916A0FCC565}" type="pres">
      <dgm:prSet presAssocID="{D8259747-587A-44A3-A7EC-113D8E3230A0}" presName="linNode" presStyleCnt="0"/>
      <dgm:spPr/>
    </dgm:pt>
    <dgm:pt modelId="{FFA4923F-D75C-419A-9644-C8134AA70C29}" type="pres">
      <dgm:prSet presAssocID="{D8259747-587A-44A3-A7EC-113D8E3230A0}" presName="parentShp" presStyleLbl="node1" presStyleIdx="0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36BB5-3381-4264-994A-466B0A0698E1}" type="pres">
      <dgm:prSet presAssocID="{D8259747-587A-44A3-A7EC-113D8E3230A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E909C5-21DA-4672-9BC0-90D9E1DDB843}" type="pres">
      <dgm:prSet presAssocID="{AB19996E-6ADC-417A-B589-B13977239346}" presName="spacing" presStyleCnt="0"/>
      <dgm:spPr/>
    </dgm:pt>
    <dgm:pt modelId="{B3929A41-984D-42E1-A399-188547D483B9}" type="pres">
      <dgm:prSet presAssocID="{3B6ADF37-AF9A-4699-8E94-AC1A4BBC241F}" presName="linNode" presStyleCnt="0"/>
      <dgm:spPr/>
    </dgm:pt>
    <dgm:pt modelId="{66EFC9F0-C849-47CE-A093-957D87DF22FA}" type="pres">
      <dgm:prSet presAssocID="{3B6ADF37-AF9A-4699-8E94-AC1A4BBC241F}" presName="parentShp" presStyleLbl="node1" presStyleIdx="1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F9CC1E-9E1E-4D97-8F93-67CD9F26CFC6}" type="pres">
      <dgm:prSet presAssocID="{3B6ADF37-AF9A-4699-8E94-AC1A4BBC241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89C937-5414-49D0-B2C6-5410D251242A}" type="pres">
      <dgm:prSet presAssocID="{2729B45F-7511-48C0-89D6-0E35EE09EE25}" presName="spacing" presStyleCnt="0"/>
      <dgm:spPr/>
    </dgm:pt>
    <dgm:pt modelId="{29549A87-ED5A-426E-B689-B255B9D38B9F}" type="pres">
      <dgm:prSet presAssocID="{424B41B6-9FFC-4D1F-9CDC-BE93096E1840}" presName="linNode" presStyleCnt="0"/>
      <dgm:spPr/>
    </dgm:pt>
    <dgm:pt modelId="{C0DB8C10-B908-426F-A8E7-0A7902FD772A}" type="pres">
      <dgm:prSet presAssocID="{424B41B6-9FFC-4D1F-9CDC-BE93096E1840}" presName="parentShp" presStyleLbl="node1" presStyleIdx="2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655E36-3D6D-4E8E-860E-7500D9C50F10}" type="pres">
      <dgm:prSet presAssocID="{424B41B6-9FFC-4D1F-9CDC-BE93096E184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23DCD4-66C2-4C70-A435-45952981B3CE}" type="pres">
      <dgm:prSet presAssocID="{CDE12CF6-F415-42DB-8FD1-2698BE0DCCB2}" presName="spacing" presStyleCnt="0"/>
      <dgm:spPr/>
    </dgm:pt>
    <dgm:pt modelId="{A2FCC4DB-9AA3-4BB4-A7E9-75FBEC842E0D}" type="pres">
      <dgm:prSet presAssocID="{F0E59B67-7570-4183-B03F-A180B8AD9E03}" presName="linNode" presStyleCnt="0"/>
      <dgm:spPr/>
    </dgm:pt>
    <dgm:pt modelId="{25456371-5133-4396-8CF3-B9AE74F19789}" type="pres">
      <dgm:prSet presAssocID="{F0E59B67-7570-4183-B03F-A180B8AD9E03}" presName="parentShp" presStyleLbl="node1" presStyleIdx="3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C86AE4-E2A0-4E7F-A490-6BA9274EAA98}" type="pres">
      <dgm:prSet presAssocID="{F0E59B67-7570-4183-B03F-A180B8AD9E0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1FE822-5323-4235-9134-CA1D41CD0EC3}" type="pres">
      <dgm:prSet presAssocID="{77267BF5-A7EE-4B5D-943E-691DAE588B7A}" presName="spacing" presStyleCnt="0"/>
      <dgm:spPr/>
    </dgm:pt>
    <dgm:pt modelId="{4DE85DA1-48A0-4134-9564-798A882F9CB9}" type="pres">
      <dgm:prSet presAssocID="{99A12A7E-34B4-477A-BF1C-7970DF173632}" presName="linNode" presStyleCnt="0"/>
      <dgm:spPr/>
    </dgm:pt>
    <dgm:pt modelId="{246EE030-0978-436F-88E6-0240ECF76011}" type="pres">
      <dgm:prSet presAssocID="{99A12A7E-34B4-477A-BF1C-7970DF173632}" presName="parentShp" presStyleLbl="node1" presStyleIdx="4" presStyleCnt="5" custScaleX="60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B95737-9134-4062-B6A3-901B04E83031}" type="pres">
      <dgm:prSet presAssocID="{99A12A7E-34B4-477A-BF1C-7970DF17363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CD8B26-0EFA-4C78-B6AD-3412B9450B55}" srcId="{D8259747-587A-44A3-A7EC-113D8E3230A0}" destId="{C37E84AA-222A-4676-A77E-E81DF7743FE1}" srcOrd="2" destOrd="0" parTransId="{24F6DAB5-2180-460F-9461-9AAB7B65DD43}" sibTransId="{168D40C7-FC14-4EF4-8EED-9C448BD9B6EE}"/>
    <dgm:cxn modelId="{0A11C4EB-F5A1-4F4D-96BD-0E30E8032C62}" type="presOf" srcId="{2B02727E-6B09-48F7-B41C-61800B2F0FB7}" destId="{60C86AE4-E2A0-4E7F-A490-6BA9274EAA98}" srcOrd="0" destOrd="0" presId="urn:microsoft.com/office/officeart/2005/8/layout/vList6"/>
    <dgm:cxn modelId="{C76D39C6-3DEA-485D-A465-52B27242DC1E}" srcId="{99A12A7E-34B4-477A-BF1C-7970DF173632}" destId="{9770BA79-3637-47C9-8D01-5C064378D378}" srcOrd="0" destOrd="0" parTransId="{69A14422-6D8F-4050-9311-ACBBD6F7B38C}" sibTransId="{774ABC42-A96D-4042-B21D-E1257B9642B6}"/>
    <dgm:cxn modelId="{73A2714D-350F-4107-A193-DDA8AA51A5E3}" type="presOf" srcId="{D8259747-587A-44A3-A7EC-113D8E3230A0}" destId="{FFA4923F-D75C-419A-9644-C8134AA70C29}" srcOrd="0" destOrd="0" presId="urn:microsoft.com/office/officeart/2005/8/layout/vList6"/>
    <dgm:cxn modelId="{F9B4F6C4-E909-4C0B-930F-3CD737C00C4F}" srcId="{3B6ADF37-AF9A-4699-8E94-AC1A4BBC241F}" destId="{E829098E-9621-496F-BC5E-08EC8320BD2B}" srcOrd="1" destOrd="0" parTransId="{DD7C03BB-8BC4-4B3C-B127-208E405620CB}" sibTransId="{72D6686C-7950-4574-9CFD-44957964FD1E}"/>
    <dgm:cxn modelId="{F648B9B4-0E49-4A75-95CC-8994C58A5B36}" type="presOf" srcId="{32056A79-3FFD-4E54-A785-64780E372B96}" destId="{6DF9CC1E-9E1E-4D97-8F93-67CD9F26CFC6}" srcOrd="0" destOrd="0" presId="urn:microsoft.com/office/officeart/2005/8/layout/vList6"/>
    <dgm:cxn modelId="{D6636975-5263-4CF4-BC21-7F60F6E9BF08}" srcId="{8BD99EF2-B13E-423E-B25C-DA342928020D}" destId="{D8259747-587A-44A3-A7EC-113D8E3230A0}" srcOrd="0" destOrd="0" parTransId="{25F4908D-46D2-452C-BD76-C16C9467E77A}" sibTransId="{AB19996E-6ADC-417A-B589-B13977239346}"/>
    <dgm:cxn modelId="{5E6F4379-8191-4AF6-881F-4478A20A74A7}" type="presOf" srcId="{0AC28251-FA4C-4FB5-9DD7-F95F6EFFAE00}" destId="{12436BB5-3381-4264-994A-466B0A0698E1}" srcOrd="0" destOrd="1" presId="urn:microsoft.com/office/officeart/2005/8/layout/vList6"/>
    <dgm:cxn modelId="{43996446-3DCB-4035-98E6-D69232B5FF2A}" type="presOf" srcId="{424B41B6-9FFC-4D1F-9CDC-BE93096E1840}" destId="{C0DB8C10-B908-426F-A8E7-0A7902FD772A}" srcOrd="0" destOrd="0" presId="urn:microsoft.com/office/officeart/2005/8/layout/vList6"/>
    <dgm:cxn modelId="{785EE9E6-CCC7-4893-9C69-B2AE9F2B68C2}" srcId="{424B41B6-9FFC-4D1F-9CDC-BE93096E1840}" destId="{DCB16EFA-4E98-43C3-9BCE-6BBCD99D917C}" srcOrd="0" destOrd="0" parTransId="{F736F8B0-FDC0-4B22-BB60-76A174B4B687}" sibTransId="{1F615406-2B39-4437-8AFD-98846E770CEB}"/>
    <dgm:cxn modelId="{56AEA761-3F9D-45BB-8781-6A82EDBBF973}" type="presOf" srcId="{0FFE36C1-934B-4F08-93A6-010B001843A6}" destId="{12436BB5-3381-4264-994A-466B0A0698E1}" srcOrd="0" destOrd="0" presId="urn:microsoft.com/office/officeart/2005/8/layout/vList6"/>
    <dgm:cxn modelId="{8D2E7810-2E9E-4AA5-97F9-9C1954746501}" srcId="{D8259747-587A-44A3-A7EC-113D8E3230A0}" destId="{0FFE36C1-934B-4F08-93A6-010B001843A6}" srcOrd="0" destOrd="0" parTransId="{3AAB5769-D4BC-4232-99AE-012CB066BA2C}" sibTransId="{D4523F6D-24A1-4A60-865A-615FCF7E4CCB}"/>
    <dgm:cxn modelId="{EF5C1D64-E32C-418F-BEAA-489443A300D6}" type="presOf" srcId="{E829098E-9621-496F-BC5E-08EC8320BD2B}" destId="{6DF9CC1E-9E1E-4D97-8F93-67CD9F26CFC6}" srcOrd="0" destOrd="1" presId="urn:microsoft.com/office/officeart/2005/8/layout/vList6"/>
    <dgm:cxn modelId="{59C0A3C5-E16B-4BCA-B62E-BBDFA83BCB32}" srcId="{8BD99EF2-B13E-423E-B25C-DA342928020D}" destId="{424B41B6-9FFC-4D1F-9CDC-BE93096E1840}" srcOrd="2" destOrd="0" parTransId="{9B6723F2-A6DA-4CDD-88EF-190B4F36AC0E}" sibTransId="{CDE12CF6-F415-42DB-8FD1-2698BE0DCCB2}"/>
    <dgm:cxn modelId="{48070D00-5036-4EE4-9DF3-A422E8018223}" srcId="{8BD99EF2-B13E-423E-B25C-DA342928020D}" destId="{3B6ADF37-AF9A-4699-8E94-AC1A4BBC241F}" srcOrd="1" destOrd="0" parTransId="{8685BE2D-51C7-4310-B90B-58B29FA1DD3E}" sibTransId="{2729B45F-7511-48C0-89D6-0E35EE09EE25}"/>
    <dgm:cxn modelId="{5469D388-BBE2-46C6-A44D-C4895074170C}" type="presOf" srcId="{B18929FC-0ADF-446E-9112-49B1A05FA4C9}" destId="{6DF9CC1E-9E1E-4D97-8F93-67CD9F26CFC6}" srcOrd="0" destOrd="2" presId="urn:microsoft.com/office/officeart/2005/8/layout/vList6"/>
    <dgm:cxn modelId="{347B5BD3-EEAB-4049-A06D-95BEC2DB7263}" srcId="{3B6ADF37-AF9A-4699-8E94-AC1A4BBC241F}" destId="{B18929FC-0ADF-446E-9112-49B1A05FA4C9}" srcOrd="2" destOrd="0" parTransId="{BABFB4EC-75E9-427A-A550-CC74C5EAC794}" sibTransId="{54C2037E-60DE-4CCA-97CE-C7E88561815A}"/>
    <dgm:cxn modelId="{D605926F-610D-4B54-8929-F47D28DAFB29}" srcId="{3B6ADF37-AF9A-4699-8E94-AC1A4BBC241F}" destId="{32056A79-3FFD-4E54-A785-64780E372B96}" srcOrd="0" destOrd="0" parTransId="{6F4601F4-8CEF-4F55-8D8A-313A6D28502E}" sibTransId="{51F1BC0A-9B33-4153-B43F-6E3470170ABA}"/>
    <dgm:cxn modelId="{721040AA-6782-470B-87EE-AB49C0B6F053}" srcId="{424B41B6-9FFC-4D1F-9CDC-BE93096E1840}" destId="{C45742F4-139C-4C67-851F-C82CE66C8D65}" srcOrd="1" destOrd="0" parTransId="{03FE72B4-A08A-4591-BD8A-99FD01332287}" sibTransId="{0A2E3E78-5B7B-46F2-A7AB-E97221A663A7}"/>
    <dgm:cxn modelId="{8565E349-0BE9-4E5D-A67D-46F0C79ECCB8}" type="presOf" srcId="{99A12A7E-34B4-477A-BF1C-7970DF173632}" destId="{246EE030-0978-436F-88E6-0240ECF76011}" srcOrd="0" destOrd="0" presId="urn:microsoft.com/office/officeart/2005/8/layout/vList6"/>
    <dgm:cxn modelId="{6693A4BE-7D48-4DC7-A81D-C18770FBC8DD}" srcId="{D8259747-587A-44A3-A7EC-113D8E3230A0}" destId="{0AC28251-FA4C-4FB5-9DD7-F95F6EFFAE00}" srcOrd="1" destOrd="0" parTransId="{046CD29C-3E8E-4DE6-A5CB-99E98298308B}" sibTransId="{6B3854A3-8280-4762-8F5C-B884B71F96D1}"/>
    <dgm:cxn modelId="{50003B79-6C25-41D4-A934-F9AA8A1D5D63}" type="presOf" srcId="{9770BA79-3637-47C9-8D01-5C064378D378}" destId="{FEB95737-9134-4062-B6A3-901B04E83031}" srcOrd="0" destOrd="0" presId="urn:microsoft.com/office/officeart/2005/8/layout/vList6"/>
    <dgm:cxn modelId="{1ECD671C-E72F-4A12-9764-58B979F46A99}" type="presOf" srcId="{3B6ADF37-AF9A-4699-8E94-AC1A4BBC241F}" destId="{66EFC9F0-C849-47CE-A093-957D87DF22FA}" srcOrd="0" destOrd="0" presId="urn:microsoft.com/office/officeart/2005/8/layout/vList6"/>
    <dgm:cxn modelId="{8FC9E884-F0DE-4982-856C-E470D0A678BA}" type="presOf" srcId="{C45742F4-139C-4C67-851F-C82CE66C8D65}" destId="{F4655E36-3D6D-4E8E-860E-7500D9C50F10}" srcOrd="0" destOrd="1" presId="urn:microsoft.com/office/officeart/2005/8/layout/vList6"/>
    <dgm:cxn modelId="{66ECB854-3B66-42BE-A4DE-FBD267456C3D}" srcId="{F0E59B67-7570-4183-B03F-A180B8AD9E03}" destId="{2B02727E-6B09-48F7-B41C-61800B2F0FB7}" srcOrd="0" destOrd="0" parTransId="{691E41D6-ECD4-432E-B0DC-CECC2F6F698B}" sibTransId="{88962562-5B5C-41CB-AFAE-0B4D2D1279C3}"/>
    <dgm:cxn modelId="{9E3A15CE-BF28-47C4-8341-084A41D9880D}" type="presOf" srcId="{DCB16EFA-4E98-43C3-9BCE-6BBCD99D917C}" destId="{F4655E36-3D6D-4E8E-860E-7500D9C50F10}" srcOrd="0" destOrd="0" presId="urn:microsoft.com/office/officeart/2005/8/layout/vList6"/>
    <dgm:cxn modelId="{5BE2177C-6CAB-4726-A26B-9EFD327E5484}" srcId="{8BD99EF2-B13E-423E-B25C-DA342928020D}" destId="{F0E59B67-7570-4183-B03F-A180B8AD9E03}" srcOrd="3" destOrd="0" parTransId="{EA6CC4B5-1CED-45F6-82EF-36F0969D23E3}" sibTransId="{77267BF5-A7EE-4B5D-943E-691DAE588B7A}"/>
    <dgm:cxn modelId="{03F980D4-2D3F-4783-890C-819FB0825051}" type="presOf" srcId="{C37E84AA-222A-4676-A77E-E81DF7743FE1}" destId="{12436BB5-3381-4264-994A-466B0A0698E1}" srcOrd="0" destOrd="2" presId="urn:microsoft.com/office/officeart/2005/8/layout/vList6"/>
    <dgm:cxn modelId="{37DB1A37-6A03-4217-9A23-18DBC6734776}" type="presOf" srcId="{F0E59B67-7570-4183-B03F-A180B8AD9E03}" destId="{25456371-5133-4396-8CF3-B9AE74F19789}" srcOrd="0" destOrd="0" presId="urn:microsoft.com/office/officeart/2005/8/layout/vList6"/>
    <dgm:cxn modelId="{3EE17A24-02C5-41D8-B2FE-F8B3CE3D9260}" srcId="{8BD99EF2-B13E-423E-B25C-DA342928020D}" destId="{99A12A7E-34B4-477A-BF1C-7970DF173632}" srcOrd="4" destOrd="0" parTransId="{68AE4CAA-CCAA-43BB-A726-DBF578BCDB5B}" sibTransId="{A8DDF5F7-9A02-42DA-831A-C2DD0A259509}"/>
    <dgm:cxn modelId="{BC373E54-F013-4516-8A49-2A1F6C366DB0}" type="presOf" srcId="{8BD99EF2-B13E-423E-B25C-DA342928020D}" destId="{9ED31B2F-7A53-4968-8616-5D2C9DB45915}" srcOrd="0" destOrd="0" presId="urn:microsoft.com/office/officeart/2005/8/layout/vList6"/>
    <dgm:cxn modelId="{97B6009E-14F6-4D70-9271-17A71EF8AA29}" type="presParOf" srcId="{9ED31B2F-7A53-4968-8616-5D2C9DB45915}" destId="{AF5524D4-030A-4014-BD60-D916A0FCC565}" srcOrd="0" destOrd="0" presId="urn:microsoft.com/office/officeart/2005/8/layout/vList6"/>
    <dgm:cxn modelId="{7540A9E9-3055-4404-8031-CA57B9864D80}" type="presParOf" srcId="{AF5524D4-030A-4014-BD60-D916A0FCC565}" destId="{FFA4923F-D75C-419A-9644-C8134AA70C29}" srcOrd="0" destOrd="0" presId="urn:microsoft.com/office/officeart/2005/8/layout/vList6"/>
    <dgm:cxn modelId="{9BB57728-481E-4308-AFEF-019D63052FCC}" type="presParOf" srcId="{AF5524D4-030A-4014-BD60-D916A0FCC565}" destId="{12436BB5-3381-4264-994A-466B0A0698E1}" srcOrd="1" destOrd="0" presId="urn:microsoft.com/office/officeart/2005/8/layout/vList6"/>
    <dgm:cxn modelId="{B84C59BE-E312-4C93-B96B-14DB79BFFBBA}" type="presParOf" srcId="{9ED31B2F-7A53-4968-8616-5D2C9DB45915}" destId="{7BE909C5-21DA-4672-9BC0-90D9E1DDB843}" srcOrd="1" destOrd="0" presId="urn:microsoft.com/office/officeart/2005/8/layout/vList6"/>
    <dgm:cxn modelId="{BDC9B6A7-973F-4FDC-9FAD-896107322D9A}" type="presParOf" srcId="{9ED31B2F-7A53-4968-8616-5D2C9DB45915}" destId="{B3929A41-984D-42E1-A399-188547D483B9}" srcOrd="2" destOrd="0" presId="urn:microsoft.com/office/officeart/2005/8/layout/vList6"/>
    <dgm:cxn modelId="{9C0F7ED1-1836-4839-B29B-116F41AF9226}" type="presParOf" srcId="{B3929A41-984D-42E1-A399-188547D483B9}" destId="{66EFC9F0-C849-47CE-A093-957D87DF22FA}" srcOrd="0" destOrd="0" presId="urn:microsoft.com/office/officeart/2005/8/layout/vList6"/>
    <dgm:cxn modelId="{A3CFBBBB-8507-45DD-937C-0A963BD19738}" type="presParOf" srcId="{B3929A41-984D-42E1-A399-188547D483B9}" destId="{6DF9CC1E-9E1E-4D97-8F93-67CD9F26CFC6}" srcOrd="1" destOrd="0" presId="urn:microsoft.com/office/officeart/2005/8/layout/vList6"/>
    <dgm:cxn modelId="{5A917B33-6363-41BE-B129-BB5558FBCD68}" type="presParOf" srcId="{9ED31B2F-7A53-4968-8616-5D2C9DB45915}" destId="{6389C937-5414-49D0-B2C6-5410D251242A}" srcOrd="3" destOrd="0" presId="urn:microsoft.com/office/officeart/2005/8/layout/vList6"/>
    <dgm:cxn modelId="{F62E2B0D-940E-4105-BF65-CF0DFACA9E83}" type="presParOf" srcId="{9ED31B2F-7A53-4968-8616-5D2C9DB45915}" destId="{29549A87-ED5A-426E-B689-B255B9D38B9F}" srcOrd="4" destOrd="0" presId="urn:microsoft.com/office/officeart/2005/8/layout/vList6"/>
    <dgm:cxn modelId="{EE43B63D-7427-4BFE-8BF4-37B19B77293D}" type="presParOf" srcId="{29549A87-ED5A-426E-B689-B255B9D38B9F}" destId="{C0DB8C10-B908-426F-A8E7-0A7902FD772A}" srcOrd="0" destOrd="0" presId="urn:microsoft.com/office/officeart/2005/8/layout/vList6"/>
    <dgm:cxn modelId="{AA22A7C7-3610-45E1-B545-2938094031FF}" type="presParOf" srcId="{29549A87-ED5A-426E-B689-B255B9D38B9F}" destId="{F4655E36-3D6D-4E8E-860E-7500D9C50F10}" srcOrd="1" destOrd="0" presId="urn:microsoft.com/office/officeart/2005/8/layout/vList6"/>
    <dgm:cxn modelId="{8BC618A1-BA75-485F-8CD2-2C4C83DD6B91}" type="presParOf" srcId="{9ED31B2F-7A53-4968-8616-5D2C9DB45915}" destId="{5D23DCD4-66C2-4C70-A435-45952981B3CE}" srcOrd="5" destOrd="0" presId="urn:microsoft.com/office/officeart/2005/8/layout/vList6"/>
    <dgm:cxn modelId="{BBF804E5-5834-4887-81C0-B5419E1BFACE}" type="presParOf" srcId="{9ED31B2F-7A53-4968-8616-5D2C9DB45915}" destId="{A2FCC4DB-9AA3-4BB4-A7E9-75FBEC842E0D}" srcOrd="6" destOrd="0" presId="urn:microsoft.com/office/officeart/2005/8/layout/vList6"/>
    <dgm:cxn modelId="{372B953C-7F98-4817-BB17-A791864BF55E}" type="presParOf" srcId="{A2FCC4DB-9AA3-4BB4-A7E9-75FBEC842E0D}" destId="{25456371-5133-4396-8CF3-B9AE74F19789}" srcOrd="0" destOrd="0" presId="urn:microsoft.com/office/officeart/2005/8/layout/vList6"/>
    <dgm:cxn modelId="{EE52B859-2902-48F5-8C68-6209E97DB675}" type="presParOf" srcId="{A2FCC4DB-9AA3-4BB4-A7E9-75FBEC842E0D}" destId="{60C86AE4-E2A0-4E7F-A490-6BA9274EAA98}" srcOrd="1" destOrd="0" presId="urn:microsoft.com/office/officeart/2005/8/layout/vList6"/>
    <dgm:cxn modelId="{23F843A3-44C6-43BC-9553-4BF8BF20B24C}" type="presParOf" srcId="{9ED31B2F-7A53-4968-8616-5D2C9DB45915}" destId="{3A1FE822-5323-4235-9134-CA1D41CD0EC3}" srcOrd="7" destOrd="0" presId="urn:microsoft.com/office/officeart/2005/8/layout/vList6"/>
    <dgm:cxn modelId="{3CE0FD59-4831-4CD8-B384-ECF4E01FB20C}" type="presParOf" srcId="{9ED31B2F-7A53-4968-8616-5D2C9DB45915}" destId="{4DE85DA1-48A0-4134-9564-798A882F9CB9}" srcOrd="8" destOrd="0" presId="urn:microsoft.com/office/officeart/2005/8/layout/vList6"/>
    <dgm:cxn modelId="{CC2F98AF-C269-46C9-AF1F-B7C9F5B2602C}" type="presParOf" srcId="{4DE85DA1-48A0-4134-9564-798A882F9CB9}" destId="{246EE030-0978-436F-88E6-0240ECF76011}" srcOrd="0" destOrd="0" presId="urn:microsoft.com/office/officeart/2005/8/layout/vList6"/>
    <dgm:cxn modelId="{72D687E8-0937-4FAD-8A94-D70F0F881AF0}" type="presParOf" srcId="{4DE85DA1-48A0-4134-9564-798A882F9CB9}" destId="{FEB95737-9134-4062-B6A3-901B04E830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80BF4-B8FE-4463-B028-D30336F55E4A}">
      <dsp:nvSpPr>
        <dsp:cNvPr id="0" name=""/>
        <dsp:cNvSpPr/>
      </dsp:nvSpPr>
      <dsp:spPr>
        <a:xfrm>
          <a:off x="1901198" y="752921"/>
          <a:ext cx="773645" cy="34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62"/>
              </a:lnTo>
              <a:lnTo>
                <a:pt x="773645" y="234962"/>
              </a:lnTo>
              <a:lnTo>
                <a:pt x="773645" y="34478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A7FD9-7E68-4382-9A85-10F816C1A44E}">
      <dsp:nvSpPr>
        <dsp:cNvPr id="0" name=""/>
        <dsp:cNvSpPr/>
      </dsp:nvSpPr>
      <dsp:spPr>
        <a:xfrm>
          <a:off x="1225879" y="752921"/>
          <a:ext cx="675318" cy="344787"/>
        </a:xfrm>
        <a:custGeom>
          <a:avLst/>
          <a:gdLst/>
          <a:ahLst/>
          <a:cxnLst/>
          <a:rect l="0" t="0" r="0" b="0"/>
          <a:pathLst>
            <a:path>
              <a:moveTo>
                <a:pt x="675318" y="0"/>
              </a:moveTo>
              <a:lnTo>
                <a:pt x="675318" y="234962"/>
              </a:lnTo>
              <a:lnTo>
                <a:pt x="0" y="234962"/>
              </a:lnTo>
              <a:lnTo>
                <a:pt x="0" y="34478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3C891-2FF0-4A9D-83F6-DD47CE3D60CC}">
      <dsp:nvSpPr>
        <dsp:cNvPr id="0" name=""/>
        <dsp:cNvSpPr/>
      </dsp:nvSpPr>
      <dsp:spPr>
        <a:xfrm>
          <a:off x="1308440" y="118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05411-25FF-46C9-91D3-C7CDE0D560D8}">
      <dsp:nvSpPr>
        <dsp:cNvPr id="0" name=""/>
        <dsp:cNvSpPr/>
      </dsp:nvSpPr>
      <dsp:spPr>
        <a:xfrm>
          <a:off x="1440164" y="125256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grafika</a:t>
          </a:r>
          <a:endParaRPr lang="pl-PL" sz="2000" b="1" kern="1200" dirty="0"/>
        </a:p>
      </dsp:txBody>
      <dsp:txXfrm>
        <a:off x="1462213" y="147305"/>
        <a:ext cx="1141418" cy="708704"/>
      </dsp:txXfrm>
    </dsp:sp>
    <dsp:sp modelId="{4AD6E560-35B6-4613-B08F-A63BAB26493B}">
      <dsp:nvSpPr>
        <dsp:cNvPr id="0" name=""/>
        <dsp:cNvSpPr/>
      </dsp:nvSpPr>
      <dsp:spPr>
        <a:xfrm>
          <a:off x="633121" y="1097708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B038E-7822-4187-A327-A6D160B3BD70}">
      <dsp:nvSpPr>
        <dsp:cNvPr id="0" name=""/>
        <dsp:cNvSpPr/>
      </dsp:nvSpPr>
      <dsp:spPr>
        <a:xfrm>
          <a:off x="764845" y="1222846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Rastrowa</a:t>
          </a:r>
          <a:endParaRPr lang="pl-PL" sz="1500" b="1" kern="1200" dirty="0"/>
        </a:p>
      </dsp:txBody>
      <dsp:txXfrm>
        <a:off x="786894" y="1244895"/>
        <a:ext cx="1141418" cy="708704"/>
      </dsp:txXfrm>
    </dsp:sp>
    <dsp:sp modelId="{3A1E32D1-C5D1-4220-9BC2-25C0653836A0}">
      <dsp:nvSpPr>
        <dsp:cNvPr id="0" name=""/>
        <dsp:cNvSpPr/>
      </dsp:nvSpPr>
      <dsp:spPr>
        <a:xfrm>
          <a:off x="2082086" y="1097708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3E666-FC9C-4C34-BFD1-53EED5EC5104}">
      <dsp:nvSpPr>
        <dsp:cNvPr id="0" name=""/>
        <dsp:cNvSpPr/>
      </dsp:nvSpPr>
      <dsp:spPr>
        <a:xfrm>
          <a:off x="2213810" y="1222846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wektorowa</a:t>
          </a:r>
          <a:endParaRPr lang="pl-PL" sz="1500" b="1" kern="1200" dirty="0"/>
        </a:p>
      </dsp:txBody>
      <dsp:txXfrm>
        <a:off x="2235859" y="1244895"/>
        <a:ext cx="1141418" cy="70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80BF4-B8FE-4463-B028-D30336F55E4A}">
      <dsp:nvSpPr>
        <dsp:cNvPr id="0" name=""/>
        <dsp:cNvSpPr/>
      </dsp:nvSpPr>
      <dsp:spPr>
        <a:xfrm>
          <a:off x="1901198" y="752921"/>
          <a:ext cx="773645" cy="34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62"/>
              </a:lnTo>
              <a:lnTo>
                <a:pt x="773645" y="234962"/>
              </a:lnTo>
              <a:lnTo>
                <a:pt x="773645" y="344787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A7FD9-7E68-4382-9A85-10F816C1A44E}">
      <dsp:nvSpPr>
        <dsp:cNvPr id="0" name=""/>
        <dsp:cNvSpPr/>
      </dsp:nvSpPr>
      <dsp:spPr>
        <a:xfrm>
          <a:off x="1194499" y="752921"/>
          <a:ext cx="706699" cy="344906"/>
        </a:xfrm>
        <a:custGeom>
          <a:avLst/>
          <a:gdLst/>
          <a:ahLst/>
          <a:cxnLst/>
          <a:rect l="0" t="0" r="0" b="0"/>
          <a:pathLst>
            <a:path>
              <a:moveTo>
                <a:pt x="706699" y="0"/>
              </a:moveTo>
              <a:lnTo>
                <a:pt x="706699" y="235081"/>
              </a:lnTo>
              <a:lnTo>
                <a:pt x="0" y="235081"/>
              </a:lnTo>
              <a:lnTo>
                <a:pt x="0" y="34490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3C891-2FF0-4A9D-83F6-DD47CE3D60CC}">
      <dsp:nvSpPr>
        <dsp:cNvPr id="0" name=""/>
        <dsp:cNvSpPr/>
      </dsp:nvSpPr>
      <dsp:spPr>
        <a:xfrm>
          <a:off x="1308440" y="118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05411-25FF-46C9-91D3-C7CDE0D560D8}">
      <dsp:nvSpPr>
        <dsp:cNvPr id="0" name=""/>
        <dsp:cNvSpPr/>
      </dsp:nvSpPr>
      <dsp:spPr>
        <a:xfrm>
          <a:off x="1440164" y="125256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grafika</a:t>
          </a:r>
          <a:endParaRPr lang="pl-PL" sz="2200" b="1" kern="1200" dirty="0"/>
        </a:p>
      </dsp:txBody>
      <dsp:txXfrm>
        <a:off x="1462213" y="147305"/>
        <a:ext cx="1141418" cy="708704"/>
      </dsp:txXfrm>
    </dsp:sp>
    <dsp:sp modelId="{4AD6E560-35B6-4613-B08F-A63BAB26493B}">
      <dsp:nvSpPr>
        <dsp:cNvPr id="0" name=""/>
        <dsp:cNvSpPr/>
      </dsp:nvSpPr>
      <dsp:spPr>
        <a:xfrm>
          <a:off x="601741" y="1097827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B038E-7822-4187-A327-A6D160B3BD70}">
      <dsp:nvSpPr>
        <dsp:cNvPr id="0" name=""/>
        <dsp:cNvSpPr/>
      </dsp:nvSpPr>
      <dsp:spPr>
        <a:xfrm>
          <a:off x="733465" y="1222965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2 D</a:t>
          </a:r>
          <a:endParaRPr lang="pl-PL" sz="3200" b="1" kern="1200" dirty="0"/>
        </a:p>
      </dsp:txBody>
      <dsp:txXfrm>
        <a:off x="755514" y="1245014"/>
        <a:ext cx="1141418" cy="708704"/>
      </dsp:txXfrm>
    </dsp:sp>
    <dsp:sp modelId="{3A1E32D1-C5D1-4220-9BC2-25C0653836A0}">
      <dsp:nvSpPr>
        <dsp:cNvPr id="0" name=""/>
        <dsp:cNvSpPr/>
      </dsp:nvSpPr>
      <dsp:spPr>
        <a:xfrm>
          <a:off x="2082086" y="1097708"/>
          <a:ext cx="1185516" cy="75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3E666-FC9C-4C34-BFD1-53EED5EC5104}">
      <dsp:nvSpPr>
        <dsp:cNvPr id="0" name=""/>
        <dsp:cNvSpPr/>
      </dsp:nvSpPr>
      <dsp:spPr>
        <a:xfrm>
          <a:off x="2213810" y="1222846"/>
          <a:ext cx="1185516" cy="752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3 D</a:t>
          </a:r>
          <a:endParaRPr lang="pl-PL" sz="3200" b="1" kern="1200" dirty="0"/>
        </a:p>
      </dsp:txBody>
      <dsp:txXfrm>
        <a:off x="2235859" y="1244895"/>
        <a:ext cx="1141418" cy="708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48A604C-5769-4BD8-9E5E-52EAD8B8BED7}" type="datetime4">
              <a:rPr lang="en-US"/>
              <a:pPr>
                <a:defRPr/>
              </a:pPr>
              <a:t>April 9, 2016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17E7B13-B868-4711-9863-E9A181091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3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0616-D1B0-4160-9261-E0775DA1B67D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42AA-EF79-476F-ADD6-CA2329E10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B512-0F0D-4263-989E-02E78571C2CC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362F-9D6D-4F5A-8521-CCC2E4D17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F3C6-8C37-4281-86F7-88834AFEF10F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770C-E703-4EF4-9B23-8CDBFDA46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6C8D-EA11-45E5-8541-E1637860D009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6E73-F4D3-4CC0-AE26-A6DCFE522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9E2F-B0F2-4F2E-9BC0-A9222E0BA186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8EF6-E7BC-4DF6-9960-9133B49A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9400-DB2E-4FBF-BF18-45B472BCA8B8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3DF1-0DCA-4E20-BCFA-82F5537CA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04AC-0A17-40A9-8435-DBA44AF69B57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0D8B-663C-4067-8266-CAC19768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8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F7A7-648E-4FAA-AC3A-566915C93D17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FB0B-C84B-41F6-8016-F66B8A91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4DA2-11DE-40E5-A276-9C54235E154D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D0FF-ECD8-40BD-BD09-234D8F16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A454-B7CC-4587-A43E-A5335B5B2885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FC41-351A-4683-80A4-DADC3D21E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169DE-F029-4B16-ACB5-AE84F225345A}" type="datetime4">
              <a:rPr lang="en-US"/>
              <a:pPr>
                <a:defRPr/>
              </a:pPr>
              <a:t>April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13635-FF94-41C4-B811-2BA9E8205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900" r:id="rId8"/>
    <p:sldLayoutId id="2147483901" r:id="rId9"/>
    <p:sldLayoutId id="2147483897" r:id="rId10"/>
    <p:sldLayoutId id="214748389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2302904"/>
            <a:ext cx="3313355" cy="17021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solidFill>
                  <a:srgbClr val="476000"/>
                </a:solidFill>
                <a:latin typeface="Arial Black" pitchFamily="34" charset="0"/>
              </a:rPr>
              <a:t/>
            </a:r>
            <a:br>
              <a:rPr lang="pl-PL" sz="2400" dirty="0" smtClean="0">
                <a:solidFill>
                  <a:srgbClr val="476000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rgbClr val="476000"/>
                </a:solidFill>
                <a:latin typeface="Arial Black" pitchFamily="34" charset="0"/>
              </a:rPr>
              <a:t>GRAFIKA KOMPUTEROWA</a:t>
            </a:r>
            <a:endParaRPr lang="pl-PL" sz="2400" dirty="0">
              <a:solidFill>
                <a:srgbClr val="476000"/>
              </a:solidFill>
              <a:latin typeface="Arial Black" pitchFamily="34" charset="0"/>
            </a:endParaRPr>
          </a:p>
        </p:txBody>
      </p:sp>
      <p:sp>
        <p:nvSpPr>
          <p:cNvPr id="5125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b="1" dirty="0" smtClean="0">
                <a:solidFill>
                  <a:srgbClr val="FEFEFE"/>
                </a:solidFill>
              </a:rPr>
              <a:t>Informatyka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b="1" dirty="0" smtClean="0">
                <a:solidFill>
                  <a:srgbClr val="FEFEFE"/>
                </a:solidFill>
              </a:rPr>
              <a:t>Zakres rozszerzony</a:t>
            </a:r>
            <a:endParaRPr lang="en-US" altLang="pl-PL" b="1" dirty="0" smtClean="0">
              <a:solidFill>
                <a:srgbClr val="FEFEFE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090F6-977C-4F22-B851-85F29EC744E7}" type="slidenum">
              <a:rPr lang="en-US" altLang="pl-PL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pl-PL" smtClean="0">
              <a:solidFill>
                <a:schemeClr val="accent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2363" y="5732463"/>
            <a:ext cx="2514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200" b="1" i="1" dirty="0">
                <a:solidFill>
                  <a:srgbClr val="7030A0"/>
                </a:solidFill>
                <a:latin typeface="Arial Narrow" pitchFamily="34" charset="0"/>
              </a:rPr>
              <a:t>Zebrał i opracował : Maciej </a:t>
            </a:r>
            <a:r>
              <a:rPr lang="pl-PL" altLang="pl-PL" sz="1200" b="1" i="1" dirty="0" err="1">
                <a:solidFill>
                  <a:srgbClr val="7030A0"/>
                </a:solidFill>
                <a:latin typeface="Arial Narrow" pitchFamily="34" charset="0"/>
              </a:rPr>
              <a:t>Belcarz</a:t>
            </a:r>
            <a:endParaRPr lang="pl-PL" altLang="pl-PL" sz="12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8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5627688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565400"/>
            <a:ext cx="3960812" cy="2478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1"/>
          <p:cNvSpPr>
            <a:spLocks noChangeArrowheads="1"/>
          </p:cNvSpPr>
          <p:nvPr/>
        </p:nvSpPr>
        <p:spPr bwMode="auto">
          <a:xfrm>
            <a:off x="684213" y="84296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solidFill>
                  <a:srgbClr val="3333CC"/>
                </a:solidFill>
                <a:latin typeface="Cooper Black" pitchFamily="18" charset="0"/>
              </a:rPr>
              <a:t>RGB</a:t>
            </a:r>
            <a:r>
              <a:rPr lang="pl-PL" altLang="pl-PL" sz="1800" b="1">
                <a:solidFill>
                  <a:schemeClr val="tx1"/>
                </a:solidFill>
              </a:rPr>
              <a:t> – model przestrzeni barw opisywany współrzędnymi. Jego nazwa powstała ze złożenia pierwszych liter angielskich nazw barw: R – red (czerwonej), G – green (zielonej) i B – blue (niebieskiej).</a:t>
            </a:r>
          </a:p>
        </p:txBody>
      </p:sp>
      <p:sp>
        <p:nvSpPr>
          <p:cNvPr id="12291" name="Prostokąt 2"/>
          <p:cNvSpPr>
            <a:spLocks noChangeArrowheads="1"/>
          </p:cNvSpPr>
          <p:nvPr/>
        </p:nvSpPr>
        <p:spPr bwMode="auto">
          <a:xfrm>
            <a:off x="684213" y="2136775"/>
            <a:ext cx="7848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Jest to model wynikający z właściwości odbiorczych ludzkiego oka, w którym wrażenie widzenia dowolnej barwy można wywołać przez zmieszanie w ustalonych proporcjach trzech wiązek światła o barwie czerwonej, zielonej i niebieskiej.</a:t>
            </a:r>
            <a:r>
              <a:rPr lang="pl-PL" altLang="pl-PL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Każda z barw jest zapisana przy pomocy składowych, które przyjmują wartość z zakresu 0-255</a:t>
            </a:r>
          </a:p>
        </p:txBody>
      </p:sp>
      <p:pic>
        <p:nvPicPr>
          <p:cNvPr id="12292" name="Picture 2" descr="https://upload.wikimedia.org/wikipedia/commons/0/03/RGB_farbwuer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167188"/>
            <a:ext cx="7372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1"/>
          <p:cNvSpPr>
            <a:spLocks noChangeArrowheads="1"/>
          </p:cNvSpPr>
          <p:nvPr/>
        </p:nvSpPr>
        <p:spPr bwMode="auto">
          <a:xfrm>
            <a:off x="611188" y="83661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solidFill>
                  <a:srgbClr val="3333CC"/>
                </a:solidFill>
                <a:latin typeface="Cooper Black" pitchFamily="18" charset="0"/>
              </a:rPr>
              <a:t>CMYK</a:t>
            </a:r>
            <a:r>
              <a:rPr lang="pl-PL" altLang="pl-PL" sz="1800" b="1">
                <a:solidFill>
                  <a:schemeClr val="tx1"/>
                </a:solidFill>
              </a:rPr>
              <a:t> – zestaw czterech podstawowych kolorów farb drukarskich stosowanych powszechnie w druku kolorowym w poligrafii. CMYK to   jedna z przestrzeni barw w pracy z grafiką komputerową.</a:t>
            </a:r>
          </a:p>
        </p:txBody>
      </p:sp>
      <p:sp>
        <p:nvSpPr>
          <p:cNvPr id="13315" name="Prostokąt 2"/>
          <p:cNvSpPr>
            <a:spLocks noChangeArrowheads="1"/>
          </p:cNvSpPr>
          <p:nvPr/>
        </p:nvSpPr>
        <p:spPr bwMode="auto">
          <a:xfrm>
            <a:off x="4535488" y="3892550"/>
            <a:ext cx="4140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Druk odbywa się metodą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rastra, czyli drukowania malutkich punktów (kropek) posiadających 100% koloru o rożnej wielkości lub gęstości przy uwzględnieniu pozostawionego, niezakrytego białego podłoża.</a:t>
            </a:r>
          </a:p>
        </p:txBody>
      </p:sp>
      <p:pic>
        <p:nvPicPr>
          <p:cNvPr id="13316" name="Picture 4" descr="http://blog.racymind.pl/wp-content/uploads/2014/02/CMY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573463"/>
            <a:ext cx="31940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https://numopromo.files.wordpress.com/2010/04/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852613"/>
            <a:ext cx="417671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1"/>
          <p:cNvSpPr>
            <a:spLocks noChangeArrowheads="1"/>
          </p:cNvSpPr>
          <p:nvPr/>
        </p:nvSpPr>
        <p:spPr bwMode="auto">
          <a:xfrm>
            <a:off x="539750" y="908050"/>
            <a:ext cx="813593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 L*ab* </a:t>
            </a:r>
            <a:r>
              <a:rPr lang="pl-PL" altLang="pl-PL" sz="1800" b="1" dirty="0">
                <a:solidFill>
                  <a:schemeClr val="tx1"/>
                </a:solidFill>
              </a:rPr>
              <a:t>- Opracowany przez Międzynarodową Komisję Oświetleniową (CIE) model  jest najważniejszym modelem w odniesieniu do grafiki komputerowej. Opisywane barwy mieszają się w elipsoidzie o trzech prostopadłych osiach.</a:t>
            </a:r>
          </a:p>
        </p:txBody>
      </p:sp>
      <p:pic>
        <p:nvPicPr>
          <p:cNvPr id="14339" name="Picture 2" descr="http://www.blogarredamento.com/wp-content/plugins/wp-o-matic/cache/c8ee182184_cielab-cat-611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5400"/>
            <a:ext cx="5029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900113" y="476250"/>
            <a:ext cx="395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Głębokość barw</a:t>
            </a:r>
          </a:p>
        </p:txBody>
      </p:sp>
      <p:sp>
        <p:nvSpPr>
          <p:cNvPr id="15363" name="Prostokąt 2"/>
          <p:cNvSpPr>
            <a:spLocks noChangeArrowheads="1"/>
          </p:cNvSpPr>
          <p:nvPr/>
        </p:nvSpPr>
        <p:spPr bwMode="auto">
          <a:xfrm>
            <a:off x="639763" y="1009650"/>
            <a:ext cx="79930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Czerń i biel </a:t>
            </a:r>
            <a:r>
              <a:rPr lang="pl-PL" altLang="pl-PL" b="1" dirty="0" smtClean="0"/>
              <a:t>– możemy uzyskać za pomocą jednego bitu na</a:t>
            </a:r>
          </a:p>
          <a:p>
            <a:pPr eaLnBrk="1" hangingPunct="1">
              <a:defRPr/>
            </a:pPr>
            <a:r>
              <a:rPr lang="pl-PL" altLang="pl-PL" b="1" dirty="0" smtClean="0"/>
              <a:t>piksel (czerń – 0, biel – 1). Tryb ten nadaje się do</a:t>
            </a:r>
          </a:p>
          <a:p>
            <a:pPr eaLnBrk="1" hangingPunct="1">
              <a:defRPr/>
            </a:pPr>
            <a:r>
              <a:rPr lang="pl-PL" altLang="pl-PL" b="1" dirty="0" smtClean="0"/>
              <a:t>przedstawiania tekstu i prostych </a:t>
            </a:r>
            <a:r>
              <a:rPr lang="pl-PL" altLang="pl-PL" b="1" dirty="0" err="1" smtClean="0"/>
              <a:t>schematow</a:t>
            </a:r>
            <a:r>
              <a:rPr lang="pl-PL" altLang="pl-PL" b="1" dirty="0" smtClean="0"/>
              <a:t>.</a:t>
            </a:r>
          </a:p>
          <a:p>
            <a:pPr eaLnBrk="1" hangingPunct="1">
              <a:defRPr/>
            </a:pPr>
            <a:endParaRPr lang="pl-PL" altLang="pl-PL" b="1" dirty="0" smtClean="0"/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skala szarości (</a:t>
            </a:r>
            <a:r>
              <a:rPr lang="pl-PL" altLang="pl-PL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greyscale</a:t>
            </a:r>
            <a:r>
              <a:rPr lang="pl-PL" altLang="pl-PL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r>
              <a:rPr lang="pl-PL" altLang="pl-PL" b="1" dirty="0" smtClean="0"/>
              <a:t>– rozróżniamy tutaj stany</a:t>
            </a:r>
          </a:p>
          <a:p>
            <a:pPr eaLnBrk="1" hangingPunct="1">
              <a:defRPr/>
            </a:pPr>
            <a:r>
              <a:rPr lang="pl-PL" altLang="pl-PL" b="1" dirty="0" smtClean="0"/>
              <a:t>pośrednie między czernią a bielą najczęściej możliwych</a:t>
            </a:r>
          </a:p>
          <a:p>
            <a:pPr eaLnBrk="1" hangingPunct="1">
              <a:defRPr/>
            </a:pPr>
            <a:r>
              <a:rPr lang="pl-PL" altLang="pl-PL" b="1" dirty="0" smtClean="0"/>
              <a:t>odcieni jest 256 (8 </a:t>
            </a:r>
            <a:r>
              <a:rPr lang="pl-PL" altLang="pl-PL" b="1" dirty="0" err="1" smtClean="0"/>
              <a:t>bitow</a:t>
            </a:r>
            <a:r>
              <a:rPr lang="pl-PL" altLang="pl-PL" b="1" dirty="0" smtClean="0"/>
              <a:t> na piksel) taki tryb pracy nadaje</a:t>
            </a:r>
          </a:p>
          <a:p>
            <a:pPr eaLnBrk="1" hangingPunct="1">
              <a:defRPr/>
            </a:pPr>
            <a:r>
              <a:rPr lang="pl-PL" altLang="pl-PL" b="1" dirty="0" smtClean="0"/>
              <a:t>się do obróbki czarnobiałych zdjęć.</a:t>
            </a:r>
          </a:p>
          <a:p>
            <a:pPr eaLnBrk="1" hangingPunct="1">
              <a:defRPr/>
            </a:pPr>
            <a:endParaRPr lang="pl-PL" altLang="pl-PL" b="1" dirty="0" smtClean="0"/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kolor indeksowany </a:t>
            </a:r>
            <a:r>
              <a:rPr lang="pl-PL" altLang="pl-PL" b="1" dirty="0" smtClean="0"/>
              <a:t>- mamy do wyboru pewną ilość</a:t>
            </a:r>
          </a:p>
          <a:p>
            <a:pPr eaLnBrk="1" hangingPunct="1">
              <a:defRPr/>
            </a:pPr>
            <a:r>
              <a:rPr lang="pl-PL" altLang="pl-PL" b="1" dirty="0" smtClean="0"/>
              <a:t>kolorów z wcześniej zapisanej palety np. 16  lub 256  tryb ten nadaje się do prostych rysunków i animacji.</a:t>
            </a:r>
          </a:p>
          <a:p>
            <a:pPr eaLnBrk="1" hangingPunct="1">
              <a:defRPr/>
            </a:pPr>
            <a:endParaRPr lang="pl-PL" altLang="pl-PL" b="1" dirty="0" smtClean="0"/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pełnego koloru (</a:t>
            </a:r>
            <a:r>
              <a:rPr lang="pl-PL" altLang="pl-PL" b="1" dirty="0" err="1" smtClean="0">
                <a:solidFill>
                  <a:srgbClr val="3333CC"/>
                </a:solidFill>
                <a:latin typeface="Arial Black" panose="020B0A04020102020204" pitchFamily="34" charset="0"/>
              </a:rPr>
              <a:t>true</a:t>
            </a:r>
            <a:r>
              <a:rPr lang="pl-PL" altLang="pl-PL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 </a:t>
            </a:r>
            <a:r>
              <a:rPr lang="pl-PL" altLang="pl-PL" b="1" dirty="0" err="1" smtClean="0">
                <a:solidFill>
                  <a:srgbClr val="3333CC"/>
                </a:solidFill>
                <a:latin typeface="Arial Black" panose="020B0A04020102020204" pitchFamily="34" charset="0"/>
              </a:rPr>
              <a:t>colour</a:t>
            </a:r>
            <a:r>
              <a:rPr lang="pl-PL" altLang="pl-PL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)</a:t>
            </a:r>
            <a:r>
              <a:rPr lang="pl-PL" altLang="pl-PL" b="1" dirty="0" smtClean="0">
                <a:solidFill>
                  <a:srgbClr val="3333CC"/>
                </a:solidFill>
              </a:rPr>
              <a:t> </a:t>
            </a:r>
            <a:r>
              <a:rPr lang="pl-PL" altLang="pl-PL" b="1" dirty="0" smtClean="0"/>
              <a:t>– 16 milionów kolorów każdy piksel jest opisany przez 3 składowe (RGB) każda składowa jest reprezentowana przez liczbę oznaczającą natężenie z zakresu od 0 do 255. Jest to tryb najbardziej doskonały ale wymaga od komputera dużej ilości pamięci.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"/>
          <p:cNvSpPr>
            <a:spLocks noChangeArrowheads="1"/>
          </p:cNvSpPr>
          <p:nvPr/>
        </p:nvSpPr>
        <p:spPr bwMode="auto">
          <a:xfrm>
            <a:off x="684213" y="836613"/>
            <a:ext cx="7775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solidFill>
                  <a:srgbClr val="3333CC"/>
                </a:solidFill>
              </a:rPr>
              <a:t>dpi</a:t>
            </a:r>
            <a:r>
              <a:rPr lang="pl-PL" altLang="pl-PL" sz="1800" b="1">
                <a:solidFill>
                  <a:schemeClr val="tx1"/>
                </a:solidFill>
              </a:rPr>
              <a:t> (ang. dots per inch) – liczba plamek przypadająca na cal długości. Jednostka stosowana do określenia rozdzielczości drukarek, ploterow, naświetlarek itp.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Jednostka dpi opisuje stopień oddawania szczegółów kształtu obrazów sterowanych komputerowo urządzeniach drukujących,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naświetlających, a także wycinających, grawerujących itp. Określa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gęstość możliwych do uchwycenia szczegółów obrazu, który jest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rozumiany jako układ plamek, których środki pozostają w stałych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odległościach względem siebie a ułożone są w rzędach i kolumnach.</a:t>
            </a:r>
          </a:p>
        </p:txBody>
      </p:sp>
      <p:pic>
        <p:nvPicPr>
          <p:cNvPr id="16387" name="Picture 2" descr="https://upload.wikimedia.org/wikipedia/commons/d/dc/Wikipix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7124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684213" y="842963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solidFill>
                  <a:srgbClr val="3333CC"/>
                </a:solidFill>
                <a:latin typeface="Cooper Black" pitchFamily="18" charset="0"/>
              </a:rPr>
              <a:t>FORMATY   RASTROWYCH   PLIKÓW  GRAFICZNYCH</a:t>
            </a:r>
            <a:endParaRPr lang="pl-PL" altLang="pl-PL" sz="160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355976" y="116632"/>
            <a:ext cx="3456384" cy="36512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GRAFIKA RASTROWA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2562606"/>
              </p:ext>
            </p:extLst>
          </p:nvPr>
        </p:nvGraphicFramePr>
        <p:xfrm>
          <a:off x="684213" y="1340768"/>
          <a:ext cx="784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684213" y="842963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3333CC"/>
                </a:solidFill>
                <a:latin typeface="Cooper Black" pitchFamily="18" charset="0"/>
              </a:rPr>
              <a:t>FORMATY   </a:t>
            </a:r>
            <a:r>
              <a:rPr lang="pl-PL" altLang="pl-PL" sz="2000" dirty="0" smtClean="0">
                <a:solidFill>
                  <a:srgbClr val="3333CC"/>
                </a:solidFill>
                <a:latin typeface="Cooper Black" pitchFamily="18" charset="0"/>
              </a:rPr>
              <a:t>WEKTOROWYCH   </a:t>
            </a:r>
            <a:r>
              <a:rPr lang="pl-PL" altLang="pl-PL" sz="2000" dirty="0">
                <a:solidFill>
                  <a:srgbClr val="3333CC"/>
                </a:solidFill>
                <a:latin typeface="Cooper Black" pitchFamily="18" charset="0"/>
              </a:rPr>
              <a:t>PLIKÓW  GRAFICZNYCH</a:t>
            </a:r>
            <a:endParaRPr lang="pl-PL" altLang="pl-PL" sz="1600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355976" y="116632"/>
            <a:ext cx="3456384" cy="36512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GRAFIKA WEKTOROWA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3031985"/>
              </p:ext>
            </p:extLst>
          </p:nvPr>
        </p:nvGraphicFramePr>
        <p:xfrm>
          <a:off x="684213" y="1340768"/>
          <a:ext cx="784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53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088" y="2025650"/>
            <a:ext cx="3600450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PROGRAMY DO OBRÓBKI GRAFIKI WEKTOROWEJ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Inkscape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CorelDraw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Adobe </a:t>
            </a: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Illustrator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00113" y="4481513"/>
            <a:ext cx="36004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PROGRAMY DO OBRÓBKI GRAFIKI RASTROWEJ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Corel </a:t>
            </a: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PhotoPaint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Adobe </a:t>
            </a: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Photoshop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Gimp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trzałka w dół 4"/>
          <p:cNvSpPr/>
          <p:nvPr/>
        </p:nvSpPr>
        <p:spPr>
          <a:xfrm rot="16200000">
            <a:off x="4404519" y="2436019"/>
            <a:ext cx="360363" cy="1177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21" name="AutoShape 2" descr="data:image/jpeg;base64,/9j/4AAQSkZJRgABAQAAAQABAAD/2wCEAAkGBw0NDw0NDQ0ODQ8QEA8QFA8NDA8ODxgQFRQWFhURFBUYHCghGB0lHBQVJDEhJykrLzIuFx8zODMsNygtLisBCgoKDg0OGRAQGzQkICUsLCwsLCsvLCwsKywsLCwsLCwtLy4sLCwsLCwsLzUsLCwsLCwsLCwsLCwsLDcsKywsN//AABEIAOEA4QMBIgACEQEDEQH/xAAcAAEAAwEBAQEBAAAAAAAAAAAABQYHBAMBAgj/xABEEAABBAEBAwkCCggFBQAAAAABAAIDBBEFBhIhBxMxQVFhcZGhIoEUIzJCUmJykrLBFTM0c4OiscM1Q1NjgiRFVGTR/8QAGQEBAAMBAQAAAAAAAAAAAAAAAAECAwQF/8QAKBEBAAICAQQBAgcBAAAAAAAAAAECAxEhBBIxQVETQiJhcbHB4fAU/9oADAMBAAIRAxEAPwDcUREBERAREQERfEH1EXxB9REQEREBERAREQEREBERAREQEREBERAREQEREBERAREQEREBERAREQEREBERAREQEREBERAREQEREBERAREQEREBERAREQEREBERAREQEREBERAREQEREBERAREQEREBERAREQEREBERAREQEREBERAREQEREBERAREQEREBERAREQEREBERAREQEREBERAREQEREBEX4llaxpc9zWNHS5zg1o8SUH7RU7V+U/Q6h3TdbO/ONyo02Dns3m+z6rmrba6lcG9Q2ftuYeiS9NHSaR2gHJI8FbslG16RZtrm1u0tGN1ibRaxhaMudDadOWjtdu8QO/CjNN5bYjgWtPkZ9avM2UeOHBqvGG8xuOUTeI8tcRVHTOUrRLOMXWwH6NproP5nez6qyQajWlG9HYhkB62TMcPQqk0tHmExMS6kXLPqVaMZksQsHa+ZjR6lQN/lB0avnevRSEdVfenOez2AQkUtbxBNojytC+LNrvLFRacQVLM3e4xxN/qT6KJl5Zpc+xp0eOretOJ9GLaOlyz6UnLSPbX19VL2d1/XLoEkmlwVITx37FmRjiO0R7hPnhTdjaehBwmtwb46WxuMnHwbkrKcdonX7crRaJjaZRVxu3OlE4+EnxMEwH4VJUNdpWTiCzDI76IeA/7p4qJpaPMJ7oSKL4vqqkREQEREBERAREQERfl4d1EA94yEH5lLwPYa1x7HPLR5gFR1h+pHPNR0m9hknnd6CMf1XrPFeP6uxVb9unK/+kwUdLS1t3RqVCMfU0iYu83WiPRBy2tL1+fgdXq1Gn/w9M3pMdgfNI4e/dUVJyVVLLuc1O/qWpuzndsWt2IH6rGAbvuKkZ9jrlnhc17UntzncqfB6Dfskxs3iPevCXk5hAzX1TWa0g4h7NTlfx+s1+QQrROkJvRNk9M0/Bp0a8LgMc4Iw6XHfI7Lj5qbWY3IdsNLJdBPBrlcfNlhZHYA7MNLSfHed4Lzr8rr4jualot6q8cCY2Oe3Pg8N/NW7LTzHKNxDUXAEEEAg8CDxGOxfyttdSirajfrw4EUdiRrAOgNzndHcM49y1LWeWJr43M0yjafO4Ya+eLDGk9e40kuPdwWaR7LarPv2ZoHwsc50j7N97Kke84kue50hGcknoC6emrNNzbhnknfhCNX6DG9YHkFYKWkUt7cEtrV5hgcxo9dxjB7HWXt6Pss96uGk6NtFE0v03Q6Gm46HTuZYuH+JK4+WG+C6pz1r/tMvpzKhxaBdLOdbQslmM74qS4x253VyK03OUPaanM+G1ZMcrDh0M1OqAOv5rBkd4K59R1L9L17F6WKGK5WdEZjXYY2S15DuCRzST7bX4BPWHDsWmPLbf4o4/JW1IjwhqFKWzLHBBG6WWR261jekn8h3rVdO0bT9nGMlstbd1NwDmt6WR/Zz8kfW6T1YC89k6Mehaf+kZmB1+23ETHjiyM8WjHVww53uC89mtn49Ta+9emmmc+aUGMO5tp3XYy5zfaPgCAubqM++Pt/f+mmOmv1RWrbR3dRkMbnySk9Fau1xYPFo6fFy9I9kdTdGZOZib1iF8wEpHuG6D3ErSKNGCs3m68LIW9kbA3z7feovaTUZIjzLMASVLshdxDw6NrN3dOeHyz6LlnqLeK8Q07I9szlDo3mKVj4ZR0xyN3XeI7R3hfFrOpbFxTxNbG72d0HmLO9PFkjiWOzzkR72ux3KjSbITuhZYpu51rgSa8zxzjSCQQyTADhkdYHit8fVxPF1bY/h6aBtncpkNc82YeuOVxLgPqPPEeHELU9E1mveiE0Dsjoc08Htd9FwWEPyx5jkY6KQdMcjS1/kenxUjoWrzUJmzxHucwnDXs62n8j1K2TDXJG6+UVvNeJbui5dNvR2oY54jlkjQ4dveD3g8Pcuped4dAiIgIiICLzlLwPYa1x7HPLR54K4ZdQsMz/ANBPIf8AYlqke7nJGIJJFCO1yyP+z6ie4P0387K+fpe+4ZZpE7T2WbdOPz5t70E4irbpdfkHswaXT6OL7Nm6R4tEcQ/mXPNs3qljIta7PG0/M02pDU4fbfzjvVBY7t+Cu0vnmigaPnSyNjHmSqfqvKroMB3ReM7ujdqRul49zsbvqv3DyZaKHiSxHLelH+ZfuTTuPiC7HorJp+hUKoArU60AH+lXjafMBWjSGfScoHwvhT0jX589DmF9dh/5NJAXGZddlcXR6NrIb9GTaRrB5Obn1WvIfBTFoj0aYnq1/WK7HGzpOswx9clfX5XkDt3o2Ox7156FtRsvI9rr1G06Th8dqE0upsB7cucce5q2/PcfRZdyqbAwzQzajSh5meJpklYwNEcsY4uO6Oh4HHPXgg9WNaWpadWjX6KWiY5hoGhajQsRA0Ja8kQ6q5YAO4tHyfDCkl/I9OzJC8SwySQyDofE90b/ADCuMPKPqL4HVbrjbhcMFzJn07OOwTR9Xi0561rbo7fbKsZo9v3y1apWs6k1tcteYIRFJIzBBk3nHcz17ufVfvkg0YXZrrJBmAxQxvBHsuzMyQs+7E7zUA2rojuO9qsP+2GU5x4CTLPMtWjckl2N0tsV4fg9WrBvNY5/OSvlkPtTTPwN55bGBgAADgFtes0xaj0rFomzm291Q2bsjQfi4MwsHVkfLP3s+QU9yc/sP8ex+MrP3PLiXOOXOJcT3niStA5Of2H+PY/GVj1Ne2lYTSdzMrQoPUmNdqFFrgHNdXvAgjIIPM5BU4oW/wD4jp/7i7/ZXE1dcdB8P7LasVwP8sv5+Hw3JM4H2SFFSai+tu0KbBYmjaOcklO5DHvZOX44lxySGDq6wp65YEMUsruiNj3nwaCfyVV04mvSdYk4yOjfakPWZHAvP5D3BTEbRM6csOh29asPjsWg+vWcA98ddkTOe6THF0u4AjJLvJdev8nEcMTpaj3BzBk5LyP+QJOR4YIVx2KofBtPqsPy3xiaQ9Zlk9txPvPopsjPA8QkTMeFtM35KNWdvT0ZPZIzI1p+a9p3ZG/0PmtJWUQw/AtoImt4NldjzBZ/QsWrq+SdzFvlFeOBERZrCIiAi/D5Gt4ucB4nC5/0gwnDGSyH6sLw377gG+qDqXx291YHjk+i8C+d3yWMj75CXuHi1vD+Zc81S27ouCM/Uqsx5OJPqg9Zqj5PlWJWj6MIZGPPBd5FcM+y9KX9c2abPTzt208eRfhQuq2NpaWZIYqOsRDiY42vo2sd2XuY7h2YPcoejyz6dvmHUatzTJm43mzQOeAfBvt/yqeRP3OTfRJgd6nun6Udiwx3mHrPduNg72jRP1DSNRu8xF7UkLrMnOMZ9NpBw9o6wRkdPFaTW5QNClAc3VaYB/1J2xO97X4IULtxyh6PHRtxxXK9uaWGWJkMDxNlz2luXFuQ1ozkkq1e7aJ0y/ReVzWq2BLJFdYOqxEA/HYHsx5kFX7ReWnT5t1t2CxSdji5gFiHPi0b/wDKsIo1ZZ3COCKWd/0YY3yu8mglXjQ+SnWreDJCylGfnWngOx3Rty73HC6bUx++GUTZvGmbTaZbANe9Wl7hO0P97ScjyXDtdtLp9GtM6SWJ8ro3tjgY9r5Xvc0gNa0ccceJVKi5GYYIt8ubqVgY+KsSvpVu/jG1zz5qX0zUGaON2XZeekOgzabHDfj+05zCJMcOsLDVInjlpzrlkGl7H6tYA5nTrLxge0+PmWnwdJuhWOtyT628ZdHWi7pLPH+RrlpDeVrZ/Ja+5JE4cCySlbDgewgMKjtc5ZdLhjd8CEtybBDQYXwRB2OBe6QA48AV0/8ARmnxVn9KvuWWt2ce4lkV7TJ5ASOajvtZISDjdAlazj71eeSOpNDNq9SeJ8Mzq0Z3JGlrsZeMjtHtDiOCzXS9ndT1MvlrUprIc5znSNYGRFziScPeQ08c8AVoXJDqtqvqDtJuseHMilEYmHxsRbuudGD9BwAOOjgCOlbZbzOOY3tStIi0Sgm9AWhcnP7D/HsfjKqG0mnmpbsQYwGyEt/du9pvoR5K38nP7D/HsfjKx6qd1rK2PiZWhQt7/EdP/cXf7KmlC3/8R0/9xd/srhaujaRhdSutb0mvNj7hUDq539OnLOh1RxGOzm8q3OaHAtIyCCCO49KqOltEYl02b5cIcxoPz6zshkje3gd09hCtVWzRNKcHV67h0GGIjwLQupVnYC9v1BVkPx9Mmu8Hp3W/q3+Bbuqw2Z2xMdI84a0ZP/xVaM315u/tDQa3pD94+Ddwn8JWmrM9jmm/rFq8eMddpYD0jnHEg483+S0xWt4iEQIiKqRERAREQEREBcGq6LTut3LdWCy3qE0TX48CRwXeiCmSclmz7jvfo5g7mzTNb5By66nJ3oUOCzS6xI65Gc7+MlWfC838583cPc4EevFT3T8mnytVihbuQxsib9GNjWN8gvZcE1ywzpqOlH/rzRuPjiTcUXZ2z0+Altt09LqzbqWIY890u7uH3OTUyLBNIxjS57msaOlznBoHvKqer7UUgCa1+zK/iANNrHUW7w6jusc0eG8FJ1NU0e2Q+GzQsO7WywSOHrkKaYRgbuMdWOhPCGXantM+OFtnVdIbfplwjdNJp0lOyxx+SJILAIIPU9r93PDgeCiXaxpLnCTStJ0GV3zY7cjaVne7A2WMMJ+y8q08r+0VWChPRL2Ps2A1rYgQXNbvBxkcPmgY4dpx3rBQu/Bii9dzwxvftls7Nt9oWD2tFpQxgfLfqEMcTR2lxfjCpmua8RLatCxHY1G01sTpqgc2rBA3d+Khc7jI47rQX9GM4VNa1o6gPcF+w4HrHmurH0tazv8A38srZZnhsWqvbrmnQarAB8IgbzdmJvEjHF3DuzvD6rl5bDa9Tr1/g1idsEnPSuHOgsYWudkEPPs+qoexm1M2k2OeYDJC/DZYc/KZ2jscOo+I61fNY2dguxfpHRyJ4JMl8DR7bHfOAb1d7OkdXBcubDr8M+PU/wANKX3z7Xhj2uAc0hzT0FpBB8CFw2aLn26tgFu7FHYY4HO8TJzeMfcPosnqyS13E15Za7s8RE8tGfrM6D7wppm2Optbu85Xef8AUdAd/wAcA4Pkue3S3jxyvF4aXNKyNpfI9rGDiXPcGtA7yeAVJ2m2l02cBjIn3JWE7ksLjA1h7WzdP3cgqpXJ5bLt+zNJYcOI5x3sD7LB7I8l+FrTpJ+6VZyfDpo6vfgn+FMn+NxuEOGQ6MHIa9wA3iO0hSWp7V6lfDYMbm8Q3Ebt55J4AMAA4nPSoitXkme2KJjpHu4BjBlxWp7F7HClixZ3X2SOAHFsYPTg9bu/yU5ceKkbkra0pPY7QW6dUZBgc4fbkI+merPYBwU6iLimdztuIiKAREQEREBERAREQEREBfHNBBBAIPAgjIX1EFT1rk50S7l0tGKN5485WzXdntO5gO94Kq7uRaqxxNbUbcAPVuxk+GW7q1RFpXLePEqzWJZXByJ1AcyX7LsnJ3I4mEnxIKm6PJRosWC+KawR1zWJMeTN0K8opnPkn2jsr8IWpsnpcH6rTqjT9L4NG533iMrsm0inI3cfVrvafmugjc3yIXcip3T8rahTtT5M9GsZLa5rO+lWkdGPucW+iiKHJxb06Xn9K1V0ZPyo7EAex4HzX7pAPjjPYtIRaRnyRGt8fnyr9OvnSs2NmmX251CtBHPjHP05Xe13nLQfcd7xVfucmZyeYtjHZNFx+80/ktGRRXNeviUzSJZcOTW512K4Hb8YfTCkqHJpGCDYtOf9WJgjHmcq/orT1OSfaPp1R+laPVpt3a0LY89Lul5+048SpBEWMzM8yuIiKAREQEREBERAREQEREBERAREQEREBERAREQEREBERAREQEREBERAREQEREBERAREQEREBERAREQEREBERAREQEREBERAREQEREBERAREQEREBERAREQEREBERAREQEREBERAREQEREBERAREQEREBERAREQEREBERAREQEREBERAREQEREBERAREQEREBERAREQEREBERAREQEREBERAREQEREBERAREQEREBERAQoiA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998788"/>
            <a:ext cx="8763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75250"/>
            <a:ext cx="12207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852338" y="116632"/>
            <a:ext cx="2599982" cy="36512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lang="pl-PL" sz="2800" b="1" dirty="0"/>
              <a:t>PROGRAMY</a:t>
            </a:r>
            <a:endParaRPr lang="en-US" sz="2800" b="1" dirty="0"/>
          </a:p>
        </p:txBody>
      </p:sp>
      <p:sp>
        <p:nvSpPr>
          <p:cNvPr id="6" name="Strzałka w dół 5"/>
          <p:cNvSpPr/>
          <p:nvPr/>
        </p:nvSpPr>
        <p:spPr>
          <a:xfrm rot="16200000">
            <a:off x="4405313" y="4708525"/>
            <a:ext cx="358775" cy="1177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28" name="AutoShape 15" descr="data:image/jpeg;base64,/9j/4AAQSkZJRgABAQAAAQABAAD/2wCEAAkGBw0MDA0MDA0ODQwODRYMDA0NDRAMDQ4QFREYFxURFBUYHCggGBolJxUUITYlJyksLi4uFyAzODMsNyktMTcBCgoKDg0OGg8PFy4cHB0wLC4sLCwsLCwsLCwsLCssLCwsLCwsLCwsLC8sLCwsLCwsLCwsLCwsLCwsLCwsLCwsLP/AABEIAMwAzAMBEQACEQEDEQH/xAAcAAACAwADAQAAAAAAAAAAAAAAAQIGBwMFCAT/xABEEAABAwIABw0ECQQBBQAAAAABAAIRAwQFBxIhNVORBhQWFzFRUnFyc7HB0hNhgZIiIyQyQaGissJCVJPR8BUlQ0Ri/8QAGgEBAAMBAQEAAAAAAAAAAAAAAAEEBQMCBv/EADARAQABAwEECQQCAwEAAAAAAAABAgMEMxEUMlESExUhMUFScaEFYYGRQvAiwdGx/9oADAMBAAIRAxEAPwDXN0uE3WVpVuGNa57Gy0OnJJkcsLrYtxcuRRPm53a+hRNUeSg8ZF7qbbZU9S1uy7fqn4UN+r5QfGPe6m32VPUp7Lt+qfg36vlB8Y17qbfZU9Sdl2/VPwb9XygcY17qbfZU9Sdl2/VPwjfq+UHxjXupt9lT1J2Xb9U/Bv1fKBxjXupt9lT1J2Xb9U/Bv1fKBxjXupt9lT1J2Xb9U/H/AA36vlBcY17qbfZU9Sdl2/VPwb9XygcY97qbfZU9Sdl2/VPwnfq+UFxkXupt9lT1KOy7fqn4N+r5QXGRe6m22VPUnZlv1T8G/V8oLjJvdRbbKnqTsy36p+Dfq+UFxlXuottlT1KOzLfqn4TvtfKC4y77UW2yp6k7Mt+qfg32vlBcZl9qLbZU9Sdm2/VPwb7XyguM2+1FtsqepR2bb9U/BvtfKC4zr7UW2yp6k7Nt+qfhO+1coLjPvtRbbKnqUdm2/VPwb5VyguM++1FtsqepOzrfqn4N8q5QONC+1FtsqepOzrfqn4TvlXKC40b/APt7XZU9Sjs636p+DfKuUFxpX/8Ab2uyp6k7Ot+qfg3yrlBcad//AG9rsqepOz6PVJvlXKHcbkt391fXzLatRoMpua4l1MPypAzcriFXyMSm1R0omXWzkTXV0ZhoyoLas4wdHVuz5hWcPXp93HI0qmQAL6ViGpEgEDhSHCIEIEiSKgRQIqBEqEkUSiVAiVARRKJUBFQlEoIlQkigioSSgIolYsXulaPZd4KnnaP6WMXUbsFitJWsYGjq3Z8wrOHr0+7jkaVTIQvpmIYQSUhhEGpCKgJAioSigRUJRKgRKJRKgJQIlEkoSiVAiUCKhKJQJQklAiVCVjxeaVo9l3gqmdpT+FjF1G7BYrSVrGBo6t2fMKzh69Pu45GlUyEL6ViGpDlA5UglEFKJKVAUoESoESVCSJQRKhKJUBIlEqAiiUSoESoSRQJQlFQEUSiVAseLzStHsu8FUzdL9LGLqN3CxWkrWMHR1bs+YVnD16fdxyNKpj8r6VinKIOVIJQEoCUClQFKJIlQIkokiVAiSoCRJEqBElEkSoESUESoSSgIoklAiVCUSgsmLvStHsu8FTzdKfws4uo3cLGaKtYwtHVuz5hWcPXp93HI0qmOyvpGKcoCUDlApQEoFKBSiSlQESgRKgKUSiSoCJRKJKgIlBGVCSUBIkioESVCSJQRJUJWTF3pWj2H+CqZul+ljG1G8BYzRVnGFo2t2fMKzia9Pu45GlUxyV9GxhKAlASgJQWbcJgO3wjXrsucvJp0g9opuyJJdGfMqebkV2aYmjzWca1Tcmel5LyzcJgof+B7u1Xq+RhZk59+fP4hc3S1y+ZcrdxuCx/6rT1vefErzvt/1PW7WuQO4/Bf9q35n/7TfL3qN3tel117i+wfUH1RrW7vwyKntG/EPn8iF1o+oXY8dk/37OdWJbnw7lN3QbjLuxaarPtFAcr6bTlsHO5vN7wr9nMoud090qtzGqo7474ViVbcCJUBEoIkqElKBKApRJFQIkqEkSgiSoSiUFlxdaWo9h/gqmbpfpYxtRvIWM0VZxh6NrdnzCsYmtT7uORpVMZlfRsc5RAlASgUolecVB+03fcN/es36lw0+67hcUtLJWQ0HWYYw7aWGRvqr7M1JyBkPeTETyD3hdbdmu5wxtc67lNHFLr6O7fBbyBvoMnWU6jB8SRAXScS9H8XiMi3Pm7ujcMqsFSk9tRjhLXscHtI9xC4TExOyXaJie+EyVAzDGFubbbO37btyaNR0VmD7tN55HDmB8eta2FkTX/hV4x4M/JsxT/lHgpJKvqhEolGUClQkpUBSiSJUCJKBEqEooEoFlxcn/u1HsP8FUzdL9LGNqN6Cx2irGMTRlfs+YVjE1qfdxyNOpjEr6JkCUBKAlASgvGKg/abvuG/vWd9R4afdcw+KWlFyyV9neNg57LqqfxWn9O/l+FHM8mfStNSdzuVw/UwdcMIcd7PcBcUj90tPK8czhy/BVsixFyn7+TtZuzRP2bO14IBBkESDzgrD2NR8eF7Nt1a17d4kVKZb1HlBHvBAPwXu3VNFUVR5PNdPSpmJYS8FpLTytJaesZivoNu1kbEJRIlAlARKJRJUBEoIkqEkgRKgKUSsuLjS1HsP8FUzdL9LGNqN7Cx2grGMXRlfs+YVjE1qfdyv6dTFZX0LHEoCUBKAlBeMVJ+03fcN/es76jw0rmH4y0qVlL7O8bBz2XVU/itP6f/AC/ClmeTPpWkpAoNu3NVjUwdZPdnc62pkn35AWBejZcqiOcta1O2iJ+zsZXJ7YRhcAXdyByCu+PnK37fBHsya+KXBbUKlao2lSY6pUeYYxokkr1VVFMbZRETM7IXvBGLwZIffVnBxzmlQIEe4vI8As+5neVELdGL6pd6zcXgtojexd73VqpJ/UuE5d2fP/x1jHt8nBc7hsGP+7SqUjz06z/B0j8lMZd2PPaTjUKZuv3Kf9Npsrsre0pPq+xh7YqNcWucOTMR9Eq5YyOsnZMbJVrtnod+1VpVlxJQESiSlQESgs2LfS1HsP8ABVMzS/SxjajfAshoKvjG0ZX7PmFYxdan3cr+nUxOV9AyBKAlASgJQXjFSftN33Df3rP+ocNK3ieMtJlZa8zzGuc9l1VP4rS+n/y/Cnl+TP5WipgSSABJOYDnPMo2jc8EW/sLS3oHlpUWUz8GgLBuVdKuaubWojo0xHJ9L6gaC48gEnqC8JYNe1/aVqtTp1HPHxcSt+mNlMQyqp2zMtJxeYHbQtW3b2/X3AlpPKylP0QOvl+IWZl3Zqq6MeELuPbiKel5ytjngAkmAM5JzAKosK1c7ucG03lntX1IMF1Kk5zJ9xzT8F3jFuTG3Y5TfojzTtd2uDKpjfHsidcx1IfMRH5pONcjyIvUT5uqxmV2VMHW7mPa9pvGkFrg4Eexq5xC64cbLk+3+4c8mdtMe/8AqWaytFTKUSjKgKUCUJWfFvpej2H+Cq5ml+nfG1G+hZDQVfGPouv2fMKxi61Pu5X9OpiMrfZIlASgJQKUF4xVH7Td9w396oZ/DStYnjLSCVmLyjYy7C4uN6mhRqVQwPyzTYX5M5MTHUr2FXTTt6U7FXJpmrZshR24DvnHJFpcE83snf6V/rrfqhU6uvkt+5HcXUp1WXV8A0sOXSt5DjlDkc8jNm5Y2qnkZUTHRo/azZsTE9KpfSVnLatbvMMC1sX02uivcD2VMfiGn77/AICfiQrONb6de3yhxv19Gn7yyQnMtdntvwKRvO1yfu73ZEckZAWHc4592pRwwWG7V9xaXFCm7JfUpOY0zGchLdUU1RMlcbaZiGKXlrVt6hpV6bqdRuYtcI2c4WzTVFUbYlmzExOyXApQMoxEnJmYnNPPChJSgjKAUJKUClQLPi20vR7D/BVczSd8fjb8FktBVsZGi7jseYXfF1qfdyv6dTD5W+yRKAlASgJQXbFWftN33Df3qhncNK3i+MtIlZq6WUiCLlIjKDp8Pbo7XB7D7V4dWj6FBhmo4+/oj3ldbdmq5Pc513KaPFk2GcLVr6u6vWOc5mMH3abPwa3/AJnWrbtxbp2QoV1zXO2Xwyujy0/F9hpte0baud9fbjJAPK6lP0SOrk+AWXlW+jX0vKV6xXtp2clpJVZ2fHhPBlveM9nc0m1G/gTmc33tcM4XuiuqidtMvNVEVRslRsObgqjAali41QM/sahAqR/8u5D8YVy3lxPdX3K1diY76VKqscxzmPaWvaYc1whwPMQrcTt74cNiCBSgUqApRJSgtGLXS9DsP8FVzNJ3x+Nv4WSvqtjK0VcdjzC742rS5X9OWGyt5lCUClQCUBKC7YrD9puu4b+9Us7hhaxfGWjys5cVHd3ugusHutt7OYPaB+WHsDwYyY6uUq1jWabm3pOF65VRs2Kxxg4S5rX/AA1PWrO52/v/AH8OG8V/b+/l8F7uvwlXBDrksaeVtFjaX5gZX5r3TjW48nmb1c+bo3vLiXOJc45ySSSesrvHd4OSMoCUS5LW6qUKjatF5p1GGWvbyj/YXmqmKo2SmJmJ2w0XAG7uhWDad7FCtye0j6h56/6Pjm96z7uNVT3098LdF+J7qu5b2PDgHNIc05wQZB+Kqu5oKvu33PMu6Drik0C6pNypGY1WAZ2H38xVjHvTTOyfCXG7b6UbY8WVStFTKUSUoFKBSoFoxaaXodh/gq2ZpO+PxvQIWSvqrjL0VcdjzC742rS5XtOWFyt1llKAlASgJQXXFYftN13Df3qlm8MLON4y0cuWcuM+xqHPZ9VT+Kv4X8lTJ8lClXlUpUBSiRKBSgJUBSiXaYE3QXVg8GjUJpT9Kg8zScOr+k+8LlctU1+L3RcmnwbBgy9bdW9G4YCG1aYqAHlEjkPUsuqnozMT5L1M9KNr6YnMeQ5ivL0wS6EVagHIKjgOoOK2afCGdPi4lKClQFKJKUFpxZ6Yodh/gquXpO2PxvQQWUvqrjM0Tc9jzC742rS5XtOWDytxliUBKAlQCUF1xWn7Tddw396p5nDCzjeMtFlUFtQMafLZ9VT+Ku4fmq5PkoUq6rFKAlEiUACoGy325yyvGMNag3LyABUp/V1OTnHL8ZWXTero8JX5t01eMK5d4uKZM0LpzBzVKYqRsIXeMufOHKcflLitsW8OBrXeUyc4p0shxHWSUnL5QiMfnK9WluyhSp0aTcmnTYGMbywAICpzMzO2VmIiI2Q+fDWEGWdrWuHmAxhyecvOZoHvmF6op6VURCKqujG1hjnEkk8pMnrK1meUokpUBSgEStOLLTFDsP8ABVcvTdrHG9BhZa8qmM3RNz2PMLvjatLle05YNK2mYJQKUBKAlBcsWNZjLm6y3tZNFsZTg2fp+9VMvhhYx/GWib9oa6l/kZ/tUNkre1QsaFdjzZ5D2PgVJyXB0fd5ldxPNWyPJRJVxWEoCUClASg1jAW7WyuWMZVfvasGhpZVzMJA/pfyHxWZcsVU/eF6i7TP2WWnUa8SxzXDnaQ4fkuLokcwk5hznMFCXT4W3TWNmD7Wu1z/AMKVL62ofgOTrMBdKLVVXhDxVcpp8WZbqd01XCTwCPZ27DNKlM5+k4/ifBX7VmKPdVuXJr9nRSurmUoFKAlQkpQWrFjpih3b/BVsvTdsfjehAsteVTGdom57HmF2x9WlzvacsDlbTMEoCUBKBSgRg8udAslvMNgTajZAEDkACJ2HKgEokpQEoFKAlBKnWez7j3M7Li3wXmYifF6iZhJ9zVcIdVqEcxqOI8U6NPI2zzcKlAlEiVASAQKUClQLXiw0zQ7t/gq2Vpu1jjehQsxeVPGfoi57v+QXbH1aXO9wSwGVsswSgJQEokSgUoCUClASgJUJEoFKAlApUJEoCUClASgFAJQKUClEiUFqxX6Zod2/wVbK03axxvQ4WYuqnjQ0Rdd35hdsfVpc73BLz/K2GaJRJSgJQEoFKAlApUAlASgJRIlApQEqASgJQEoFKAlElKAlQEiRKC14rtM0O7f4KtlabrY43ogLNXVSxo6Huu78wu2PqUud7gl59la7OEoFKAlASgUoCVAJRIlASgJQKUBKAlEiUBKgKUBKAlApRIlQFKAQWzFbpmh3b/BV8rTdbHG9EhZq6qONLQ913fmF1salLnd4Jee5Wuz9glASgJQKVAJRIlASgJQEoCUClASgJRIlQFKAlASgEAgEAgEFsxW6Zod2/wAFXytN1scb0SFmrqo409DXfd+YXWxqUud3gl55laygJQKUBKAlQCUClASiRKAlASgJQKUDlQFKAlSkKEGpSEQaAQCBoLZiu0zQ7t/gq+VputjjeiAs1dVrGHY1brBdxQojKqPZktBMAmR+K92qopriZea420zEMMO47CWoHzhX96tqnUVjgfhHUD5wm82zqKxwPwjqB84TebZ1FZcDsJagfOE3m2dRWOB2EtQPnCbzbOorHA7CWoHzhN5tnUVjgdhLUD5wm8209RWOB2EtQPnCjebZ1FZcDsJagfOFO82zqKz4HYS1A+cKN5tnUVlwOwlqB84TebZ1FZ8DsJagfOE3m2dRWOB2EtQPnCbzbOorHA7COoHzhN5tnU1jgdhHUD5wm82zqKxwOwjqB84U7zbOprPgdhHUD5wm82zqKxwOwjqP1hN5tnU1jgfhHUfrCbzbOorPgfhHUfqCb1bOorHA/COo/UE3q2dRWOB+EdR+oJvVs6iscD8I6j9QTerZ1Faz4utzF7b4TpV61INptY5pOUCZIzZlyv36K6NkPdq1VTVtluIVJZJzQcxEoOPe1PoDYgW9qfQGxAb2p9AbEBvan0BsQG9qfQGxAb2p9AbEBvan0BsQG9qfQGxAb2p9AbEBvan0BsQG9qfQGxAb2p9AbEBvan0BsQG9qfQGxAb2p9AbEBvan0BsQG9qfQGxAb2p9AbEBvan0BsQG9qfQGxAb2p9AbEBvan0BsQG9qfQGxBJtFjc4aAg5EAgEAgEAgEAgEAgEAgEAgEAgEAgEAgEAgEAgEAgE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</p:txBody>
      </p:sp>
      <p:sp>
        <p:nvSpPr>
          <p:cNvPr id="9229" name="AutoShape 17" descr="data:image/jpeg;base64,/9j/4AAQSkZJRgABAQAAAQABAAD/2wCEAAkGBw0MDA0MDA0ODQwODRYMDA0NDRAMDQ4QFREYFxURFBUYHCggGBolJxUUITYlJyksLi4uFyAzODMsNyktMTcBCgoKDg0OGg8PFy4cHB0wLC4sLCwsLCwsLCwsLCssLCwsLCwsLCwsLC8sLCwsLCwsLCwsLCwsLCwsLCwsLCwsLP/AABEIAMwAzAMBEQACEQEDEQH/xAAcAAACAwADAQAAAAAAAAAAAAAAAQIGBwMFCAT/xABEEAABAwIABw0ECQQBBQAAAAABAAIRAwQFBxIhNVORBhQWFzFRUnFyc7HB0hNhgZIiIyQyQaGissJCVJPR8BUlQ0Ri/8QAGgEBAAMBAQEAAAAAAAAAAAAAAAEEBQMCBv/EADARAQABAwEECQQCAwEAAAAAAAABAgMEMxEUMlESExUhMUFScaEFYYGRQvAiwdGx/9oADAMBAAIRAxEAPwDXN0uE3WVpVuGNa57Gy0OnJJkcsLrYtxcuRRPm53a+hRNUeSg8ZF7qbbZU9S1uy7fqn4UN+r5QfGPe6m32VPUp7Lt+qfg36vlB8Y17qbfZU9Sdl2/VPwb9XygcY17qbfZU9Sdl2/VPwjfq+UHxjXupt9lT1J2Xb9U/Bv1fKBxjXupt9lT1J2Xb9U/Bv1fKBxjXupt9lT1J2Xb9U/H/AA36vlBcY17qbfZU9Sdl2/VPwb9XygcY97qbfZU9Sdl2/VPwnfq+UFxkXupt9lT1KOy7fqn4N+r5QXGRe6m22VPUnZlv1T8G/V8oLjJvdRbbKnqTsy36p+Dfq+UFxlXuottlT1KOzLfqn4TvtfKC4y77UW2yp6k7Mt+qfg32vlBcZl9qLbZU9Sdm2/VPwb7XyguM2+1FtsqepR2bb9U/BvtfKC4zr7UW2yp6k7Nt+qfhO+1coLjPvtRbbKnqUdm2/VPwb5VyguM++1FtsqepOzrfqn4N8q5QONC+1FtsqepOzrfqn4TvlXKC40b/APt7XZU9Sjs636p+DfKuUFxpX/8Ab2uyp6k7Ot+qfg3yrlBcad//AG9rsqepOz6PVJvlXKHcbkt391fXzLatRoMpua4l1MPypAzcriFXyMSm1R0omXWzkTXV0ZhoyoLas4wdHVuz5hWcPXp93HI0qmQAL6ViGpEgEDhSHCIEIEiSKgRQIqBEqEkUSiVAiVARRKJUBFQlEoIlQkigioSSgIolYsXulaPZd4KnnaP6WMXUbsFitJWsYGjq3Z8wrOHr0+7jkaVTIQvpmIYQSUhhEGpCKgJAioSigRUJRKgRKJRKgJQIlEkoSiVAiUCKhKJQJQklAiVCVjxeaVo9l3gqmdpT+FjF1G7BYrSVrGBo6t2fMKzh69Pu45GlUyEL6ViGpDlA5UglEFKJKVAUoESoESVCSJQRKhKJUBIlEqAiiUSoESoSRQJQlFQEUSiVAseLzStHsu8FUzdL9LGLqN3CxWkrWMHR1bs+YVnD16fdxyNKpj8r6VinKIOVIJQEoCUClQFKJIlQIkokiVAiSoCRJEqBElEkSoESUESoSSgIoklAiVCUSgsmLvStHsu8FTzdKfws4uo3cLGaKtYwtHVuz5hWcPXp93HI0qmOyvpGKcoCUDlApQEoFKBSiSlQESgRKgKUSiSoCJRKJKgIlBGVCSUBIkioESVCSJQRJUJWTF3pWj2H+CqZul+ljG1G8BYzRVnGFo2t2fMKzia9Pu45GlUxyV9GxhKAlASgJQWbcJgO3wjXrsucvJp0g9opuyJJdGfMqebkV2aYmjzWca1Tcmel5LyzcJgof+B7u1Xq+RhZk59+fP4hc3S1y+ZcrdxuCx/6rT1vefErzvt/1PW7WuQO4/Bf9q35n/7TfL3qN3tel117i+wfUH1RrW7vwyKntG/EPn8iF1o+oXY8dk/37OdWJbnw7lN3QbjLuxaarPtFAcr6bTlsHO5vN7wr9nMoud090qtzGqo7474ViVbcCJUBEoIkqElKBKApRJFQIkqEkSgiSoSiUFlxdaWo9h/gqmbpfpYxtRvIWM0VZxh6NrdnzCsYmtT7uORpVMZlfRsc5RAlASgUolecVB+03fcN/es36lw0+67hcUtLJWQ0HWYYw7aWGRvqr7M1JyBkPeTETyD3hdbdmu5wxtc67lNHFLr6O7fBbyBvoMnWU6jB8SRAXScS9H8XiMi3Pm7ujcMqsFSk9tRjhLXscHtI9xC4TExOyXaJie+EyVAzDGFubbbO37btyaNR0VmD7tN55HDmB8eta2FkTX/hV4x4M/JsxT/lHgpJKvqhEolGUClQkpUBSiSJUCJKBEqEooEoFlxcn/u1HsP8FUzdL9LGNqN6Cx2irGMTRlfs+YVjE1qfdxyNOpjEr6JkCUBKAlASgvGKg/abvuG/vWd9R4afdcw+KWlFyyV9neNg57LqqfxWn9O/l+FHM8mfStNSdzuVw/UwdcMIcd7PcBcUj90tPK8czhy/BVsixFyn7+TtZuzRP2bO14IBBkESDzgrD2NR8eF7Nt1a17d4kVKZb1HlBHvBAPwXu3VNFUVR5PNdPSpmJYS8FpLTytJaesZivoNu1kbEJRIlAlARKJRJUBEoIkqEkgRKgKUSsuLjS1HsP8FUzdL9LGNqN7Cx2grGMXRlfs+YVjE1qfdyv6dTFZX0LHEoCUBKAlBeMVJ+03fcN/es76jw0rmH4y0qVlL7O8bBz2XVU/itP6f/AC/ClmeTPpWkpAoNu3NVjUwdZPdnc62pkn35AWBejZcqiOcta1O2iJ+zsZXJ7YRhcAXdyByCu+PnK37fBHsya+KXBbUKlao2lSY6pUeYYxokkr1VVFMbZRETM7IXvBGLwZIffVnBxzmlQIEe4vI8As+5neVELdGL6pd6zcXgtojexd73VqpJ/UuE5d2fP/x1jHt8nBc7hsGP+7SqUjz06z/B0j8lMZd2PPaTjUKZuv3Kf9Npsrsre0pPq+xh7YqNcWucOTMR9Eq5YyOsnZMbJVrtnod+1VpVlxJQESiSlQESgs2LfS1HsP8ABVMzS/SxjajfAshoKvjG0ZX7PmFYxdan3cr+nUxOV9AyBKAlASgJQXjFSftN33Df3rP+ocNK3ieMtJlZa8zzGuc9l1VP4rS+n/y/Cnl+TP5WipgSSABJOYDnPMo2jc8EW/sLS3oHlpUWUz8GgLBuVdKuaubWojo0xHJ9L6gaC48gEnqC8JYNe1/aVqtTp1HPHxcSt+mNlMQyqp2zMtJxeYHbQtW3b2/X3AlpPKylP0QOvl+IWZl3Zqq6MeELuPbiKel5ytjngAkmAM5JzAKosK1c7ucG03lntX1IMF1Kk5zJ9xzT8F3jFuTG3Y5TfojzTtd2uDKpjfHsidcx1IfMRH5pONcjyIvUT5uqxmV2VMHW7mPa9pvGkFrg4Eexq5xC64cbLk+3+4c8mdtMe/8AqWaytFTKUSjKgKUCUJWfFvpej2H+Cq5ml+nfG1G+hZDQVfGPouv2fMKxi61Pu5X9OpiMrfZIlASgJQKUF4xVH7Td9w396oZ/DStYnjLSCVmLyjYy7C4uN6mhRqVQwPyzTYX5M5MTHUr2FXTTt6U7FXJpmrZshR24DvnHJFpcE83snf6V/rrfqhU6uvkt+5HcXUp1WXV8A0sOXSt5DjlDkc8jNm5Y2qnkZUTHRo/azZsTE9KpfSVnLatbvMMC1sX02uivcD2VMfiGn77/AICfiQrONb6de3yhxv19Gn7yyQnMtdntvwKRvO1yfu73ZEckZAWHc4592pRwwWG7V9xaXFCm7JfUpOY0zGchLdUU1RMlcbaZiGKXlrVt6hpV6bqdRuYtcI2c4WzTVFUbYlmzExOyXApQMoxEnJmYnNPPChJSgjKAUJKUClQLPi20vR7D/BVczSd8fjb8FktBVsZGi7jseYXfF1qfdyv6dTD5W+yRKAlASgJQXbFWftN33Df3qhncNK3i+MtIlZq6WUiCLlIjKDp8Pbo7XB7D7V4dWj6FBhmo4+/oj3ldbdmq5Pc513KaPFk2GcLVr6u6vWOc5mMH3abPwa3/AJnWrbtxbp2QoV1zXO2Xwyujy0/F9hpte0baud9fbjJAPK6lP0SOrk+AWXlW+jX0vKV6xXtp2clpJVZ2fHhPBlveM9nc0m1G/gTmc33tcM4XuiuqidtMvNVEVRslRsObgqjAali41QM/sahAqR/8u5D8YVy3lxPdX3K1diY76VKqscxzmPaWvaYc1whwPMQrcTt74cNiCBSgUqApRJSgtGLXS9DsP8FVzNJ3x+Nv4WSvqtjK0VcdjzC742rS5X9OWGyt5lCUClQCUBKC7YrD9puu4b+9Us7hhaxfGWjys5cVHd3ugusHutt7OYPaB+WHsDwYyY6uUq1jWabm3pOF65VRs2Kxxg4S5rX/AA1PWrO52/v/AH8OG8V/b+/l8F7uvwlXBDrksaeVtFjaX5gZX5r3TjW48nmb1c+bo3vLiXOJc45ySSSesrvHd4OSMoCUS5LW6qUKjatF5p1GGWvbyj/YXmqmKo2SmJmJ2w0XAG7uhWDad7FCtye0j6h56/6Pjm96z7uNVT3098LdF+J7qu5b2PDgHNIc05wQZB+Kqu5oKvu33PMu6Drik0C6pNypGY1WAZ2H38xVjHvTTOyfCXG7b6UbY8WVStFTKUSUoFKBSoFoxaaXodh/gq2ZpO+PxvQIWSvqrjL0VcdjzC742rS5XtOWFyt1llKAlASgJQXXFYftN13Df3qlm8MLON4y0cuWcuM+xqHPZ9VT+Kv4X8lTJ8lClXlUpUBSiRKBSgJUBSiXaYE3QXVg8GjUJpT9Kg8zScOr+k+8LlctU1+L3RcmnwbBgy9bdW9G4YCG1aYqAHlEjkPUsuqnozMT5L1M9KNr6YnMeQ5ivL0wS6EVagHIKjgOoOK2afCGdPi4lKClQFKJKUFpxZ6Yodh/gquXpO2PxvQQWUvqrjM0Tc9jzC742rS5XtOWDytxliUBKAlQCUF1xWn7Tddw396p5nDCzjeMtFlUFtQMafLZ9VT+Ku4fmq5PkoUq6rFKAlEiUACoGy325yyvGMNag3LyABUp/V1OTnHL8ZWXTero8JX5t01eMK5d4uKZM0LpzBzVKYqRsIXeMufOHKcflLitsW8OBrXeUyc4p0shxHWSUnL5QiMfnK9WluyhSp0aTcmnTYGMbywAICpzMzO2VmIiI2Q+fDWEGWdrWuHmAxhyecvOZoHvmF6op6VURCKqujG1hjnEkk8pMnrK1meUokpUBSgEStOLLTFDsP8ABVcvTdrHG9BhZa8qmM3RNz2PMLvjatLle05YNK2mYJQKUBKAlBcsWNZjLm6y3tZNFsZTg2fp+9VMvhhYx/GWib9oa6l/kZ/tUNkre1QsaFdjzZ5D2PgVJyXB0fd5ldxPNWyPJRJVxWEoCUClASg1jAW7WyuWMZVfvasGhpZVzMJA/pfyHxWZcsVU/eF6i7TP2WWnUa8SxzXDnaQ4fkuLokcwk5hznMFCXT4W3TWNmD7Wu1z/AMKVL62ofgOTrMBdKLVVXhDxVcpp8WZbqd01XCTwCPZ27DNKlM5+k4/ifBX7VmKPdVuXJr9nRSurmUoFKAlQkpQWrFjpih3b/BVsvTdsfjehAsteVTGdom57HmF2x9WlzvacsDlbTMEoCUBKBSgRg8udAslvMNgTajZAEDkACJ2HKgEokpQEoFKAlBKnWez7j3M7Li3wXmYifF6iZhJ9zVcIdVqEcxqOI8U6NPI2zzcKlAlEiVASAQKUClQLXiw0zQ7t/gq2Vpu1jjehQsxeVPGfoi57v+QXbH1aXO9wSwGVsswSgJQEokSgUoCUClASgJUJEoFKAlApUJEoCUClASgFAJQKUClEiUFqxX6Zod2/wVbK03axxvQ4WYuqnjQ0Rdd35hdsfVpc73BLz/K2GaJRJSgJQEoFKAlApUAlASgJRIlApQEqASgJQEoFKAlElKAlQEiRKC14rtM0O7f4KtlabrY43ogLNXVSxo6Huu78wu2PqUud7gl59la7OEoFKAlASgUoCVAJRIlASgJQKUBKAlEiUBKgKUBKAlApRIlQFKAQWzFbpmh3b/BV8rTdbHG9EhZq6qONLQ913fmF1salLnd4Jee5Wuz9glASgJQKVAJRIlASgJQEoCUClASgJRIlQFKAlASgEAgEAgEFsxW6Zod2/wAFXytN1scb0SFmrqo409DXfd+YXWxqUud3gl55laygJQKUBKAlQCUClASiRKAlASgJQKUDlQFKAlSkKEGpSEQaAQCBoLZiu0zQ7t/gq+VputjjeiAs1dVrGHY1brBdxQojKqPZktBMAmR+K92qopriZea420zEMMO47CWoHzhX96tqnUVjgfhHUD5wm82zqKxwPwjqB84TebZ1FZcDsJagfOE3m2dRWOB2EtQPnCbzbOorHA7CWoHzhN5tnUVjgdhLUD5wm8209RWOB2EtQPnCjebZ1FZcDsJagfOFO82zqKz4HYS1A+cKN5tnUVlwOwlqB84TebZ1FZ8DsJagfOE3m2dRWOB2EtQPnCbzbOorHA7COoHzhN5tnU1jgdhHUD5wm82zqKxwOwjqB84U7zbOprPgdhHUD5wm82zqKxwOwjqP1hN5tnU1jgfhHUfrCbzbOorPgfhHUfqCb1bOorHA/COo/UE3q2dRWOB+EdR+oJvVs6iscD8I6j9QTerZ1Faz4utzF7b4TpV61INptY5pOUCZIzZlyv36K6NkPdq1VTVtluIVJZJzQcxEoOPe1PoDYgW9qfQGxAb2p9AbEBvan0BsQG9qfQGxAb2p9AbEBvan0BsQG9qfQGxAb2p9AbEBvan0BsQG9qfQGxAb2p9AbEBvan0BsQG9qfQGxAb2p9AbEBvan0BsQG9qfQGxAb2p9AbEBvan0BsQG9qfQGxAb2p9AbEBvan0BsQG9qfQGxBJtFjc4aAg5EAgEAgEAgEAgEAgEAgEAgEAgEAgEAgEAgEAgEAgE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</p:txBody>
      </p:sp>
      <p:pic>
        <p:nvPicPr>
          <p:cNvPr id="923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89426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068763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77988"/>
            <a:ext cx="1104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69988"/>
            <a:ext cx="12017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246712" y="116632"/>
            <a:ext cx="2133600" cy="36512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lang="pl-PL" sz="2800" b="1" dirty="0"/>
              <a:t>DEFINICJA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4213" y="836613"/>
            <a:ext cx="77755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GRAFIKA KOMPUTEROWA</a:t>
            </a:r>
            <a:r>
              <a:rPr lang="pl-PL" sz="20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pl-PL" sz="2000" b="1" dirty="0">
                <a:latin typeface="+mn-lt"/>
                <a:cs typeface="+mn-cs"/>
              </a:rPr>
              <a:t>: DZIEDZINA INFORMATYKI ZAJMUJĄCA SIĘ GENEROWANIEM, PRZETWARZANIEM I PREZENTOWANIEM OBRAZU ZA POMOCĄ KOMPUTERA.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27584" y="3397448"/>
          <a:ext cx="4032448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1" name="pole tekstowe 2"/>
          <p:cNvSpPr txBox="1">
            <a:spLocks noChangeArrowheads="1"/>
          </p:cNvSpPr>
          <p:nvPr/>
        </p:nvSpPr>
        <p:spPr bwMode="auto">
          <a:xfrm>
            <a:off x="901700" y="2133600"/>
            <a:ext cx="359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za sposób prezentacji</a:t>
            </a:r>
          </a:p>
        </p:txBody>
      </p:sp>
      <p:sp>
        <p:nvSpPr>
          <p:cNvPr id="6152" name="pole tekstowe 5"/>
          <p:cNvSpPr txBox="1">
            <a:spLocks noChangeArrowheads="1"/>
          </p:cNvSpPr>
          <p:nvPr/>
        </p:nvSpPr>
        <p:spPr bwMode="auto">
          <a:xfrm>
            <a:off x="5076825" y="2133600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na rodzaj sceny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630621" y="3429000"/>
          <a:ext cx="4032448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2700338" y="2565400"/>
            <a:ext cx="358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445250" y="2636838"/>
            <a:ext cx="35877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28763"/>
            <a:ext cx="7488238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844675"/>
            <a:ext cx="58324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5219700" y="1116013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l-PL" altLang="pl-PL" sz="3200" b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2D</a:t>
            </a:r>
            <a:endParaRPr lang="pl-PL" altLang="pl-PL" sz="3200"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6" name="pole tekstowe 9"/>
          <p:cNvSpPr txBox="1">
            <a:spLocks noChangeArrowheads="1"/>
          </p:cNvSpPr>
          <p:nvPr/>
        </p:nvSpPr>
        <p:spPr bwMode="auto">
          <a:xfrm>
            <a:off x="2555875" y="1123950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l-PL" altLang="pl-PL" sz="3200" b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3D</a:t>
            </a:r>
            <a:endParaRPr lang="pl-PL" altLang="pl-PL" sz="3200"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://x02.szkolnictwo.pl/rysunki_lekcje/5386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8" y="906126"/>
            <a:ext cx="4896544" cy="26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994611" y="3717032"/>
            <a:ext cx="52419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Zmysły człowieka: 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wzrok </a:t>
            </a:r>
            <a:r>
              <a:rPr lang="pl-PL" sz="2000" b="1" dirty="0" smtClean="0"/>
              <a:t>- narządem tego zmysłu jest oko </a:t>
            </a:r>
            <a:r>
              <a:rPr lang="pl-PL" sz="2000" b="1" dirty="0" smtClean="0">
                <a:solidFill>
                  <a:srgbClr val="990000"/>
                </a:solidFill>
              </a:rPr>
              <a:t>słuch</a:t>
            </a:r>
            <a:r>
              <a:rPr lang="pl-PL" sz="2000" b="1" dirty="0" smtClean="0"/>
              <a:t> - narządem jest ucho</a:t>
            </a:r>
            <a:br>
              <a:rPr lang="pl-PL" sz="2000" b="1" dirty="0" smtClean="0"/>
            </a:br>
            <a:r>
              <a:rPr lang="pl-PL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węch</a:t>
            </a:r>
            <a:r>
              <a:rPr lang="pl-PL" sz="2000" b="1" dirty="0" smtClean="0"/>
              <a:t> - narządem jest nos</a:t>
            </a:r>
            <a:br>
              <a:rPr lang="pl-PL" sz="2000" b="1" dirty="0" smtClean="0"/>
            </a:br>
            <a:r>
              <a:rPr lang="pl-PL" sz="2000" b="1" dirty="0" smtClean="0"/>
              <a:t>dotyk - narządem jest skóra</a:t>
            </a:r>
            <a:br>
              <a:rPr lang="pl-PL" sz="2000" b="1" dirty="0" smtClean="0"/>
            </a:br>
            <a:r>
              <a:rPr lang="pl-PL" sz="2000" b="1" dirty="0" smtClean="0">
                <a:solidFill>
                  <a:srgbClr val="800080"/>
                </a:solidFill>
              </a:rPr>
              <a:t>smak</a:t>
            </a:r>
            <a:r>
              <a:rPr lang="pl-PL" sz="2000" b="1" dirty="0" smtClean="0"/>
              <a:t> - narządem jest język</a:t>
            </a:r>
            <a:endParaRPr lang="pl-PL" sz="2000" b="1" dirty="0"/>
          </a:p>
        </p:txBody>
      </p:sp>
      <p:sp>
        <p:nvSpPr>
          <p:cNvPr id="2" name="Wygięta strzałka 1"/>
          <p:cNvSpPr/>
          <p:nvPr/>
        </p:nvSpPr>
        <p:spPr>
          <a:xfrm rot="5400000">
            <a:off x="6653251" y="4862179"/>
            <a:ext cx="1944216" cy="1094082"/>
          </a:xfrm>
          <a:prstGeom prst="ben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.static.z-dn.net/files/d6e/fa8647d8e27eaeda544c70f48ba467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48872" cy="45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0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upload.wikimedia.org/wikipedia/commons/thumb/1/11/EM_Spectrum_Properties_pl.svg/2000px-EM_Spectrum_Properties_p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533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a 2"/>
          <p:cNvSpPr/>
          <p:nvPr/>
        </p:nvSpPr>
        <p:spPr>
          <a:xfrm>
            <a:off x="4572000" y="3789040"/>
            <a:ext cx="1207889" cy="50405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18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6"/>
          <p:cNvSpPr>
            <a:spLocks noChangeArrowheads="1"/>
          </p:cNvSpPr>
          <p:nvPr/>
        </p:nvSpPr>
        <p:spPr bwMode="auto">
          <a:xfrm>
            <a:off x="642938" y="908050"/>
            <a:ext cx="79200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Arial" charset="0"/>
              </a:rPr>
              <a:t>Obraz generowany przez monitor jak i drukarkę składa się z ogromnej ilości świecących punktów </a:t>
            </a:r>
            <a:r>
              <a:rPr lang="pl-PL" altLang="pl-PL" sz="1800" b="1">
                <a:solidFill>
                  <a:srgbClr val="3333CC"/>
                </a:solidFill>
                <a:latin typeface="Arial" charset="0"/>
              </a:rPr>
              <a:t>(pikseli)</a:t>
            </a:r>
            <a:r>
              <a:rPr lang="pl-PL" altLang="pl-PL" sz="1800" b="1">
                <a:solidFill>
                  <a:schemeClr val="tx1"/>
                </a:solidFill>
                <a:latin typeface="Arial" charset="0"/>
              </a:rPr>
              <a:t>, każdy z nich ma swój własny niezależny od innego kolor. Matrycę takich punktów nazywamy mapą bitową lub rastrem.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355976" y="116632"/>
            <a:ext cx="3456384" cy="36512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lang="pl-PL" sz="2000" b="1" dirty="0" smtClean="0"/>
              <a:t>REPREZENTACJA BARW</a:t>
            </a:r>
            <a:endParaRPr lang="en-US" sz="2000" b="1" dirty="0"/>
          </a:p>
        </p:txBody>
      </p:sp>
      <p:pic>
        <p:nvPicPr>
          <p:cNvPr id="10246" name="Picture 2" descr="https://upload.wikimedia.org/wikipedia/commons/a/aa/Liquid_Crystal_Display_Macro_Example_zoom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46101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1258888" y="3141663"/>
            <a:ext cx="20177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258888" y="4437063"/>
            <a:ext cx="36004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 txBox="1">
            <a:spLocks/>
          </p:cNvSpPr>
          <p:nvPr/>
        </p:nvSpPr>
        <p:spPr>
          <a:xfrm>
            <a:off x="1115616" y="2775843"/>
            <a:ext cx="972616" cy="3651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l-PL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PIKSEL</a:t>
            </a:r>
            <a:endParaRPr lang="en-US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899592" y="3933177"/>
            <a:ext cx="1728192" cy="3651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l-PL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SUBPIKSELE</a:t>
            </a:r>
            <a:endParaRPr lang="en-US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>
            <a:off x="611188" y="76517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Arial" charset="0"/>
              </a:rPr>
              <a:t>Światło to część promieniowania elektromagnetycznego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Arial" charset="0"/>
              </a:rPr>
              <a:t>z zakresu 380 nm do 780 nm. Do jego opisu stosuje się </a:t>
            </a:r>
            <a:r>
              <a:rPr lang="pl-PL" altLang="pl-PL" sz="1800">
                <a:solidFill>
                  <a:srgbClr val="3333CC"/>
                </a:solidFill>
                <a:latin typeface="Arial" charset="0"/>
              </a:rPr>
              <a:t>modele barw</a:t>
            </a:r>
            <a:r>
              <a:rPr lang="pl-PL" altLang="pl-PL" sz="18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11267" name="Picture 2" descr="https://upload.wikimedia.org/wikipedia/commons/f/f1/HSV_c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rostokąt 3"/>
          <p:cNvSpPr>
            <a:spLocks noChangeArrowheads="1"/>
          </p:cNvSpPr>
          <p:nvPr/>
        </p:nvSpPr>
        <p:spPr bwMode="auto">
          <a:xfrm>
            <a:off x="755650" y="1619250"/>
            <a:ext cx="7704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solidFill>
                  <a:srgbClr val="3333CC"/>
                </a:solidFill>
                <a:latin typeface="Cooper Black" pitchFamily="18" charset="0"/>
              </a:rPr>
              <a:t>HSV</a:t>
            </a:r>
            <a:r>
              <a:rPr lang="pl-PL" altLang="pl-PL" sz="1800" b="1">
                <a:solidFill>
                  <a:schemeClr val="tx1"/>
                </a:solidFill>
              </a:rPr>
              <a:t> - (ang. </a:t>
            </a:r>
            <a:r>
              <a:rPr lang="pl-PL" altLang="pl-PL" sz="1800" b="1" i="1">
                <a:solidFill>
                  <a:schemeClr val="tx1"/>
                </a:solidFill>
              </a:rPr>
              <a:t>Hue Saturation Value</a:t>
            </a:r>
            <a:r>
              <a:rPr lang="pl-PL" altLang="pl-PL" sz="1800" b="1">
                <a:solidFill>
                  <a:schemeClr val="tx1"/>
                </a:solidFill>
              </a:rPr>
              <a:t>) – model opisu przestrzeni barw zaproponowany w 1978 roku przez Alveya Raya Smitha.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Model jest rozpatrywany jako stożek, którego podstawą jest koło barw.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1355</TotalTime>
  <Words>740</Words>
  <Application>Microsoft Office PowerPoint</Application>
  <PresentationFormat>Pokaz na ekranie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Austin</vt:lpstr>
      <vt:lpstr> GRAFIKA KOMPUTEROWA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Balcerek</cp:lastModifiedBy>
  <cp:revision>83</cp:revision>
  <dcterms:created xsi:type="dcterms:W3CDTF">2013-07-12T07:57:31Z</dcterms:created>
  <dcterms:modified xsi:type="dcterms:W3CDTF">2016-04-09T16:36:59Z</dcterms:modified>
</cp:coreProperties>
</file>