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71" r:id="rId17"/>
    <p:sldId id="273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37" autoAdjust="0"/>
    <p:restoredTop sz="90929"/>
  </p:normalViewPr>
  <p:slideViewPr>
    <p:cSldViewPr>
      <p:cViewPr>
        <p:scale>
          <a:sx n="100" d="100"/>
          <a:sy n="100" d="100"/>
        </p:scale>
        <p:origin x="-4734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0933F-FA3D-45B2-8538-8BFBF096B87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2B89F0-BDF5-47EC-94DD-061819A99143}">
      <dgm:prSet phldrT="[Tekst]" custT="1"/>
      <dgm:spPr/>
      <dgm:t>
        <a:bodyPr/>
        <a:lstStyle/>
        <a:p>
          <a:r>
            <a:rPr lang="pl-PL" sz="16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Sieć dla Wszystkich</a:t>
          </a:r>
          <a:endParaRPr lang="pl-PL" sz="160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3EDFF49A-552E-4279-81FA-D530EAACDE43}" type="parTrans" cxnId="{204938B1-A49B-4612-A075-86E1DBE40A90}">
      <dgm:prSet/>
      <dgm:spPr/>
      <dgm:t>
        <a:bodyPr/>
        <a:lstStyle/>
        <a:p>
          <a:endParaRPr lang="pl-PL"/>
        </a:p>
      </dgm:t>
    </dgm:pt>
    <dgm:pt modelId="{659B480B-DCC8-4759-A03A-6EE86F8FAD23}" type="sibTrans" cxnId="{204938B1-A49B-4612-A075-86E1DBE40A90}">
      <dgm:prSet/>
      <dgm:spPr/>
      <dgm:t>
        <a:bodyPr/>
        <a:lstStyle/>
        <a:p>
          <a:endParaRPr lang="pl-PL"/>
        </a:p>
      </dgm:t>
    </dgm:pt>
    <dgm:pt modelId="{87FB2222-3871-481E-9879-8592AEE7C622}">
      <dgm:prSet phldrT="[Tekst]"/>
      <dgm:spPr/>
      <dgm:t>
        <a:bodyPr/>
        <a:lstStyle/>
        <a:p>
          <a:r>
            <a:rPr lang="pl-PL" b="1" dirty="0" smtClean="0"/>
            <a:t>Umożliwienie wszystkim ludziom korzystania z dobrodziejstw Sieci bez względu na ich sprzęt, oprogramowanie, </a:t>
          </a:r>
          <a:r>
            <a:rPr lang="pl-PL" b="1" dirty="0" smtClean="0"/>
            <a:t>infrastrukturę</a:t>
          </a:r>
          <a:r>
            <a:rPr lang="pl-PL" b="1" dirty="0" smtClean="0"/>
            <a:t>, język, kulturę i położenie geograficzne lub możliwości umysłowe lub fizyczne.</a:t>
          </a:r>
          <a:endParaRPr lang="pl-PL" b="1" dirty="0"/>
        </a:p>
      </dgm:t>
    </dgm:pt>
    <dgm:pt modelId="{B397B7B8-D815-4617-B6B9-B1A26AEEF005}" type="parTrans" cxnId="{D83AC5E7-E716-455F-AB04-38F2BAB5A360}">
      <dgm:prSet/>
      <dgm:spPr/>
      <dgm:t>
        <a:bodyPr/>
        <a:lstStyle/>
        <a:p>
          <a:endParaRPr lang="pl-PL"/>
        </a:p>
      </dgm:t>
    </dgm:pt>
    <dgm:pt modelId="{77E5D0DB-C65C-4001-A4C8-932198458D9B}" type="sibTrans" cxnId="{D83AC5E7-E716-455F-AB04-38F2BAB5A360}">
      <dgm:prSet/>
      <dgm:spPr/>
      <dgm:t>
        <a:bodyPr/>
        <a:lstStyle/>
        <a:p>
          <a:endParaRPr lang="pl-PL"/>
        </a:p>
      </dgm:t>
    </dgm:pt>
    <dgm:pt modelId="{05106FF3-C3EC-4487-9592-33856D13B392}">
      <dgm:prSet phldrT="[Tekst]"/>
      <dgm:spPr/>
      <dgm:t>
        <a:bodyPr/>
        <a:lstStyle/>
        <a:p>
          <a:r>
            <a:rPr lang="pl-PL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Sieć na Wszystkim</a:t>
          </a:r>
          <a:endParaRPr lang="pl-PL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3AC4F649-A724-4222-82F0-2B292F5EFF86}" type="parTrans" cxnId="{02231422-E59A-4EE1-9F2C-C16B227170F1}">
      <dgm:prSet/>
      <dgm:spPr/>
      <dgm:t>
        <a:bodyPr/>
        <a:lstStyle/>
        <a:p>
          <a:endParaRPr lang="pl-PL"/>
        </a:p>
      </dgm:t>
    </dgm:pt>
    <dgm:pt modelId="{8B37C67D-4FCE-464C-8B9B-D29D48ECEB09}" type="sibTrans" cxnId="{02231422-E59A-4EE1-9F2C-C16B227170F1}">
      <dgm:prSet/>
      <dgm:spPr/>
      <dgm:t>
        <a:bodyPr/>
        <a:lstStyle/>
        <a:p>
          <a:endParaRPr lang="pl-PL"/>
        </a:p>
      </dgm:t>
    </dgm:pt>
    <dgm:pt modelId="{6D8E9B86-4D40-464E-8009-E64D6064BD3F}">
      <dgm:prSet phldrT="[Tekst]"/>
      <dgm:spPr/>
      <dgm:t>
        <a:bodyPr/>
        <a:lstStyle/>
        <a:p>
          <a:r>
            <a:rPr lang="pl-PL" b="1" dirty="0" smtClean="0"/>
            <a:t>Umożliwienie dostępu do sieci różnym rodzajom urządzeń : tablety,  telefony komórkowe, systemy telewizji interaktywnej a nawet niektóry sprzęt AGD </a:t>
          </a:r>
          <a:endParaRPr lang="pl-PL" b="1" dirty="0"/>
        </a:p>
      </dgm:t>
    </dgm:pt>
    <dgm:pt modelId="{3B870B26-3DCF-42DC-B794-F50345CE314B}" type="parTrans" cxnId="{D1FFCA82-619B-4715-8B2A-DF31268901E4}">
      <dgm:prSet/>
      <dgm:spPr/>
      <dgm:t>
        <a:bodyPr/>
        <a:lstStyle/>
        <a:p>
          <a:endParaRPr lang="pl-PL"/>
        </a:p>
      </dgm:t>
    </dgm:pt>
    <dgm:pt modelId="{5F18F7DD-B43A-4A2F-96A2-8AE3BD3CAB44}" type="sibTrans" cxnId="{D1FFCA82-619B-4715-8B2A-DF31268901E4}">
      <dgm:prSet/>
      <dgm:spPr/>
      <dgm:t>
        <a:bodyPr/>
        <a:lstStyle/>
        <a:p>
          <a:endParaRPr lang="pl-PL"/>
        </a:p>
      </dgm:t>
    </dgm:pt>
    <dgm:pt modelId="{55949E56-B29F-4EE5-B497-E44858066D6C}">
      <dgm:prSet phldrT="[Tekst]"/>
      <dgm:spPr/>
      <dgm:t>
        <a:bodyPr/>
        <a:lstStyle/>
        <a:p>
          <a:r>
            <a:rPr lang="pl-PL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Baza Wiedzy</a:t>
          </a:r>
          <a:endParaRPr lang="pl-PL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184B7C22-182A-476B-BF99-70D82266F7FA}" type="parTrans" cxnId="{74544396-D0EA-4B56-BD86-4C380788D779}">
      <dgm:prSet/>
      <dgm:spPr/>
      <dgm:t>
        <a:bodyPr/>
        <a:lstStyle/>
        <a:p>
          <a:endParaRPr lang="pl-PL"/>
        </a:p>
      </dgm:t>
    </dgm:pt>
    <dgm:pt modelId="{F61853B2-E16A-40C7-9B38-76D61A6977C8}" type="sibTrans" cxnId="{74544396-D0EA-4B56-BD86-4C380788D779}">
      <dgm:prSet/>
      <dgm:spPr/>
      <dgm:t>
        <a:bodyPr/>
        <a:lstStyle/>
        <a:p>
          <a:endParaRPr lang="pl-PL"/>
        </a:p>
      </dgm:t>
    </dgm:pt>
    <dgm:pt modelId="{31F70565-50F7-4C71-8D9A-F10636049655}">
      <dgm:prSet phldrT="[Tekst]"/>
      <dgm:spPr/>
      <dgm:t>
        <a:bodyPr/>
        <a:lstStyle/>
        <a:p>
          <a:r>
            <a:rPr lang="pl-PL" b="1" dirty="0" smtClean="0"/>
            <a:t>Sieć jest także bazą danych, która, jeśli jest starannie zaprojektowana, może pozwolić komputerom na bardziej użyteczną pracę.</a:t>
          </a:r>
          <a:endParaRPr lang="pl-PL" b="1" dirty="0"/>
        </a:p>
      </dgm:t>
    </dgm:pt>
    <dgm:pt modelId="{F0732983-2E58-43A0-8FC8-6414174CFBE8}" type="parTrans" cxnId="{29C0BB48-4FDB-4510-967E-57D4EF040D78}">
      <dgm:prSet/>
      <dgm:spPr/>
      <dgm:t>
        <a:bodyPr/>
        <a:lstStyle/>
        <a:p>
          <a:endParaRPr lang="pl-PL"/>
        </a:p>
      </dgm:t>
    </dgm:pt>
    <dgm:pt modelId="{6679AB50-4C8A-4EC1-BAB3-4E76C9C95C4B}" type="sibTrans" cxnId="{29C0BB48-4FDB-4510-967E-57D4EF040D78}">
      <dgm:prSet/>
      <dgm:spPr/>
      <dgm:t>
        <a:bodyPr/>
        <a:lstStyle/>
        <a:p>
          <a:endParaRPr lang="pl-PL"/>
        </a:p>
      </dgm:t>
    </dgm:pt>
    <dgm:pt modelId="{18FB623E-C262-4A6C-832D-951EFD96BB4F}">
      <dgm:prSet phldrT="[Tekst]" custT="1"/>
      <dgm:spPr/>
      <dgm:t>
        <a:bodyPr/>
        <a:lstStyle/>
        <a:p>
          <a:r>
            <a:rPr lang="pl-PL" sz="1200" b="1" dirty="0" smtClean="0"/>
            <a:t>Promowanie technologii, które umożliwiają bardziej kooperacyjne środowisko - sieć w której możliwa jest odpowiedzialność, bezpieczeństwo, zaufanie i poufność i gdzie ludzie uczestniczą według swoich upodobań i preferencji prywatności.</a:t>
          </a:r>
          <a:endParaRPr lang="pl-PL" sz="1100" b="1" dirty="0"/>
        </a:p>
      </dgm:t>
    </dgm:pt>
    <dgm:pt modelId="{4A051E67-8219-4AD6-9C90-EA0F43BB2AEE}" type="parTrans" cxnId="{D878D449-73EC-4201-893F-83F7C60A5DF8}">
      <dgm:prSet/>
      <dgm:spPr/>
      <dgm:t>
        <a:bodyPr/>
        <a:lstStyle/>
        <a:p>
          <a:endParaRPr lang="pl-PL"/>
        </a:p>
      </dgm:t>
    </dgm:pt>
    <dgm:pt modelId="{7762B0CD-87D0-4EA0-8E94-07F15336BAFE}" type="sibTrans" cxnId="{D878D449-73EC-4201-893F-83F7C60A5DF8}">
      <dgm:prSet/>
      <dgm:spPr/>
      <dgm:t>
        <a:bodyPr/>
        <a:lstStyle/>
        <a:p>
          <a:endParaRPr lang="pl-PL"/>
        </a:p>
      </dgm:t>
    </dgm:pt>
    <dgm:pt modelId="{AEA592FC-3A90-4181-8B8E-6198732EB6F2}">
      <dgm:prSet phldrT="[Tekst]"/>
      <dgm:spPr/>
      <dgm:t>
        <a:bodyPr/>
        <a:lstStyle/>
        <a:p>
          <a:r>
            <a:rPr lang="pl-PL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Zaufanie</a:t>
          </a:r>
          <a:endParaRPr lang="pl-PL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58946EAB-1E4A-42AB-824D-6432D08F1DEA}" type="sibTrans" cxnId="{023CDEEC-D467-4247-8ED2-31D71F82D680}">
      <dgm:prSet/>
      <dgm:spPr/>
      <dgm:t>
        <a:bodyPr/>
        <a:lstStyle/>
        <a:p>
          <a:endParaRPr lang="pl-PL"/>
        </a:p>
      </dgm:t>
    </dgm:pt>
    <dgm:pt modelId="{0A3E646B-A71F-4953-8781-0FE6A6A2FCB0}" type="parTrans" cxnId="{023CDEEC-D467-4247-8ED2-31D71F82D680}">
      <dgm:prSet/>
      <dgm:spPr/>
      <dgm:t>
        <a:bodyPr/>
        <a:lstStyle/>
        <a:p>
          <a:endParaRPr lang="pl-PL"/>
        </a:p>
      </dgm:t>
    </dgm:pt>
    <dgm:pt modelId="{E63BD0A0-3F5B-4F9F-9141-4895D890CC15}" type="pres">
      <dgm:prSet presAssocID="{3800933F-FA3D-45B2-8538-8BFBF096B87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5179ED7F-622C-4E6F-AEDE-25633A2F1C3F}" type="pres">
      <dgm:prSet presAssocID="{142B89F0-BDF5-47EC-94DD-061819A99143}" presName="parenttextcomposite" presStyleCnt="0"/>
      <dgm:spPr/>
    </dgm:pt>
    <dgm:pt modelId="{BB0B910F-0740-4C49-AC0C-61A4514B8C73}" type="pres">
      <dgm:prSet presAssocID="{142B89F0-BDF5-47EC-94DD-061819A99143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460CBA-3752-4350-95E6-FC1E397BB435}" type="pres">
      <dgm:prSet presAssocID="{142B89F0-BDF5-47EC-94DD-061819A99143}" presName="composite" presStyleCnt="0"/>
      <dgm:spPr/>
    </dgm:pt>
    <dgm:pt modelId="{B5CA671F-4876-46BC-A91B-D3389C4013C8}" type="pres">
      <dgm:prSet presAssocID="{142B89F0-BDF5-47EC-94DD-061819A99143}" presName="chevron1" presStyleLbl="alignNode1" presStyleIdx="0" presStyleCnt="28"/>
      <dgm:spPr/>
    </dgm:pt>
    <dgm:pt modelId="{E28090E2-3A14-42D6-A513-EFDC49FBE6E9}" type="pres">
      <dgm:prSet presAssocID="{142B89F0-BDF5-47EC-94DD-061819A99143}" presName="chevron2" presStyleLbl="alignNode1" presStyleIdx="1" presStyleCnt="28"/>
      <dgm:spPr/>
    </dgm:pt>
    <dgm:pt modelId="{B254B145-E7CC-47F0-BADB-2B900094112F}" type="pres">
      <dgm:prSet presAssocID="{142B89F0-BDF5-47EC-94DD-061819A99143}" presName="chevron3" presStyleLbl="alignNode1" presStyleIdx="2" presStyleCnt="28"/>
      <dgm:spPr/>
    </dgm:pt>
    <dgm:pt modelId="{6B91EB04-531E-4AE8-AC7C-0A3A0192B8D5}" type="pres">
      <dgm:prSet presAssocID="{142B89F0-BDF5-47EC-94DD-061819A99143}" presName="chevron4" presStyleLbl="alignNode1" presStyleIdx="3" presStyleCnt="28"/>
      <dgm:spPr/>
    </dgm:pt>
    <dgm:pt modelId="{A5060345-0F77-42FD-8D51-583EDC6F2228}" type="pres">
      <dgm:prSet presAssocID="{142B89F0-BDF5-47EC-94DD-061819A99143}" presName="chevron5" presStyleLbl="alignNode1" presStyleIdx="4" presStyleCnt="28"/>
      <dgm:spPr/>
    </dgm:pt>
    <dgm:pt modelId="{A5E33BDE-9E5E-45B3-988A-9C5DCCDCC12C}" type="pres">
      <dgm:prSet presAssocID="{142B89F0-BDF5-47EC-94DD-061819A99143}" presName="chevron6" presStyleLbl="alignNode1" presStyleIdx="5" presStyleCnt="28"/>
      <dgm:spPr/>
    </dgm:pt>
    <dgm:pt modelId="{9285C2CC-F7D3-4F91-9D60-38629AE0E6BC}" type="pres">
      <dgm:prSet presAssocID="{142B89F0-BDF5-47EC-94DD-061819A99143}" presName="chevron7" presStyleLbl="alignNode1" presStyleIdx="6" presStyleCnt="28"/>
      <dgm:spPr/>
    </dgm:pt>
    <dgm:pt modelId="{0FAE32AE-7C54-4949-9242-61970A7BA789}" type="pres">
      <dgm:prSet presAssocID="{142B89F0-BDF5-47EC-94DD-061819A99143}" presName="childtext" presStyleLbl="solidFgAcc1" presStyleIdx="0" presStyleCnt="4" custScaleX="1852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1D03D8-0C0A-4DF2-9291-B4F0ACD1E961}" type="pres">
      <dgm:prSet presAssocID="{659B480B-DCC8-4759-A03A-6EE86F8FAD23}" presName="sibTrans" presStyleCnt="0"/>
      <dgm:spPr/>
    </dgm:pt>
    <dgm:pt modelId="{0299F829-A56A-4564-A467-CD2809EB3AFC}" type="pres">
      <dgm:prSet presAssocID="{05106FF3-C3EC-4487-9592-33856D13B392}" presName="parenttextcomposite" presStyleCnt="0"/>
      <dgm:spPr/>
    </dgm:pt>
    <dgm:pt modelId="{06CD8975-B583-449F-8795-7EEE374645A5}" type="pres">
      <dgm:prSet presAssocID="{05106FF3-C3EC-4487-9592-33856D13B392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802732-9A13-477A-8188-F45446E25023}" type="pres">
      <dgm:prSet presAssocID="{05106FF3-C3EC-4487-9592-33856D13B392}" presName="composite" presStyleCnt="0"/>
      <dgm:spPr/>
    </dgm:pt>
    <dgm:pt modelId="{B43B39D8-B1D4-4C89-9A60-72BB3319A6DB}" type="pres">
      <dgm:prSet presAssocID="{05106FF3-C3EC-4487-9592-33856D13B392}" presName="chevron1" presStyleLbl="alignNode1" presStyleIdx="7" presStyleCnt="28"/>
      <dgm:spPr/>
    </dgm:pt>
    <dgm:pt modelId="{0769A582-A7E0-4C4F-9C5F-37039CBBE31B}" type="pres">
      <dgm:prSet presAssocID="{05106FF3-C3EC-4487-9592-33856D13B392}" presName="chevron2" presStyleLbl="alignNode1" presStyleIdx="8" presStyleCnt="28"/>
      <dgm:spPr/>
    </dgm:pt>
    <dgm:pt modelId="{D43445E5-9388-41A1-A19E-0425C04B50E7}" type="pres">
      <dgm:prSet presAssocID="{05106FF3-C3EC-4487-9592-33856D13B392}" presName="chevron3" presStyleLbl="alignNode1" presStyleIdx="9" presStyleCnt="28"/>
      <dgm:spPr/>
    </dgm:pt>
    <dgm:pt modelId="{89A84E65-B7A6-4D91-B359-ED4CFAB467E1}" type="pres">
      <dgm:prSet presAssocID="{05106FF3-C3EC-4487-9592-33856D13B392}" presName="chevron4" presStyleLbl="alignNode1" presStyleIdx="10" presStyleCnt="28"/>
      <dgm:spPr/>
    </dgm:pt>
    <dgm:pt modelId="{18E83B92-A78A-4E49-99C8-9C69F72E276B}" type="pres">
      <dgm:prSet presAssocID="{05106FF3-C3EC-4487-9592-33856D13B392}" presName="chevron5" presStyleLbl="alignNode1" presStyleIdx="11" presStyleCnt="28"/>
      <dgm:spPr/>
    </dgm:pt>
    <dgm:pt modelId="{43B63A45-3A08-48AB-9851-179794978B6A}" type="pres">
      <dgm:prSet presAssocID="{05106FF3-C3EC-4487-9592-33856D13B392}" presName="chevron6" presStyleLbl="alignNode1" presStyleIdx="12" presStyleCnt="28"/>
      <dgm:spPr/>
    </dgm:pt>
    <dgm:pt modelId="{3494F266-1DB4-4FA9-AE67-2E4A0FF34BBB}" type="pres">
      <dgm:prSet presAssocID="{05106FF3-C3EC-4487-9592-33856D13B392}" presName="chevron7" presStyleLbl="alignNode1" presStyleIdx="13" presStyleCnt="28"/>
      <dgm:spPr/>
    </dgm:pt>
    <dgm:pt modelId="{0AD362A1-CB82-4D06-A054-113367042A73}" type="pres">
      <dgm:prSet presAssocID="{05106FF3-C3EC-4487-9592-33856D13B392}" presName="childtext" presStyleLbl="solidFgAcc1" presStyleIdx="1" presStyleCnt="4" custScaleX="1852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523723-4848-49C8-99FC-37960F1863F4}" type="pres">
      <dgm:prSet presAssocID="{8B37C67D-4FCE-464C-8B9B-D29D48ECEB09}" presName="sibTrans" presStyleCnt="0"/>
      <dgm:spPr/>
    </dgm:pt>
    <dgm:pt modelId="{CCE82761-2B80-4EBF-BFAF-8CBB5C0FE0A7}" type="pres">
      <dgm:prSet presAssocID="{55949E56-B29F-4EE5-B497-E44858066D6C}" presName="parenttextcomposite" presStyleCnt="0"/>
      <dgm:spPr/>
    </dgm:pt>
    <dgm:pt modelId="{2CBF711D-FDFE-462B-9A70-D8B61181183E}" type="pres">
      <dgm:prSet presAssocID="{55949E56-B29F-4EE5-B497-E44858066D6C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FA51EB-14C9-4308-A2FC-5DDF7C57DC27}" type="pres">
      <dgm:prSet presAssocID="{55949E56-B29F-4EE5-B497-E44858066D6C}" presName="composite" presStyleCnt="0"/>
      <dgm:spPr/>
    </dgm:pt>
    <dgm:pt modelId="{866021F0-EDBE-4C61-BD15-DCDC0AEB052F}" type="pres">
      <dgm:prSet presAssocID="{55949E56-B29F-4EE5-B497-E44858066D6C}" presName="chevron1" presStyleLbl="alignNode1" presStyleIdx="14" presStyleCnt="28"/>
      <dgm:spPr/>
    </dgm:pt>
    <dgm:pt modelId="{6A4A3249-C06B-43F3-B94F-B2A6E8C89B8E}" type="pres">
      <dgm:prSet presAssocID="{55949E56-B29F-4EE5-B497-E44858066D6C}" presName="chevron2" presStyleLbl="alignNode1" presStyleIdx="15" presStyleCnt="28"/>
      <dgm:spPr/>
    </dgm:pt>
    <dgm:pt modelId="{9A49C719-5C28-44CD-99C3-3F8837EF56E3}" type="pres">
      <dgm:prSet presAssocID="{55949E56-B29F-4EE5-B497-E44858066D6C}" presName="chevron3" presStyleLbl="alignNode1" presStyleIdx="16" presStyleCnt="28"/>
      <dgm:spPr/>
    </dgm:pt>
    <dgm:pt modelId="{1B8253F1-C9E9-436E-935E-FD5EB1EE011D}" type="pres">
      <dgm:prSet presAssocID="{55949E56-B29F-4EE5-B497-E44858066D6C}" presName="chevron4" presStyleLbl="alignNode1" presStyleIdx="17" presStyleCnt="28"/>
      <dgm:spPr/>
    </dgm:pt>
    <dgm:pt modelId="{5002782B-9B02-44C8-8703-7A5D781B40E2}" type="pres">
      <dgm:prSet presAssocID="{55949E56-B29F-4EE5-B497-E44858066D6C}" presName="chevron5" presStyleLbl="alignNode1" presStyleIdx="18" presStyleCnt="28"/>
      <dgm:spPr/>
    </dgm:pt>
    <dgm:pt modelId="{EFFF9A75-6792-47FE-B02A-F4C53A28027C}" type="pres">
      <dgm:prSet presAssocID="{55949E56-B29F-4EE5-B497-E44858066D6C}" presName="chevron6" presStyleLbl="alignNode1" presStyleIdx="19" presStyleCnt="28"/>
      <dgm:spPr/>
    </dgm:pt>
    <dgm:pt modelId="{B61C08AC-C95E-4148-8774-BE3CD32FB907}" type="pres">
      <dgm:prSet presAssocID="{55949E56-B29F-4EE5-B497-E44858066D6C}" presName="chevron7" presStyleLbl="alignNode1" presStyleIdx="20" presStyleCnt="28"/>
      <dgm:spPr/>
    </dgm:pt>
    <dgm:pt modelId="{FFB1F576-73CB-4CED-B60B-A3269EAC03F4}" type="pres">
      <dgm:prSet presAssocID="{55949E56-B29F-4EE5-B497-E44858066D6C}" presName="childtext" presStyleLbl="solidFgAcc1" presStyleIdx="2" presStyleCnt="4" custScaleX="1852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28E2EF-833F-4AAC-AC1E-0B358657475F}" type="pres">
      <dgm:prSet presAssocID="{F61853B2-E16A-40C7-9B38-76D61A6977C8}" presName="sibTrans" presStyleCnt="0"/>
      <dgm:spPr/>
    </dgm:pt>
    <dgm:pt modelId="{FF3424C2-AFC4-47A6-BA5C-1E7136246283}" type="pres">
      <dgm:prSet presAssocID="{AEA592FC-3A90-4181-8B8E-6198732EB6F2}" presName="parenttextcomposite" presStyleCnt="0"/>
      <dgm:spPr/>
    </dgm:pt>
    <dgm:pt modelId="{848CBF89-1753-4A81-8BCA-1181A1730232}" type="pres">
      <dgm:prSet presAssocID="{AEA592FC-3A90-4181-8B8E-6198732EB6F2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4EF490-2B6C-496C-915F-D19C01C45359}" type="pres">
      <dgm:prSet presAssocID="{AEA592FC-3A90-4181-8B8E-6198732EB6F2}" presName="composite" presStyleCnt="0"/>
      <dgm:spPr/>
    </dgm:pt>
    <dgm:pt modelId="{B2ED11B2-CFEC-4FCF-B296-7E53F09131F8}" type="pres">
      <dgm:prSet presAssocID="{AEA592FC-3A90-4181-8B8E-6198732EB6F2}" presName="chevron1" presStyleLbl="alignNode1" presStyleIdx="21" presStyleCnt="28"/>
      <dgm:spPr/>
    </dgm:pt>
    <dgm:pt modelId="{E70ABEC8-801F-4CAB-9EAE-B7A4B7D9DE77}" type="pres">
      <dgm:prSet presAssocID="{AEA592FC-3A90-4181-8B8E-6198732EB6F2}" presName="chevron2" presStyleLbl="alignNode1" presStyleIdx="22" presStyleCnt="28"/>
      <dgm:spPr/>
    </dgm:pt>
    <dgm:pt modelId="{9287A332-779C-419C-B45A-B01D971BD074}" type="pres">
      <dgm:prSet presAssocID="{AEA592FC-3A90-4181-8B8E-6198732EB6F2}" presName="chevron3" presStyleLbl="alignNode1" presStyleIdx="23" presStyleCnt="28"/>
      <dgm:spPr/>
    </dgm:pt>
    <dgm:pt modelId="{B4894101-313A-4A41-8612-25EA6F0954D2}" type="pres">
      <dgm:prSet presAssocID="{AEA592FC-3A90-4181-8B8E-6198732EB6F2}" presName="chevron4" presStyleLbl="alignNode1" presStyleIdx="24" presStyleCnt="28"/>
      <dgm:spPr/>
    </dgm:pt>
    <dgm:pt modelId="{389E3397-12CD-450D-97FE-2FD130A339EE}" type="pres">
      <dgm:prSet presAssocID="{AEA592FC-3A90-4181-8B8E-6198732EB6F2}" presName="chevron5" presStyleLbl="alignNode1" presStyleIdx="25" presStyleCnt="28"/>
      <dgm:spPr/>
    </dgm:pt>
    <dgm:pt modelId="{2372DE57-D330-46AA-9B9A-3B4B59E3A468}" type="pres">
      <dgm:prSet presAssocID="{AEA592FC-3A90-4181-8B8E-6198732EB6F2}" presName="chevron6" presStyleLbl="alignNode1" presStyleIdx="26" presStyleCnt="28"/>
      <dgm:spPr/>
    </dgm:pt>
    <dgm:pt modelId="{2E8E9583-5426-4020-AC89-37C5C3C9208C}" type="pres">
      <dgm:prSet presAssocID="{AEA592FC-3A90-4181-8B8E-6198732EB6F2}" presName="chevron7" presStyleLbl="alignNode1" presStyleIdx="27" presStyleCnt="28"/>
      <dgm:spPr/>
    </dgm:pt>
    <dgm:pt modelId="{018976B8-3488-44A1-B256-BD7DECE06FB8}" type="pres">
      <dgm:prSet presAssocID="{AEA592FC-3A90-4181-8B8E-6198732EB6F2}" presName="childtext" presStyleLbl="solidFgAcc1" presStyleIdx="3" presStyleCnt="4" custScaleX="1852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190468-90B5-4516-8339-DDA93F55D2E8}" type="presOf" srcId="{3800933F-FA3D-45B2-8538-8BFBF096B871}" destId="{E63BD0A0-3F5B-4F9F-9141-4895D890CC15}" srcOrd="0" destOrd="0" presId="urn:microsoft.com/office/officeart/2008/layout/VerticalAccentList"/>
    <dgm:cxn modelId="{D83AC5E7-E716-455F-AB04-38F2BAB5A360}" srcId="{142B89F0-BDF5-47EC-94DD-061819A99143}" destId="{87FB2222-3871-481E-9879-8592AEE7C622}" srcOrd="0" destOrd="0" parTransId="{B397B7B8-D815-4617-B6B9-B1A26AEEF005}" sibTransId="{77E5D0DB-C65C-4001-A4C8-932198458D9B}"/>
    <dgm:cxn modelId="{023CDEEC-D467-4247-8ED2-31D71F82D680}" srcId="{3800933F-FA3D-45B2-8538-8BFBF096B871}" destId="{AEA592FC-3A90-4181-8B8E-6198732EB6F2}" srcOrd="3" destOrd="0" parTransId="{0A3E646B-A71F-4953-8781-0FE6A6A2FCB0}" sibTransId="{58946EAB-1E4A-42AB-824D-6432D08F1DEA}"/>
    <dgm:cxn modelId="{06F4C234-1A81-4CB4-A17A-9AD14283FF09}" type="presOf" srcId="{87FB2222-3871-481E-9879-8592AEE7C622}" destId="{0FAE32AE-7C54-4949-9242-61970A7BA789}" srcOrd="0" destOrd="0" presId="urn:microsoft.com/office/officeart/2008/layout/VerticalAccentList"/>
    <dgm:cxn modelId="{74544396-D0EA-4B56-BD86-4C380788D779}" srcId="{3800933F-FA3D-45B2-8538-8BFBF096B871}" destId="{55949E56-B29F-4EE5-B497-E44858066D6C}" srcOrd="2" destOrd="0" parTransId="{184B7C22-182A-476B-BF99-70D82266F7FA}" sibTransId="{F61853B2-E16A-40C7-9B38-76D61A6977C8}"/>
    <dgm:cxn modelId="{DB90F7DB-6834-450D-ABE0-65AF078DFC5A}" type="presOf" srcId="{18FB623E-C262-4A6C-832D-951EFD96BB4F}" destId="{018976B8-3488-44A1-B256-BD7DECE06FB8}" srcOrd="0" destOrd="0" presId="urn:microsoft.com/office/officeart/2008/layout/VerticalAccentList"/>
    <dgm:cxn modelId="{29F2E7B3-9A2E-4447-9AA4-BD4747E66BF7}" type="presOf" srcId="{05106FF3-C3EC-4487-9592-33856D13B392}" destId="{06CD8975-B583-449F-8795-7EEE374645A5}" srcOrd="0" destOrd="0" presId="urn:microsoft.com/office/officeart/2008/layout/VerticalAccentList"/>
    <dgm:cxn modelId="{D1FFCA82-619B-4715-8B2A-DF31268901E4}" srcId="{05106FF3-C3EC-4487-9592-33856D13B392}" destId="{6D8E9B86-4D40-464E-8009-E64D6064BD3F}" srcOrd="0" destOrd="0" parTransId="{3B870B26-3DCF-42DC-B794-F50345CE314B}" sibTransId="{5F18F7DD-B43A-4A2F-96A2-8AE3BD3CAB44}"/>
    <dgm:cxn modelId="{3CA6A7BE-0A0A-440A-A129-CF77C2DB90FB}" type="presOf" srcId="{AEA592FC-3A90-4181-8B8E-6198732EB6F2}" destId="{848CBF89-1753-4A81-8BCA-1181A1730232}" srcOrd="0" destOrd="0" presId="urn:microsoft.com/office/officeart/2008/layout/VerticalAccentList"/>
    <dgm:cxn modelId="{85A366D9-F202-49CF-8BA0-C2EC801C87F1}" type="presOf" srcId="{55949E56-B29F-4EE5-B497-E44858066D6C}" destId="{2CBF711D-FDFE-462B-9A70-D8B61181183E}" srcOrd="0" destOrd="0" presId="urn:microsoft.com/office/officeart/2008/layout/VerticalAccentList"/>
    <dgm:cxn modelId="{204938B1-A49B-4612-A075-86E1DBE40A90}" srcId="{3800933F-FA3D-45B2-8538-8BFBF096B871}" destId="{142B89F0-BDF5-47EC-94DD-061819A99143}" srcOrd="0" destOrd="0" parTransId="{3EDFF49A-552E-4279-81FA-D530EAACDE43}" sibTransId="{659B480B-DCC8-4759-A03A-6EE86F8FAD23}"/>
    <dgm:cxn modelId="{F28CEC53-C23D-4990-88B8-CF943D2AB19F}" type="presOf" srcId="{31F70565-50F7-4C71-8D9A-F10636049655}" destId="{FFB1F576-73CB-4CED-B60B-A3269EAC03F4}" srcOrd="0" destOrd="0" presId="urn:microsoft.com/office/officeart/2008/layout/VerticalAccentList"/>
    <dgm:cxn modelId="{9481A806-C7F3-472E-8EB4-2FFDAAB7420B}" type="presOf" srcId="{142B89F0-BDF5-47EC-94DD-061819A99143}" destId="{BB0B910F-0740-4C49-AC0C-61A4514B8C73}" srcOrd="0" destOrd="0" presId="urn:microsoft.com/office/officeart/2008/layout/VerticalAccentList"/>
    <dgm:cxn modelId="{9A310D51-0A95-49ED-B936-930F785575F5}" type="presOf" srcId="{6D8E9B86-4D40-464E-8009-E64D6064BD3F}" destId="{0AD362A1-CB82-4D06-A054-113367042A73}" srcOrd="0" destOrd="0" presId="urn:microsoft.com/office/officeart/2008/layout/VerticalAccentList"/>
    <dgm:cxn modelId="{02231422-E59A-4EE1-9F2C-C16B227170F1}" srcId="{3800933F-FA3D-45B2-8538-8BFBF096B871}" destId="{05106FF3-C3EC-4487-9592-33856D13B392}" srcOrd="1" destOrd="0" parTransId="{3AC4F649-A724-4222-82F0-2B292F5EFF86}" sibTransId="{8B37C67D-4FCE-464C-8B9B-D29D48ECEB09}"/>
    <dgm:cxn modelId="{29C0BB48-4FDB-4510-967E-57D4EF040D78}" srcId="{55949E56-B29F-4EE5-B497-E44858066D6C}" destId="{31F70565-50F7-4C71-8D9A-F10636049655}" srcOrd="0" destOrd="0" parTransId="{F0732983-2E58-43A0-8FC8-6414174CFBE8}" sibTransId="{6679AB50-4C8A-4EC1-BAB3-4E76C9C95C4B}"/>
    <dgm:cxn modelId="{D878D449-73EC-4201-893F-83F7C60A5DF8}" srcId="{AEA592FC-3A90-4181-8B8E-6198732EB6F2}" destId="{18FB623E-C262-4A6C-832D-951EFD96BB4F}" srcOrd="0" destOrd="0" parTransId="{4A051E67-8219-4AD6-9C90-EA0F43BB2AEE}" sibTransId="{7762B0CD-87D0-4EA0-8E94-07F15336BAFE}"/>
    <dgm:cxn modelId="{4508F1B2-223C-49B8-BBE8-843DBBB7405D}" type="presParOf" srcId="{E63BD0A0-3F5B-4F9F-9141-4895D890CC15}" destId="{5179ED7F-622C-4E6F-AEDE-25633A2F1C3F}" srcOrd="0" destOrd="0" presId="urn:microsoft.com/office/officeart/2008/layout/VerticalAccentList"/>
    <dgm:cxn modelId="{A3042592-F672-4621-A1C5-A1AA82C289E2}" type="presParOf" srcId="{5179ED7F-622C-4E6F-AEDE-25633A2F1C3F}" destId="{BB0B910F-0740-4C49-AC0C-61A4514B8C73}" srcOrd="0" destOrd="0" presId="urn:microsoft.com/office/officeart/2008/layout/VerticalAccentList"/>
    <dgm:cxn modelId="{3E02A0FB-D0E0-41CA-8498-7945436E2D97}" type="presParOf" srcId="{E63BD0A0-3F5B-4F9F-9141-4895D890CC15}" destId="{04460CBA-3752-4350-95E6-FC1E397BB435}" srcOrd="1" destOrd="0" presId="urn:microsoft.com/office/officeart/2008/layout/VerticalAccentList"/>
    <dgm:cxn modelId="{EDA5DA7C-5655-4FD5-AD53-76FEC19F4791}" type="presParOf" srcId="{04460CBA-3752-4350-95E6-FC1E397BB435}" destId="{B5CA671F-4876-46BC-A91B-D3389C4013C8}" srcOrd="0" destOrd="0" presId="urn:microsoft.com/office/officeart/2008/layout/VerticalAccentList"/>
    <dgm:cxn modelId="{82522B95-6865-44A0-A176-DD8282D220DB}" type="presParOf" srcId="{04460CBA-3752-4350-95E6-FC1E397BB435}" destId="{E28090E2-3A14-42D6-A513-EFDC49FBE6E9}" srcOrd="1" destOrd="0" presId="urn:microsoft.com/office/officeart/2008/layout/VerticalAccentList"/>
    <dgm:cxn modelId="{D65EE25A-4056-44F9-968D-ACFCE2C628B0}" type="presParOf" srcId="{04460CBA-3752-4350-95E6-FC1E397BB435}" destId="{B254B145-E7CC-47F0-BADB-2B900094112F}" srcOrd="2" destOrd="0" presId="urn:microsoft.com/office/officeart/2008/layout/VerticalAccentList"/>
    <dgm:cxn modelId="{798A0CAE-0E1B-4EDB-8493-88CE5C6347A4}" type="presParOf" srcId="{04460CBA-3752-4350-95E6-FC1E397BB435}" destId="{6B91EB04-531E-4AE8-AC7C-0A3A0192B8D5}" srcOrd="3" destOrd="0" presId="urn:microsoft.com/office/officeart/2008/layout/VerticalAccentList"/>
    <dgm:cxn modelId="{AF8827F2-B5A5-41FF-AAF9-B63D451B4F5F}" type="presParOf" srcId="{04460CBA-3752-4350-95E6-FC1E397BB435}" destId="{A5060345-0F77-42FD-8D51-583EDC6F2228}" srcOrd="4" destOrd="0" presId="urn:microsoft.com/office/officeart/2008/layout/VerticalAccentList"/>
    <dgm:cxn modelId="{12045EC3-DA63-4C2B-99E6-A7A1F8D1F401}" type="presParOf" srcId="{04460CBA-3752-4350-95E6-FC1E397BB435}" destId="{A5E33BDE-9E5E-45B3-988A-9C5DCCDCC12C}" srcOrd="5" destOrd="0" presId="urn:microsoft.com/office/officeart/2008/layout/VerticalAccentList"/>
    <dgm:cxn modelId="{BEEAB99A-9C1B-4DA5-A446-71E9FADEEF72}" type="presParOf" srcId="{04460CBA-3752-4350-95E6-FC1E397BB435}" destId="{9285C2CC-F7D3-4F91-9D60-38629AE0E6BC}" srcOrd="6" destOrd="0" presId="urn:microsoft.com/office/officeart/2008/layout/VerticalAccentList"/>
    <dgm:cxn modelId="{44269DFF-F759-4536-A517-77418631F498}" type="presParOf" srcId="{04460CBA-3752-4350-95E6-FC1E397BB435}" destId="{0FAE32AE-7C54-4949-9242-61970A7BA789}" srcOrd="7" destOrd="0" presId="urn:microsoft.com/office/officeart/2008/layout/VerticalAccentList"/>
    <dgm:cxn modelId="{0ABEB406-CEC4-4294-9EEA-27AD21AD4444}" type="presParOf" srcId="{E63BD0A0-3F5B-4F9F-9141-4895D890CC15}" destId="{781D03D8-0C0A-4DF2-9291-B4F0ACD1E961}" srcOrd="2" destOrd="0" presId="urn:microsoft.com/office/officeart/2008/layout/VerticalAccentList"/>
    <dgm:cxn modelId="{4767D5F1-588D-400B-B470-684ABA26771D}" type="presParOf" srcId="{E63BD0A0-3F5B-4F9F-9141-4895D890CC15}" destId="{0299F829-A56A-4564-A467-CD2809EB3AFC}" srcOrd="3" destOrd="0" presId="urn:microsoft.com/office/officeart/2008/layout/VerticalAccentList"/>
    <dgm:cxn modelId="{500E85B0-B98C-41F2-85DE-DC4CAF413A27}" type="presParOf" srcId="{0299F829-A56A-4564-A467-CD2809EB3AFC}" destId="{06CD8975-B583-449F-8795-7EEE374645A5}" srcOrd="0" destOrd="0" presId="urn:microsoft.com/office/officeart/2008/layout/VerticalAccentList"/>
    <dgm:cxn modelId="{2163CC08-9D15-40BB-BA88-E81E3CE27282}" type="presParOf" srcId="{E63BD0A0-3F5B-4F9F-9141-4895D890CC15}" destId="{EB802732-9A13-477A-8188-F45446E25023}" srcOrd="4" destOrd="0" presId="urn:microsoft.com/office/officeart/2008/layout/VerticalAccentList"/>
    <dgm:cxn modelId="{29A8C270-4A9F-44B9-97F2-D6141884E80D}" type="presParOf" srcId="{EB802732-9A13-477A-8188-F45446E25023}" destId="{B43B39D8-B1D4-4C89-9A60-72BB3319A6DB}" srcOrd="0" destOrd="0" presId="urn:microsoft.com/office/officeart/2008/layout/VerticalAccentList"/>
    <dgm:cxn modelId="{4DF6A34B-0F5B-4EE2-8C8F-9C49D70E7C4C}" type="presParOf" srcId="{EB802732-9A13-477A-8188-F45446E25023}" destId="{0769A582-A7E0-4C4F-9C5F-37039CBBE31B}" srcOrd="1" destOrd="0" presId="urn:microsoft.com/office/officeart/2008/layout/VerticalAccentList"/>
    <dgm:cxn modelId="{3974F468-7EE1-4F51-B4E9-919AB1E0A8AF}" type="presParOf" srcId="{EB802732-9A13-477A-8188-F45446E25023}" destId="{D43445E5-9388-41A1-A19E-0425C04B50E7}" srcOrd="2" destOrd="0" presId="urn:microsoft.com/office/officeart/2008/layout/VerticalAccentList"/>
    <dgm:cxn modelId="{E63ADC1D-4C0E-4F88-9784-8CAD4E07C636}" type="presParOf" srcId="{EB802732-9A13-477A-8188-F45446E25023}" destId="{89A84E65-B7A6-4D91-B359-ED4CFAB467E1}" srcOrd="3" destOrd="0" presId="urn:microsoft.com/office/officeart/2008/layout/VerticalAccentList"/>
    <dgm:cxn modelId="{16CD793F-BCA9-48E0-B7BD-8BD3EFB4A85E}" type="presParOf" srcId="{EB802732-9A13-477A-8188-F45446E25023}" destId="{18E83B92-A78A-4E49-99C8-9C69F72E276B}" srcOrd="4" destOrd="0" presId="urn:microsoft.com/office/officeart/2008/layout/VerticalAccentList"/>
    <dgm:cxn modelId="{67BDCD63-62E4-4BD9-B15C-1D275BAD6CB8}" type="presParOf" srcId="{EB802732-9A13-477A-8188-F45446E25023}" destId="{43B63A45-3A08-48AB-9851-179794978B6A}" srcOrd="5" destOrd="0" presId="urn:microsoft.com/office/officeart/2008/layout/VerticalAccentList"/>
    <dgm:cxn modelId="{260C594F-FF1A-4063-8B15-FD3B50921848}" type="presParOf" srcId="{EB802732-9A13-477A-8188-F45446E25023}" destId="{3494F266-1DB4-4FA9-AE67-2E4A0FF34BBB}" srcOrd="6" destOrd="0" presId="urn:microsoft.com/office/officeart/2008/layout/VerticalAccentList"/>
    <dgm:cxn modelId="{263E1443-B042-47C1-AFBF-97E54ABBB010}" type="presParOf" srcId="{EB802732-9A13-477A-8188-F45446E25023}" destId="{0AD362A1-CB82-4D06-A054-113367042A73}" srcOrd="7" destOrd="0" presId="urn:microsoft.com/office/officeart/2008/layout/VerticalAccentList"/>
    <dgm:cxn modelId="{C33F37F4-FA7C-44D2-9CBA-C574523C669C}" type="presParOf" srcId="{E63BD0A0-3F5B-4F9F-9141-4895D890CC15}" destId="{87523723-4848-49C8-99FC-37960F1863F4}" srcOrd="5" destOrd="0" presId="urn:microsoft.com/office/officeart/2008/layout/VerticalAccentList"/>
    <dgm:cxn modelId="{709AED04-8C8A-4E25-B36D-E182ACB38FC5}" type="presParOf" srcId="{E63BD0A0-3F5B-4F9F-9141-4895D890CC15}" destId="{CCE82761-2B80-4EBF-BFAF-8CBB5C0FE0A7}" srcOrd="6" destOrd="0" presId="urn:microsoft.com/office/officeart/2008/layout/VerticalAccentList"/>
    <dgm:cxn modelId="{DE5420E0-22BD-4024-B99A-5C303DA65DE4}" type="presParOf" srcId="{CCE82761-2B80-4EBF-BFAF-8CBB5C0FE0A7}" destId="{2CBF711D-FDFE-462B-9A70-D8B61181183E}" srcOrd="0" destOrd="0" presId="urn:microsoft.com/office/officeart/2008/layout/VerticalAccentList"/>
    <dgm:cxn modelId="{EC3595FA-E1AD-4ADE-9590-747449AC6419}" type="presParOf" srcId="{E63BD0A0-3F5B-4F9F-9141-4895D890CC15}" destId="{83FA51EB-14C9-4308-A2FC-5DDF7C57DC27}" srcOrd="7" destOrd="0" presId="urn:microsoft.com/office/officeart/2008/layout/VerticalAccentList"/>
    <dgm:cxn modelId="{15DADBBA-9253-40C6-92A3-D9BD8C236414}" type="presParOf" srcId="{83FA51EB-14C9-4308-A2FC-5DDF7C57DC27}" destId="{866021F0-EDBE-4C61-BD15-DCDC0AEB052F}" srcOrd="0" destOrd="0" presId="urn:microsoft.com/office/officeart/2008/layout/VerticalAccentList"/>
    <dgm:cxn modelId="{30205A72-0560-42CF-9170-E9788546655A}" type="presParOf" srcId="{83FA51EB-14C9-4308-A2FC-5DDF7C57DC27}" destId="{6A4A3249-C06B-43F3-B94F-B2A6E8C89B8E}" srcOrd="1" destOrd="0" presId="urn:microsoft.com/office/officeart/2008/layout/VerticalAccentList"/>
    <dgm:cxn modelId="{3A9374FA-5E04-40B2-BAD6-BD2FD8DE9A01}" type="presParOf" srcId="{83FA51EB-14C9-4308-A2FC-5DDF7C57DC27}" destId="{9A49C719-5C28-44CD-99C3-3F8837EF56E3}" srcOrd="2" destOrd="0" presId="urn:microsoft.com/office/officeart/2008/layout/VerticalAccentList"/>
    <dgm:cxn modelId="{02831735-3755-4D49-88B6-21104FDFA2B9}" type="presParOf" srcId="{83FA51EB-14C9-4308-A2FC-5DDF7C57DC27}" destId="{1B8253F1-C9E9-436E-935E-FD5EB1EE011D}" srcOrd="3" destOrd="0" presId="urn:microsoft.com/office/officeart/2008/layout/VerticalAccentList"/>
    <dgm:cxn modelId="{F234FABB-9BD1-4197-A4D3-107CC5882415}" type="presParOf" srcId="{83FA51EB-14C9-4308-A2FC-5DDF7C57DC27}" destId="{5002782B-9B02-44C8-8703-7A5D781B40E2}" srcOrd="4" destOrd="0" presId="urn:microsoft.com/office/officeart/2008/layout/VerticalAccentList"/>
    <dgm:cxn modelId="{0E831114-0C40-4F52-8D40-9829E0020EB2}" type="presParOf" srcId="{83FA51EB-14C9-4308-A2FC-5DDF7C57DC27}" destId="{EFFF9A75-6792-47FE-B02A-F4C53A28027C}" srcOrd="5" destOrd="0" presId="urn:microsoft.com/office/officeart/2008/layout/VerticalAccentList"/>
    <dgm:cxn modelId="{B799FD91-D82B-4133-A15F-C8A93DDD7491}" type="presParOf" srcId="{83FA51EB-14C9-4308-A2FC-5DDF7C57DC27}" destId="{B61C08AC-C95E-4148-8774-BE3CD32FB907}" srcOrd="6" destOrd="0" presId="urn:microsoft.com/office/officeart/2008/layout/VerticalAccentList"/>
    <dgm:cxn modelId="{91146DE2-DAFB-4515-8E9B-6F5C2F8DC0A4}" type="presParOf" srcId="{83FA51EB-14C9-4308-A2FC-5DDF7C57DC27}" destId="{FFB1F576-73CB-4CED-B60B-A3269EAC03F4}" srcOrd="7" destOrd="0" presId="urn:microsoft.com/office/officeart/2008/layout/VerticalAccentList"/>
    <dgm:cxn modelId="{A68A2664-E408-4D0D-A72A-D9BCC4BF6619}" type="presParOf" srcId="{E63BD0A0-3F5B-4F9F-9141-4895D890CC15}" destId="{7628E2EF-833F-4AAC-AC1E-0B358657475F}" srcOrd="8" destOrd="0" presId="urn:microsoft.com/office/officeart/2008/layout/VerticalAccentList"/>
    <dgm:cxn modelId="{A67CE278-E4C3-43D1-A609-E73FBFF0CD51}" type="presParOf" srcId="{E63BD0A0-3F5B-4F9F-9141-4895D890CC15}" destId="{FF3424C2-AFC4-47A6-BA5C-1E7136246283}" srcOrd="9" destOrd="0" presId="urn:microsoft.com/office/officeart/2008/layout/VerticalAccentList"/>
    <dgm:cxn modelId="{8F7A474D-BAC3-48C7-99E0-7598A7B9C988}" type="presParOf" srcId="{FF3424C2-AFC4-47A6-BA5C-1E7136246283}" destId="{848CBF89-1753-4A81-8BCA-1181A1730232}" srcOrd="0" destOrd="0" presId="urn:microsoft.com/office/officeart/2008/layout/VerticalAccentList"/>
    <dgm:cxn modelId="{46F62FED-0F8E-4B85-8215-0B7803BBFDA6}" type="presParOf" srcId="{E63BD0A0-3F5B-4F9F-9141-4895D890CC15}" destId="{164EF490-2B6C-496C-915F-D19C01C45359}" srcOrd="10" destOrd="0" presId="urn:microsoft.com/office/officeart/2008/layout/VerticalAccentList"/>
    <dgm:cxn modelId="{6D07B5DA-37BB-42A0-BA59-AC2B9144B241}" type="presParOf" srcId="{164EF490-2B6C-496C-915F-D19C01C45359}" destId="{B2ED11B2-CFEC-4FCF-B296-7E53F09131F8}" srcOrd="0" destOrd="0" presId="urn:microsoft.com/office/officeart/2008/layout/VerticalAccentList"/>
    <dgm:cxn modelId="{1B8407FC-634F-4FE4-A0FB-25DD299FD34B}" type="presParOf" srcId="{164EF490-2B6C-496C-915F-D19C01C45359}" destId="{E70ABEC8-801F-4CAB-9EAE-B7A4B7D9DE77}" srcOrd="1" destOrd="0" presId="urn:microsoft.com/office/officeart/2008/layout/VerticalAccentList"/>
    <dgm:cxn modelId="{E8C41C29-4723-4C89-8917-73A88A36ED31}" type="presParOf" srcId="{164EF490-2B6C-496C-915F-D19C01C45359}" destId="{9287A332-779C-419C-B45A-B01D971BD074}" srcOrd="2" destOrd="0" presId="urn:microsoft.com/office/officeart/2008/layout/VerticalAccentList"/>
    <dgm:cxn modelId="{C2E7AB4E-04CE-45D7-A7E5-68AECB70C2E0}" type="presParOf" srcId="{164EF490-2B6C-496C-915F-D19C01C45359}" destId="{B4894101-313A-4A41-8612-25EA6F0954D2}" srcOrd="3" destOrd="0" presId="urn:microsoft.com/office/officeart/2008/layout/VerticalAccentList"/>
    <dgm:cxn modelId="{DE6AB915-AB54-4F50-A5FE-4A5FEF97D19C}" type="presParOf" srcId="{164EF490-2B6C-496C-915F-D19C01C45359}" destId="{389E3397-12CD-450D-97FE-2FD130A339EE}" srcOrd="4" destOrd="0" presId="urn:microsoft.com/office/officeart/2008/layout/VerticalAccentList"/>
    <dgm:cxn modelId="{3BC4F382-5B4A-4029-8FD1-2AD9BE0DC34F}" type="presParOf" srcId="{164EF490-2B6C-496C-915F-D19C01C45359}" destId="{2372DE57-D330-46AA-9B9A-3B4B59E3A468}" srcOrd="5" destOrd="0" presId="urn:microsoft.com/office/officeart/2008/layout/VerticalAccentList"/>
    <dgm:cxn modelId="{0FB05E74-86CF-49B6-91AC-4BDF2F9B2420}" type="presParOf" srcId="{164EF490-2B6C-496C-915F-D19C01C45359}" destId="{2E8E9583-5426-4020-AC89-37C5C3C9208C}" srcOrd="6" destOrd="0" presId="urn:microsoft.com/office/officeart/2008/layout/VerticalAccentList"/>
    <dgm:cxn modelId="{169A55AD-2625-4E4F-B150-3CE3DD6F4E13}" type="presParOf" srcId="{164EF490-2B6C-496C-915F-D19C01C45359}" destId="{018976B8-3488-44A1-B256-BD7DECE06FB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B910F-0740-4C49-AC0C-61A4514B8C73}">
      <dsp:nvSpPr>
        <dsp:cNvPr id="0" name=""/>
        <dsp:cNvSpPr/>
      </dsp:nvSpPr>
      <dsp:spPr>
        <a:xfrm>
          <a:off x="152743" y="2138"/>
          <a:ext cx="3725903" cy="33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Sieć dla Wszystkich</a:t>
          </a:r>
          <a:endParaRPr lang="pl-PL" sz="16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152743" y="2138"/>
        <a:ext cx="3725903" cy="338718"/>
      </dsp:txXfrm>
    </dsp:sp>
    <dsp:sp modelId="{B5CA671F-4876-46BC-A91B-D3389C4013C8}">
      <dsp:nvSpPr>
        <dsp:cNvPr id="0" name=""/>
        <dsp:cNvSpPr/>
      </dsp:nvSpPr>
      <dsp:spPr>
        <a:xfrm>
          <a:off x="1761065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090E2-3A14-42D6-A513-EFDC49FBE6E9}">
      <dsp:nvSpPr>
        <dsp:cNvPr id="0" name=""/>
        <dsp:cNvSpPr/>
      </dsp:nvSpPr>
      <dsp:spPr>
        <a:xfrm>
          <a:off x="2284762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4B145-E7CC-47F0-BADB-2B900094112F}">
      <dsp:nvSpPr>
        <dsp:cNvPr id="0" name=""/>
        <dsp:cNvSpPr/>
      </dsp:nvSpPr>
      <dsp:spPr>
        <a:xfrm>
          <a:off x="2808872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1EB04-531E-4AE8-AC7C-0A3A0192B8D5}">
      <dsp:nvSpPr>
        <dsp:cNvPr id="0" name=""/>
        <dsp:cNvSpPr/>
      </dsp:nvSpPr>
      <dsp:spPr>
        <a:xfrm>
          <a:off x="3332569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60345-0F77-42FD-8D51-583EDC6F2228}">
      <dsp:nvSpPr>
        <dsp:cNvPr id="0" name=""/>
        <dsp:cNvSpPr/>
      </dsp:nvSpPr>
      <dsp:spPr>
        <a:xfrm>
          <a:off x="3856679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33BDE-9E5E-45B3-988A-9C5DCCDCC12C}">
      <dsp:nvSpPr>
        <dsp:cNvPr id="0" name=""/>
        <dsp:cNvSpPr/>
      </dsp:nvSpPr>
      <dsp:spPr>
        <a:xfrm>
          <a:off x="4380376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5C2CC-F7D3-4F91-9D60-38629AE0E6BC}">
      <dsp:nvSpPr>
        <dsp:cNvPr id="0" name=""/>
        <dsp:cNvSpPr/>
      </dsp:nvSpPr>
      <dsp:spPr>
        <a:xfrm>
          <a:off x="4904486" y="34085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E32AE-7C54-4949-9242-61970A7BA789}">
      <dsp:nvSpPr>
        <dsp:cNvPr id="0" name=""/>
        <dsp:cNvSpPr/>
      </dsp:nvSpPr>
      <dsp:spPr>
        <a:xfrm>
          <a:off x="152743" y="409855"/>
          <a:ext cx="6990984" cy="551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Umożliwienie wszystkim ludziom korzystania z dobrodziejstw Sieci bez względu na ich sprzęt, oprogramowanie, </a:t>
          </a:r>
          <a:r>
            <a:rPr lang="pl-PL" sz="1200" b="1" kern="1200" dirty="0" smtClean="0"/>
            <a:t>infrastrukturę</a:t>
          </a:r>
          <a:r>
            <a:rPr lang="pl-PL" sz="1200" b="1" kern="1200" dirty="0" smtClean="0"/>
            <a:t>, język, kulturę i położenie geograficzne lub możliwości umysłowe lub fizyczne.</a:t>
          </a:r>
          <a:endParaRPr lang="pl-PL" sz="1200" b="1" kern="1200" dirty="0"/>
        </a:p>
      </dsp:txBody>
      <dsp:txXfrm>
        <a:off x="152743" y="409855"/>
        <a:ext cx="6990984" cy="551985"/>
      </dsp:txXfrm>
    </dsp:sp>
    <dsp:sp modelId="{06CD8975-B583-449F-8795-7EEE374645A5}">
      <dsp:nvSpPr>
        <dsp:cNvPr id="0" name=""/>
        <dsp:cNvSpPr/>
      </dsp:nvSpPr>
      <dsp:spPr>
        <a:xfrm>
          <a:off x="152743" y="1079228"/>
          <a:ext cx="3725903" cy="33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Sieć na Wszystkim</a:t>
          </a:r>
          <a:endParaRPr lang="pl-PL" sz="16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152743" y="1079228"/>
        <a:ext cx="3725903" cy="338718"/>
      </dsp:txXfrm>
    </dsp:sp>
    <dsp:sp modelId="{B43B39D8-B1D4-4C89-9A60-72BB3319A6DB}">
      <dsp:nvSpPr>
        <dsp:cNvPr id="0" name=""/>
        <dsp:cNvSpPr/>
      </dsp:nvSpPr>
      <dsp:spPr>
        <a:xfrm>
          <a:off x="1761065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9A582-A7E0-4C4F-9C5F-37039CBBE31B}">
      <dsp:nvSpPr>
        <dsp:cNvPr id="0" name=""/>
        <dsp:cNvSpPr/>
      </dsp:nvSpPr>
      <dsp:spPr>
        <a:xfrm>
          <a:off x="2284762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445E5-9388-41A1-A19E-0425C04B50E7}">
      <dsp:nvSpPr>
        <dsp:cNvPr id="0" name=""/>
        <dsp:cNvSpPr/>
      </dsp:nvSpPr>
      <dsp:spPr>
        <a:xfrm>
          <a:off x="2808872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4E65-B7A6-4D91-B359-ED4CFAB467E1}">
      <dsp:nvSpPr>
        <dsp:cNvPr id="0" name=""/>
        <dsp:cNvSpPr/>
      </dsp:nvSpPr>
      <dsp:spPr>
        <a:xfrm>
          <a:off x="3332569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83B92-A78A-4E49-99C8-9C69F72E276B}">
      <dsp:nvSpPr>
        <dsp:cNvPr id="0" name=""/>
        <dsp:cNvSpPr/>
      </dsp:nvSpPr>
      <dsp:spPr>
        <a:xfrm>
          <a:off x="3856679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63A45-3A08-48AB-9851-179794978B6A}">
      <dsp:nvSpPr>
        <dsp:cNvPr id="0" name=""/>
        <dsp:cNvSpPr/>
      </dsp:nvSpPr>
      <dsp:spPr>
        <a:xfrm>
          <a:off x="4380376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4F266-1DB4-4FA9-AE67-2E4A0FF34BBB}">
      <dsp:nvSpPr>
        <dsp:cNvPr id="0" name=""/>
        <dsp:cNvSpPr/>
      </dsp:nvSpPr>
      <dsp:spPr>
        <a:xfrm>
          <a:off x="4904486" y="141794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362A1-CB82-4D06-A054-113367042A73}">
      <dsp:nvSpPr>
        <dsp:cNvPr id="0" name=""/>
        <dsp:cNvSpPr/>
      </dsp:nvSpPr>
      <dsp:spPr>
        <a:xfrm>
          <a:off x="152743" y="1486945"/>
          <a:ext cx="6990984" cy="551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Umożliwienie dostępu do sieci różnym rodzajom urządzeń : tablety,  telefony komórkowe, systemy telewizji interaktywnej a nawet niektóry sprzęt AGD </a:t>
          </a:r>
          <a:endParaRPr lang="pl-PL" sz="1200" b="1" kern="1200" dirty="0"/>
        </a:p>
      </dsp:txBody>
      <dsp:txXfrm>
        <a:off x="152743" y="1486945"/>
        <a:ext cx="6990984" cy="551985"/>
      </dsp:txXfrm>
    </dsp:sp>
    <dsp:sp modelId="{2CBF711D-FDFE-462B-9A70-D8B61181183E}">
      <dsp:nvSpPr>
        <dsp:cNvPr id="0" name=""/>
        <dsp:cNvSpPr/>
      </dsp:nvSpPr>
      <dsp:spPr>
        <a:xfrm>
          <a:off x="152743" y="2156318"/>
          <a:ext cx="3725903" cy="33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Baza Wiedzy</a:t>
          </a:r>
          <a:endParaRPr lang="pl-PL" sz="16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152743" y="2156318"/>
        <a:ext cx="3725903" cy="338718"/>
      </dsp:txXfrm>
    </dsp:sp>
    <dsp:sp modelId="{866021F0-EDBE-4C61-BD15-DCDC0AEB052F}">
      <dsp:nvSpPr>
        <dsp:cNvPr id="0" name=""/>
        <dsp:cNvSpPr/>
      </dsp:nvSpPr>
      <dsp:spPr>
        <a:xfrm>
          <a:off x="1761065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A3249-C06B-43F3-B94F-B2A6E8C89B8E}">
      <dsp:nvSpPr>
        <dsp:cNvPr id="0" name=""/>
        <dsp:cNvSpPr/>
      </dsp:nvSpPr>
      <dsp:spPr>
        <a:xfrm>
          <a:off x="2284762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C719-5C28-44CD-99C3-3F8837EF56E3}">
      <dsp:nvSpPr>
        <dsp:cNvPr id="0" name=""/>
        <dsp:cNvSpPr/>
      </dsp:nvSpPr>
      <dsp:spPr>
        <a:xfrm>
          <a:off x="2808872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53F1-C9E9-436E-935E-FD5EB1EE011D}">
      <dsp:nvSpPr>
        <dsp:cNvPr id="0" name=""/>
        <dsp:cNvSpPr/>
      </dsp:nvSpPr>
      <dsp:spPr>
        <a:xfrm>
          <a:off x="3332569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2782B-9B02-44C8-8703-7A5D781B40E2}">
      <dsp:nvSpPr>
        <dsp:cNvPr id="0" name=""/>
        <dsp:cNvSpPr/>
      </dsp:nvSpPr>
      <dsp:spPr>
        <a:xfrm>
          <a:off x="3856679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F9A75-6792-47FE-B02A-F4C53A28027C}">
      <dsp:nvSpPr>
        <dsp:cNvPr id="0" name=""/>
        <dsp:cNvSpPr/>
      </dsp:nvSpPr>
      <dsp:spPr>
        <a:xfrm>
          <a:off x="4380376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C08AC-C95E-4148-8774-BE3CD32FB907}">
      <dsp:nvSpPr>
        <dsp:cNvPr id="0" name=""/>
        <dsp:cNvSpPr/>
      </dsp:nvSpPr>
      <dsp:spPr>
        <a:xfrm>
          <a:off x="4904486" y="2495037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1F576-73CB-4CED-B60B-A3269EAC03F4}">
      <dsp:nvSpPr>
        <dsp:cNvPr id="0" name=""/>
        <dsp:cNvSpPr/>
      </dsp:nvSpPr>
      <dsp:spPr>
        <a:xfrm>
          <a:off x="152743" y="2564035"/>
          <a:ext cx="6990984" cy="551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Sieć jest także bazą danych, która, jeśli jest starannie zaprojektowana, może pozwolić komputerom na bardziej użyteczną pracę.</a:t>
          </a:r>
          <a:endParaRPr lang="pl-PL" sz="1200" b="1" kern="1200" dirty="0"/>
        </a:p>
      </dsp:txBody>
      <dsp:txXfrm>
        <a:off x="152743" y="2564035"/>
        <a:ext cx="6990984" cy="551985"/>
      </dsp:txXfrm>
    </dsp:sp>
    <dsp:sp modelId="{848CBF89-1753-4A81-8BCA-1181A1730232}">
      <dsp:nvSpPr>
        <dsp:cNvPr id="0" name=""/>
        <dsp:cNvSpPr/>
      </dsp:nvSpPr>
      <dsp:spPr>
        <a:xfrm>
          <a:off x="152743" y="3233408"/>
          <a:ext cx="3725903" cy="33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Zaufanie</a:t>
          </a:r>
          <a:endParaRPr lang="pl-PL" sz="16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152743" y="3233408"/>
        <a:ext cx="3725903" cy="338718"/>
      </dsp:txXfrm>
    </dsp:sp>
    <dsp:sp modelId="{B2ED11B2-CFEC-4FCF-B296-7E53F09131F8}">
      <dsp:nvSpPr>
        <dsp:cNvPr id="0" name=""/>
        <dsp:cNvSpPr/>
      </dsp:nvSpPr>
      <dsp:spPr>
        <a:xfrm>
          <a:off x="1761065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ABEC8-801F-4CAB-9EAE-B7A4B7D9DE77}">
      <dsp:nvSpPr>
        <dsp:cNvPr id="0" name=""/>
        <dsp:cNvSpPr/>
      </dsp:nvSpPr>
      <dsp:spPr>
        <a:xfrm>
          <a:off x="2284762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7A332-779C-419C-B45A-B01D971BD074}">
      <dsp:nvSpPr>
        <dsp:cNvPr id="0" name=""/>
        <dsp:cNvSpPr/>
      </dsp:nvSpPr>
      <dsp:spPr>
        <a:xfrm>
          <a:off x="2808872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4101-313A-4A41-8612-25EA6F0954D2}">
      <dsp:nvSpPr>
        <dsp:cNvPr id="0" name=""/>
        <dsp:cNvSpPr/>
      </dsp:nvSpPr>
      <dsp:spPr>
        <a:xfrm>
          <a:off x="3332569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E3397-12CD-450D-97FE-2FD130A339EE}">
      <dsp:nvSpPr>
        <dsp:cNvPr id="0" name=""/>
        <dsp:cNvSpPr/>
      </dsp:nvSpPr>
      <dsp:spPr>
        <a:xfrm>
          <a:off x="3856679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2DE57-D330-46AA-9B9A-3B4B59E3A468}">
      <dsp:nvSpPr>
        <dsp:cNvPr id="0" name=""/>
        <dsp:cNvSpPr/>
      </dsp:nvSpPr>
      <dsp:spPr>
        <a:xfrm>
          <a:off x="4380376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E9583-5426-4020-AC89-37C5C3C9208C}">
      <dsp:nvSpPr>
        <dsp:cNvPr id="0" name=""/>
        <dsp:cNvSpPr/>
      </dsp:nvSpPr>
      <dsp:spPr>
        <a:xfrm>
          <a:off x="4904486" y="3572126"/>
          <a:ext cx="871861" cy="68998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976B8-3488-44A1-B256-BD7DECE06FB8}">
      <dsp:nvSpPr>
        <dsp:cNvPr id="0" name=""/>
        <dsp:cNvSpPr/>
      </dsp:nvSpPr>
      <dsp:spPr>
        <a:xfrm>
          <a:off x="152743" y="3641125"/>
          <a:ext cx="6990984" cy="551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Promowanie technologii, które umożliwiają bardziej kooperacyjne środowisko - sieć w której możliwa jest odpowiedzialność, bezpieczeństwo, zaufanie i poufność i gdzie ludzie uczestniczą według swoich upodobań i preferencji prywatności.</a:t>
          </a:r>
          <a:endParaRPr lang="pl-PL" sz="1100" b="1" kern="1200" dirty="0"/>
        </a:p>
      </dsp:txBody>
      <dsp:txXfrm>
        <a:off x="152743" y="3641125"/>
        <a:ext cx="6990984" cy="55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D6CD-D6C3-471C-BB65-1A03583424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667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79DB-D58F-4BBF-8455-87FE9C5A7A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375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3E8A-2DD4-4CE8-B46F-2FF4B1F4A3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26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CED9-7218-48EE-92CB-CB158E2760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282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B024-BCC8-465B-9860-489BB8DB9C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42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A516-7EE9-4E54-96E6-51E250EB20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848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727A-09ED-4BCA-AB2F-80C9588590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972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0B07-8C5D-40E1-B56E-F091630C83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000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CC4C-06CC-4747-BFCF-1A60B31354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744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1903-2B35-4B40-806D-77CCF7A560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88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682F-E4D0-44E8-82BF-5D3F0F2204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104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4B0CC5-3084-4D0F-B0A6-A150D0C07D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86" r:id="rId2"/>
    <p:sldLayoutId id="2147483793" r:id="rId3"/>
    <p:sldLayoutId id="2147483787" r:id="rId4"/>
    <p:sldLayoutId id="2147483794" r:id="rId5"/>
    <p:sldLayoutId id="2147483788" r:id="rId6"/>
    <p:sldLayoutId id="2147483789" r:id="rId7"/>
    <p:sldLayoutId id="2147483795" r:id="rId8"/>
    <p:sldLayoutId id="2147483796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923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2615600"/>
            <a:ext cx="4464496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Hipertekst HTML </a:t>
            </a:r>
            <a:br>
              <a:rPr lang="pl-PL" altLang="pl-PL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pl-PL" altLang="pl-PL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WWW</a:t>
            </a:r>
            <a:endParaRPr lang="pl-PL" altLang="pl-PL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3754760" cy="1143000"/>
          </a:xfrm>
        </p:spPr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Klient - serwer</a:t>
            </a:r>
          </a:p>
        </p:txBody>
      </p:sp>
      <p:pic>
        <p:nvPicPr>
          <p:cNvPr id="1638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391400" cy="362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3563888" y="228600"/>
            <a:ext cx="55801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alt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Serwer WWW </a:t>
            </a:r>
            <a:r>
              <a:rPr lang="pl-PL" alt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jest usługą, programem </a:t>
            </a:r>
            <a:r>
              <a:rPr lang="pl-PL" alt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realizującym dostęp do zasobów hipertekstowych zgromadzonych w wybranych katalogach na dysku </a:t>
            </a:r>
            <a:r>
              <a:rPr lang="pl-PL" altLang="pl-PL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komputera. </a:t>
            </a:r>
            <a:endParaRPr lang="pl-PL" altLang="pl-PL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1522512" cy="1143000"/>
          </a:xfrm>
        </p:spPr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HTML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507288" cy="3124944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Język HTML (ang. </a:t>
            </a:r>
            <a:r>
              <a:rPr lang="pl-PL" altLang="pl-PL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HyperText</a:t>
            </a:r>
            <a:r>
              <a:rPr lang="pl-PL" alt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Markup</a:t>
            </a:r>
            <a:r>
              <a:rPr lang="pl-PL" alt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jest sposobem zapisu dokumentów hipertekstowych w formie pliku tekstowego. </a:t>
            </a:r>
          </a:p>
          <a:p>
            <a:pPr marL="36512" indent="0">
              <a:buNone/>
            </a:pPr>
            <a:endParaRPr lang="pl-PL" alt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" indent="0">
              <a:buNone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HTML określa składnię dokumentu oraz definiuje zestaw tzw. znaczników, które nie są wyświetlane na ekranie użytkownika, a określają sposób prezentacji informacji.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79"/>
            <a:ext cx="7848872" cy="24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Historia i rozwój HTML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3701008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Standard HTML zaproponowa</a:t>
            </a:r>
            <a:r>
              <a:rPr lang="pl-PL" altLang="pl-PL" sz="2400" b="1" i="1" dirty="0" smtClean="0"/>
              <a:t>ł</a:t>
            </a:r>
            <a:r>
              <a:rPr lang="pl-PL" altLang="pl-PL" sz="2400" b="1" i="1" dirty="0" smtClean="0">
                <a:cs typeface="Times New Roman" pitchFamily="18" charset="0"/>
              </a:rPr>
              <a:t> w 1990r. </a:t>
            </a:r>
            <a:r>
              <a:rPr lang="pl-PL" altLang="pl-PL" sz="2400" b="1" i="1" dirty="0" smtClean="0">
                <a:solidFill>
                  <a:srgbClr val="00B0F0"/>
                </a:solidFill>
                <a:cs typeface="Times New Roman" pitchFamily="18" charset="0"/>
              </a:rPr>
              <a:t>Tim </a:t>
            </a:r>
            <a:r>
              <a:rPr lang="pl-PL" altLang="pl-PL" sz="2400" b="1" i="1" dirty="0" err="1" smtClean="0">
                <a:solidFill>
                  <a:srgbClr val="00B0F0"/>
                </a:solidFill>
                <a:cs typeface="Times New Roman" pitchFamily="18" charset="0"/>
              </a:rPr>
              <a:t>Berners</a:t>
            </a:r>
            <a:r>
              <a:rPr lang="pl-PL" altLang="pl-PL" sz="2400" b="1" i="1" dirty="0" smtClean="0">
                <a:solidFill>
                  <a:srgbClr val="00B0F0"/>
                </a:solidFill>
                <a:cs typeface="Times New Roman" pitchFamily="18" charset="0"/>
              </a:rPr>
              <a:t>-Lee</a:t>
            </a:r>
            <a:r>
              <a:rPr lang="pl-PL" altLang="pl-PL" sz="2400" b="1" i="1" dirty="0" smtClean="0">
                <a:cs typeface="Times New Roman" pitchFamily="18" charset="0"/>
              </a:rPr>
              <a:t> z Europejskiego Centrum Bada</a:t>
            </a:r>
            <a:r>
              <a:rPr lang="pl-PL" altLang="pl-PL" sz="2400" b="1" i="1" dirty="0" smtClean="0"/>
              <a:t>ń</a:t>
            </a:r>
            <a:r>
              <a:rPr lang="pl-PL" altLang="pl-PL" sz="2400" b="1" i="1" dirty="0" smtClean="0">
                <a:cs typeface="Times New Roman" pitchFamily="18" charset="0"/>
              </a:rPr>
              <a:t> J</a:t>
            </a:r>
            <a:r>
              <a:rPr lang="pl-PL" altLang="pl-PL" sz="2400" b="1" i="1" dirty="0" smtClean="0"/>
              <a:t>ą</a:t>
            </a:r>
            <a:r>
              <a:rPr lang="pl-PL" altLang="pl-PL" sz="2400" b="1" i="1" dirty="0" smtClean="0">
                <a:cs typeface="Times New Roman" pitchFamily="18" charset="0"/>
              </a:rPr>
              <a:t>drowych CERN, w Szwajcarii, a pierwszy serwer WWW zosta</a:t>
            </a:r>
            <a:r>
              <a:rPr lang="pl-PL" altLang="pl-PL" sz="2400" b="1" i="1" dirty="0" smtClean="0"/>
              <a:t>ł</a:t>
            </a:r>
            <a:r>
              <a:rPr lang="pl-PL" altLang="pl-PL" sz="2400" b="1" i="1" dirty="0" smtClean="0">
                <a:cs typeface="Times New Roman" pitchFamily="18" charset="0"/>
              </a:rPr>
              <a:t> uruchomiony w o</a:t>
            </a:r>
            <a:r>
              <a:rPr lang="pl-PL" altLang="pl-PL" sz="2400" b="1" i="1" dirty="0" smtClean="0"/>
              <a:t>ś</a:t>
            </a:r>
            <a:r>
              <a:rPr lang="pl-PL" altLang="pl-PL" sz="2400" b="1" i="1" dirty="0" smtClean="0">
                <a:cs typeface="Times New Roman" pitchFamily="18" charset="0"/>
              </a:rPr>
              <a:t>rodku CERN w maju 1991r. </a:t>
            </a:r>
          </a:p>
          <a:p>
            <a:pPr marL="36512" indent="0">
              <a:buNone/>
            </a:pPr>
            <a:endParaRPr lang="pl-PL" altLang="pl-PL" sz="2400" b="1" i="1" dirty="0" smtClean="0"/>
          </a:p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Rol</a:t>
            </a:r>
            <a:r>
              <a:rPr lang="pl-PL" altLang="pl-PL" sz="2400" b="1" i="1" dirty="0" smtClean="0"/>
              <a:t>ę</a:t>
            </a:r>
            <a:r>
              <a:rPr lang="pl-PL" altLang="pl-PL" sz="2400" b="1" i="1" dirty="0" smtClean="0">
                <a:cs typeface="Times New Roman" pitchFamily="18" charset="0"/>
              </a:rPr>
              <a:t> organu koordynuj</a:t>
            </a:r>
            <a:r>
              <a:rPr lang="pl-PL" altLang="pl-PL" sz="2400" b="1" i="1" dirty="0" smtClean="0"/>
              <a:t>ą</a:t>
            </a:r>
            <a:r>
              <a:rPr lang="pl-PL" altLang="pl-PL" sz="2400" b="1" i="1" dirty="0" smtClean="0">
                <a:cs typeface="Times New Roman" pitchFamily="18" charset="0"/>
              </a:rPr>
              <a:t>cego rozwój j</a:t>
            </a:r>
            <a:r>
              <a:rPr lang="pl-PL" altLang="pl-PL" sz="2400" b="1" i="1" dirty="0" smtClean="0"/>
              <a:t>ę</a:t>
            </a:r>
            <a:r>
              <a:rPr lang="pl-PL" altLang="pl-PL" sz="2400" b="1" i="1" dirty="0" smtClean="0">
                <a:cs typeface="Times New Roman" pitchFamily="18" charset="0"/>
              </a:rPr>
              <a:t>zyka HTML pe</a:t>
            </a:r>
            <a:r>
              <a:rPr lang="pl-PL" altLang="pl-PL" sz="2400" b="1" i="1" dirty="0" smtClean="0"/>
              <a:t>ł</a:t>
            </a:r>
            <a:r>
              <a:rPr lang="pl-PL" altLang="pl-PL" sz="2400" b="1" i="1" dirty="0" smtClean="0">
                <a:cs typeface="Times New Roman" pitchFamily="18" charset="0"/>
              </a:rPr>
              <a:t>ni </a:t>
            </a:r>
            <a:r>
              <a:rPr lang="pl-PL" altLang="pl-PL" sz="2400" b="1" i="1" dirty="0" smtClean="0">
                <a:solidFill>
                  <a:srgbClr val="00B0F0"/>
                </a:solidFill>
                <a:cs typeface="Times New Roman" pitchFamily="18" charset="0"/>
              </a:rPr>
              <a:t>World </a:t>
            </a:r>
            <a:r>
              <a:rPr lang="pl-PL" altLang="pl-PL" sz="2400" b="1" i="1" dirty="0" err="1" smtClean="0">
                <a:solidFill>
                  <a:srgbClr val="00B0F0"/>
                </a:solidFill>
                <a:cs typeface="Times New Roman" pitchFamily="18" charset="0"/>
              </a:rPr>
              <a:t>Wide</a:t>
            </a:r>
            <a:r>
              <a:rPr lang="pl-PL" altLang="pl-PL" sz="2400" b="1" i="1" dirty="0" smtClean="0">
                <a:solidFill>
                  <a:srgbClr val="00B0F0"/>
                </a:solidFill>
                <a:cs typeface="Times New Roman" pitchFamily="18" charset="0"/>
              </a:rPr>
              <a:t> Web </a:t>
            </a:r>
            <a:r>
              <a:rPr lang="pl-PL" altLang="pl-PL" sz="2400" b="1" i="1" dirty="0" err="1" smtClean="0">
                <a:solidFill>
                  <a:srgbClr val="00B0F0"/>
                </a:solidFill>
                <a:cs typeface="Times New Roman" pitchFamily="18" charset="0"/>
              </a:rPr>
              <a:t>Consortium</a:t>
            </a:r>
            <a:r>
              <a:rPr lang="pl-PL" altLang="pl-PL" sz="2400" b="1" i="1" dirty="0" smtClean="0">
                <a:cs typeface="Times New Roman" pitchFamily="18" charset="0"/>
              </a:rPr>
              <a:t>, w skrócie W3C.</a:t>
            </a:r>
          </a:p>
          <a:p>
            <a:pPr marL="36512" indent="0">
              <a:buNone/>
            </a:pPr>
            <a:endParaRPr lang="pl-PL" altLang="pl-PL" sz="2400" b="1" i="1" dirty="0">
              <a:cs typeface="Times New Roman" pitchFamily="18" charset="0"/>
            </a:endParaRPr>
          </a:p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http://www.w3c.org </a:t>
            </a:r>
            <a:endParaRPr lang="pl-PL" altLang="pl-PL" sz="2400" b="1" i="1" dirty="0" smtClean="0"/>
          </a:p>
          <a:p>
            <a:endParaRPr lang="pl-PL" altLang="pl-PL" sz="2400" b="1" i="1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25908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Założenia </a:t>
            </a:r>
            <a:r>
              <a:rPr lang="pl-PL" altLang="pl-PL" sz="3200" b="1" i="1" dirty="0">
                <a:solidFill>
                  <a:srgbClr val="00B0F0"/>
                </a:solidFill>
                <a:cs typeface="Times New Roman" pitchFamily="18" charset="0"/>
              </a:rPr>
              <a:t>World </a:t>
            </a:r>
            <a:r>
              <a:rPr lang="pl-PL" altLang="pl-PL" sz="3200" b="1" i="1" dirty="0" err="1">
                <a:solidFill>
                  <a:srgbClr val="00B0F0"/>
                </a:solidFill>
                <a:cs typeface="Times New Roman" pitchFamily="18" charset="0"/>
              </a:rPr>
              <a:t>Wide</a:t>
            </a:r>
            <a:r>
              <a:rPr lang="pl-PL" altLang="pl-PL" sz="3200" b="1" i="1" dirty="0">
                <a:solidFill>
                  <a:srgbClr val="00B0F0"/>
                </a:solidFill>
                <a:cs typeface="Times New Roman" pitchFamily="18" charset="0"/>
              </a:rPr>
              <a:t> Web </a:t>
            </a:r>
            <a:r>
              <a:rPr lang="pl-PL" altLang="pl-PL" sz="3200" b="1" i="1" dirty="0" err="1">
                <a:solidFill>
                  <a:srgbClr val="00B0F0"/>
                </a:solidFill>
                <a:cs typeface="Times New Roman" pitchFamily="18" charset="0"/>
              </a:rPr>
              <a:t>Consortium</a:t>
            </a:r>
            <a:endParaRPr lang="pl-PL" altLang="pl-PL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3701008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 </a:t>
            </a:r>
            <a:endParaRPr lang="pl-PL" altLang="pl-PL" sz="2400" b="1" i="1" dirty="0" smtClean="0"/>
          </a:p>
          <a:p>
            <a:endParaRPr lang="pl-PL" altLang="pl-PL" sz="2400" b="1" i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7195341"/>
              </p:ext>
            </p:extLst>
          </p:nvPr>
        </p:nvGraphicFramePr>
        <p:xfrm>
          <a:off x="755576" y="1196752"/>
          <a:ext cx="729647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23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Udział państw w tworzeniu serwisów internetowych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3701008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 </a:t>
            </a:r>
            <a:endParaRPr lang="pl-PL" altLang="pl-PL" sz="2400" b="1" i="1" dirty="0" smtClean="0"/>
          </a:p>
          <a:p>
            <a:endParaRPr lang="pl-PL" altLang="pl-PL" sz="2400" b="1" i="1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6219"/>
            <a:ext cx="7619048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7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Udział gałęzi przemysłu w tworzeniu serwisów internetowych.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3701008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 </a:t>
            </a:r>
            <a:endParaRPr lang="pl-PL" altLang="pl-PL" sz="2400" b="1" i="1" dirty="0" smtClean="0"/>
          </a:p>
          <a:p>
            <a:endParaRPr lang="pl-PL" altLang="pl-PL" sz="2400" b="1" i="1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56792"/>
            <a:ext cx="8166377" cy="42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496" y="116632"/>
            <a:ext cx="7467600" cy="1143000"/>
          </a:xfrm>
        </p:spPr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latin typeface="+mn-lt"/>
              </a:rPr>
              <a:t>Dokumenty HTML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7467600" cy="1324744"/>
          </a:xfrm>
        </p:spPr>
        <p:txBody>
          <a:bodyPr/>
          <a:lstStyle/>
          <a:p>
            <a:pPr marL="36512" indent="0">
              <a:buNone/>
            </a:pPr>
            <a:r>
              <a:rPr lang="pl-PL" alt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Strony WWW są plikami tekstowymi, kodowanymi w języku HTML. </a:t>
            </a:r>
            <a:r>
              <a:rPr lang="pl-PL" alt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alt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azwy tych plików mają najczęściej rozszerzenie </a:t>
            </a:r>
            <a:r>
              <a:rPr lang="pl-PL" altLang="pl-PL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altLang="pl-PL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pl-PL" altLang="pl-PL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altLang="pl-PL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altLang="pl-PL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</a:t>
            </a:r>
            <a:r>
              <a:rPr lang="pl-PL" altLang="pl-PL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7345" y="2276872"/>
            <a:ext cx="87849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400" b="1" i="1" dirty="0">
                <a:solidFill>
                  <a:srgbClr val="FFFF00"/>
                </a:solidFill>
                <a:latin typeface="+mn-lt"/>
              </a:rPr>
              <a:t>T</a:t>
            </a:r>
            <a:r>
              <a:rPr lang="pl-PL" altLang="pl-PL" sz="2400" b="1" i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re</a:t>
            </a:r>
            <a:r>
              <a:rPr lang="pl-PL" altLang="pl-PL" sz="2400" b="1" i="1" dirty="0">
                <a:solidFill>
                  <a:srgbClr val="FFFF00"/>
                </a:solidFill>
                <a:latin typeface="+mn-lt"/>
              </a:rPr>
              <a:t>ść</a:t>
            </a:r>
            <a:r>
              <a:rPr lang="pl-PL" altLang="pl-PL" sz="2400" b="1" i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altLang="pl-PL" sz="2400" b="1" i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strony</a:t>
            </a:r>
          </a:p>
          <a:p>
            <a:pPr>
              <a:lnSpc>
                <a:spcPct val="90000"/>
              </a:lnSpc>
            </a:pPr>
            <a:r>
              <a:rPr lang="pl-PL" altLang="pl-PL" sz="2400" b="1" i="1" dirty="0" smtClean="0">
                <a:solidFill>
                  <a:srgbClr val="FFFF00"/>
                </a:solidFill>
                <a:latin typeface="+mn-lt"/>
              </a:rPr>
              <a:t> </a:t>
            </a:r>
            <a:endParaRPr lang="pl-PL" altLang="pl-PL" sz="2400" b="1" i="1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b="1" i="1" dirty="0">
                <a:latin typeface="+mn-lt"/>
                <a:cs typeface="Times New Roman" pitchFamily="18" charset="0"/>
              </a:rPr>
              <a:t>Informacj</a:t>
            </a:r>
            <a:r>
              <a:rPr lang="pl-PL" altLang="pl-PL" sz="2400" b="1" i="1" dirty="0">
                <a:latin typeface="+mn-lt"/>
              </a:rPr>
              <a:t>a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 o sposobie organizacji strony, np. podział na </a:t>
            </a:r>
            <a:r>
              <a:rPr lang="pl-PL" altLang="pl-PL" sz="2400" b="1" i="1" dirty="0" smtClean="0">
                <a:latin typeface="+mn-lt"/>
                <a:cs typeface="Times New Roman" pitchFamily="18" charset="0"/>
              </a:rPr>
              <a:t>sekcje</a:t>
            </a:r>
            <a:r>
              <a:rPr lang="pl-PL" altLang="pl-PL" sz="2400" b="1" i="1" dirty="0" smtClean="0">
                <a:latin typeface="+mn-lt"/>
              </a:rPr>
              <a:t> </a:t>
            </a:r>
            <a:endParaRPr lang="pl-PL" altLang="pl-PL" sz="2400" b="1" i="1" dirty="0"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b="1" i="1" dirty="0">
                <a:latin typeface="+mn-lt"/>
                <a:cs typeface="Times New Roman" pitchFamily="18" charset="0"/>
              </a:rPr>
              <a:t>Informacj</a:t>
            </a:r>
            <a:r>
              <a:rPr lang="pl-PL" altLang="pl-PL" sz="2400" b="1" i="1" dirty="0">
                <a:latin typeface="+mn-lt"/>
              </a:rPr>
              <a:t>a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 o sposobie formatowania tekstu</a:t>
            </a:r>
            <a:r>
              <a:rPr lang="pl-PL" altLang="pl-PL" sz="2400" b="1" i="1" dirty="0">
                <a:latin typeface="+mn-lt"/>
              </a:rPr>
              <a:t>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b="1" i="1" dirty="0">
                <a:latin typeface="+mn-lt"/>
                <a:cs typeface="Times New Roman" pitchFamily="18" charset="0"/>
              </a:rPr>
              <a:t>Informacj</a:t>
            </a:r>
            <a:r>
              <a:rPr lang="pl-PL" altLang="pl-PL" sz="2400" b="1" i="1" dirty="0">
                <a:latin typeface="+mn-lt"/>
              </a:rPr>
              <a:t>a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 o rozmieszczeniu na stronie elementów graficznych, a tak</a:t>
            </a:r>
            <a:r>
              <a:rPr lang="pl-PL" altLang="pl-PL" sz="2400" b="1" i="1" dirty="0">
                <a:latin typeface="+mn-lt"/>
              </a:rPr>
              <a:t>ż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e adresy plików </a:t>
            </a:r>
            <a:r>
              <a:rPr lang="pl-PL" altLang="pl-PL" sz="2400" b="1" i="1" dirty="0">
                <a:latin typeface="+mn-lt"/>
              </a:rPr>
              <a:t>ź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ródłowych z grafik</a:t>
            </a:r>
            <a:r>
              <a:rPr lang="pl-PL" altLang="pl-PL" sz="2400" b="1" i="1" dirty="0">
                <a:latin typeface="+mn-lt"/>
              </a:rPr>
              <a:t>ą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b="1" i="1" dirty="0">
                <a:latin typeface="+mn-lt"/>
                <a:cs typeface="Times New Roman" pitchFamily="18" charset="0"/>
              </a:rPr>
              <a:t>Definicj</a:t>
            </a:r>
            <a:r>
              <a:rPr lang="pl-PL" altLang="pl-PL" sz="2400" b="1" i="1" dirty="0">
                <a:latin typeface="+mn-lt"/>
              </a:rPr>
              <a:t>e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 </a:t>
            </a:r>
            <a:r>
              <a:rPr lang="pl-PL" altLang="pl-PL" sz="2400" b="1" i="1" dirty="0">
                <a:latin typeface="+mn-lt"/>
              </a:rPr>
              <a:t>łą</a:t>
            </a:r>
            <a:r>
              <a:rPr lang="pl-PL" altLang="pl-PL" sz="2400" b="1" i="1" dirty="0">
                <a:latin typeface="+mn-lt"/>
                <a:cs typeface="Times New Roman" pitchFamily="18" charset="0"/>
              </a:rPr>
              <a:t>czników do innych dokumentów hipertekstowych, grafiki itp</a:t>
            </a:r>
            <a:r>
              <a:rPr lang="pl-PL" altLang="pl-PL" sz="2400" b="1" i="1" dirty="0">
                <a:latin typeface="+mn-lt"/>
              </a:rPr>
              <a:t>.</a:t>
            </a:r>
            <a:endParaRPr lang="pl-PL" altLang="pl-PL" sz="2400" b="1" i="1" dirty="0" smtClean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9024" y="5517232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pl-PL" altLang="pl-PL" sz="2400" b="1" i="1" dirty="0" smtClean="0">
                <a:solidFill>
                  <a:srgbClr val="FF0000"/>
                </a:solidFill>
                <a:latin typeface="+mn-lt"/>
              </a:rPr>
              <a:t>Do sprawdzania poprawności dokumentów </a:t>
            </a:r>
            <a:r>
              <a:rPr lang="pl-PL" altLang="pl-PL" sz="2400" b="1" i="1" dirty="0" smtClean="0">
                <a:solidFill>
                  <a:srgbClr val="FF0000"/>
                </a:solidFill>
                <a:latin typeface="+mn-lt"/>
              </a:rPr>
              <a:t>HTML i CSS </a:t>
            </a:r>
            <a:r>
              <a:rPr lang="pl-PL" altLang="pl-PL" sz="2400" b="1" i="1" dirty="0" smtClean="0">
                <a:solidFill>
                  <a:srgbClr val="FF0000"/>
                </a:solidFill>
                <a:latin typeface="+mn-lt"/>
              </a:rPr>
              <a:t>służą programy lub aplikacje webowe tzw. </a:t>
            </a:r>
            <a:r>
              <a:rPr lang="pl-PL" altLang="pl-PL" sz="2400" b="1" i="1" dirty="0" smtClean="0">
                <a:solidFill>
                  <a:srgbClr val="FFFF00"/>
                </a:solidFill>
                <a:latin typeface="+mn-lt"/>
              </a:rPr>
              <a:t>WALIDATORY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44475"/>
            <a:ext cx="6048672" cy="855008"/>
          </a:xfrm>
        </p:spPr>
        <p:txBody>
          <a:bodyPr/>
          <a:lstStyle/>
          <a:p>
            <a:r>
              <a:rPr lang="pl-PL" altLang="pl-PL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 utworzyć stronę WWW?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947863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1514" name="Picture 10" descr="Znalezione obrazy dla zapytania dreamwea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5332"/>
            <a:ext cx="2520280" cy="18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Znalezione obrazy dla zapytania word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656482" cy="18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Znalezione obrazy dla zapytania microsoft word logo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6" descr="Znalezione obrazy dla zapytania microsoft word logo"/>
          <p:cNvSpPr>
            <a:spLocks noChangeAspect="1" noChangeArrowheads="1"/>
          </p:cNvSpPr>
          <p:nvPr/>
        </p:nvSpPr>
        <p:spPr bwMode="auto">
          <a:xfrm>
            <a:off x="33972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22" name="Picture 18" descr="Znalezione obrazy dla zapytania microsoft wor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57" y="4822233"/>
            <a:ext cx="1705263" cy="10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Znalezione obrazy dla zapytania front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" y="4797151"/>
            <a:ext cx="1421993" cy="10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Znalezione obrazy dla zapytania program paj&amp;aogon;c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22233"/>
            <a:ext cx="109537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 w dół 6"/>
          <p:cNvSpPr/>
          <p:nvPr/>
        </p:nvSpPr>
        <p:spPr>
          <a:xfrm>
            <a:off x="1947863" y="3933056"/>
            <a:ext cx="576064" cy="636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6624228" y="3933056"/>
            <a:ext cx="576064" cy="636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AutoShape 24" descr="Znalezione obrazy dla zapytania dreamweaver"/>
          <p:cNvSpPr>
            <a:spLocks noChangeAspect="1" noChangeArrowheads="1"/>
          </p:cNvSpPr>
          <p:nvPr/>
        </p:nvSpPr>
        <p:spPr bwMode="auto">
          <a:xfrm>
            <a:off x="49212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26" descr="Znalezione obrazy dla zapytania dreamweaver"/>
          <p:cNvSpPr>
            <a:spLocks noChangeAspect="1" noChangeArrowheads="1"/>
          </p:cNvSpPr>
          <p:nvPr/>
        </p:nvSpPr>
        <p:spPr bwMode="auto">
          <a:xfrm>
            <a:off x="64452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32" name="Picture 28" descr="Znalezione obrazy dla zapytania dreamwea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4797151"/>
            <a:ext cx="1086036" cy="10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 descr="Znalezione obrazy dla zapytania adobe m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97151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188823" y="1052736"/>
            <a:ext cx="2469059" cy="7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pl-PL" altLang="pl-PL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Edytory tekstu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169180" y="1052736"/>
            <a:ext cx="3477171" cy="7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pl-PL" altLang="pl-PL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Oprogramowanie specjalistyczne/komercyjne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Hipertekst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pl-PL" altLang="pl-PL" sz="2400" b="1" smtClean="0">
                <a:cs typeface="Times New Roman" pitchFamily="18" charset="0"/>
              </a:rPr>
              <a:t>Hipertekst </a:t>
            </a:r>
            <a:r>
              <a:rPr lang="pl-PL" altLang="pl-PL" sz="2400" b="1" smtClean="0"/>
              <a:t>stanowi</a:t>
            </a:r>
            <a:r>
              <a:rPr lang="pl-PL" altLang="pl-PL" sz="2400" b="1" smtClean="0">
                <a:cs typeface="Times New Roman" pitchFamily="18" charset="0"/>
              </a:rPr>
              <a:t> rozszerzenie </a:t>
            </a:r>
            <a:r>
              <a:rPr lang="pl-PL" altLang="pl-PL" sz="2400" b="1" smtClean="0"/>
              <a:t>formy</a:t>
            </a:r>
            <a:r>
              <a:rPr lang="pl-PL" altLang="pl-PL" sz="2400" b="1" smtClean="0">
                <a:cs typeface="Times New Roman" pitchFamily="18" charset="0"/>
              </a:rPr>
              <a:t> zapisu tekstu. Jest to technika prezentacji wiedzy w postaci dokumentów wzajemnie ze sob</a:t>
            </a:r>
            <a:r>
              <a:rPr lang="pl-PL" altLang="pl-PL" sz="2400" b="1" smtClean="0"/>
              <a:t>ą</a:t>
            </a:r>
            <a:r>
              <a:rPr lang="pl-PL" altLang="pl-PL" sz="2400" b="1" smtClean="0">
                <a:cs typeface="Times New Roman" pitchFamily="18" charset="0"/>
              </a:rPr>
              <a:t> powi</a:t>
            </a:r>
            <a:r>
              <a:rPr lang="pl-PL" altLang="pl-PL" sz="2400" b="1" smtClean="0"/>
              <a:t>ą</a:t>
            </a:r>
            <a:r>
              <a:rPr lang="pl-PL" altLang="pl-PL" sz="2400" b="1" smtClean="0">
                <a:cs typeface="Times New Roman" pitchFamily="18" charset="0"/>
              </a:rPr>
              <a:t>zanych odno</a:t>
            </a:r>
            <a:r>
              <a:rPr lang="pl-PL" altLang="pl-PL" sz="2400" b="1" smtClean="0"/>
              <a:t>ś</a:t>
            </a:r>
            <a:r>
              <a:rPr lang="pl-PL" altLang="pl-PL" sz="2400" b="1" smtClean="0">
                <a:cs typeface="Times New Roman" pitchFamily="18" charset="0"/>
              </a:rPr>
              <a:t>nikami.</a:t>
            </a:r>
          </a:p>
          <a:p>
            <a:pPr marL="36513" indent="0">
              <a:buFont typeface="Wingdings 2" pitchFamily="18" charset="2"/>
              <a:buNone/>
            </a:pPr>
            <a:endParaRPr lang="pl-PL" altLang="pl-PL" sz="2400" b="1" smtClean="0">
              <a:cs typeface="Times New Roman" pitchFamily="18" charset="0"/>
            </a:endParaRPr>
          </a:p>
          <a:p>
            <a:pPr marL="36513" indent="0">
              <a:buFont typeface="Wingdings 2" pitchFamily="18" charset="2"/>
              <a:buNone/>
            </a:pPr>
            <a:r>
              <a:rPr lang="pl-PL" altLang="pl-PL" sz="2400" b="1" smtClean="0"/>
              <a:t>Hipertekst cechuje </a:t>
            </a:r>
            <a:r>
              <a:rPr lang="pl-PL" altLang="pl-PL" sz="2400" b="1" smtClean="0">
                <a:solidFill>
                  <a:srgbClr val="FFFF00"/>
                </a:solidFill>
              </a:rPr>
              <a:t>nielinearność</a:t>
            </a:r>
            <a:r>
              <a:rPr lang="pl-PL" altLang="pl-PL" sz="2400" b="1" smtClean="0"/>
              <a:t> i </a:t>
            </a:r>
            <a:r>
              <a:rPr lang="pl-PL" altLang="pl-PL" sz="2400" b="1" smtClean="0">
                <a:solidFill>
                  <a:srgbClr val="FFFF00"/>
                </a:solidFill>
              </a:rPr>
              <a:t>niestrukturalność</a:t>
            </a:r>
            <a:r>
              <a:rPr lang="pl-PL" altLang="pl-PL" sz="2400" b="1" smtClean="0"/>
              <a:t>. Oznacza to, że nie ma z góry zdefiniowanej kolejności czytania informacji, a nawigacja między nimi zależy wyłącznie od użytkownika.</a:t>
            </a:r>
            <a:endParaRPr lang="pl-PL" altLang="pl-PL" sz="2400" b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3178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Ted Nelson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779838" y="1163638"/>
            <a:ext cx="4321175" cy="4681537"/>
          </a:xfrm>
        </p:spPr>
        <p:txBody>
          <a:bodyPr/>
          <a:lstStyle/>
          <a:p>
            <a:pPr marL="36513" indent="0">
              <a:lnSpc>
                <a:spcPct val="90000"/>
              </a:lnSpc>
              <a:buFont typeface="Wingdings 2" pitchFamily="18" charset="2"/>
              <a:buNone/>
            </a:pPr>
            <a:r>
              <a:rPr lang="pl-PL" altLang="pl-PL" sz="2400" b="1" i="1" smtClean="0">
                <a:cs typeface="Times New Roman" pitchFamily="18" charset="0"/>
              </a:rPr>
              <a:t>Za twórc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 idei hipertekstu uznaje si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 Teda Nelsona, który na pocz</a:t>
            </a:r>
            <a:r>
              <a:rPr lang="pl-PL" altLang="pl-PL" sz="2400" b="1" i="1" smtClean="0"/>
              <a:t>ą</a:t>
            </a:r>
            <a:r>
              <a:rPr lang="pl-PL" altLang="pl-PL" sz="2400" b="1" i="1" smtClean="0">
                <a:cs typeface="Times New Roman" pitchFamily="18" charset="0"/>
              </a:rPr>
              <a:t>tku lat 60-tych sformułował zasady gromadzenia informacji wzajemnie ze sob</a:t>
            </a:r>
            <a:r>
              <a:rPr lang="pl-PL" altLang="pl-PL" sz="2400" b="1" i="1" smtClean="0"/>
              <a:t>ą</a:t>
            </a:r>
            <a:r>
              <a:rPr lang="pl-PL" altLang="pl-PL" sz="2400" b="1" i="1" smtClean="0">
                <a:cs typeface="Times New Roman" pitchFamily="18" charset="0"/>
              </a:rPr>
              <a:t> powi</a:t>
            </a:r>
            <a:r>
              <a:rPr lang="pl-PL" altLang="pl-PL" sz="2400" b="1" i="1" smtClean="0"/>
              <a:t>ą</a:t>
            </a:r>
            <a:r>
              <a:rPr lang="pl-PL" altLang="pl-PL" sz="2400" b="1" i="1" smtClean="0">
                <a:cs typeface="Times New Roman" pitchFamily="18" charset="0"/>
              </a:rPr>
              <a:t>zanych. Opierały si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 one na obserwacji sposobu redagowania encyklopedii i słowników, gdzie pod wieloma hasłami pojawiaj</a:t>
            </a:r>
            <a:r>
              <a:rPr lang="pl-PL" altLang="pl-PL" sz="2400" b="1" i="1" smtClean="0"/>
              <a:t>ą</a:t>
            </a:r>
            <a:r>
              <a:rPr lang="pl-PL" altLang="pl-PL" sz="2400" b="1" i="1" smtClean="0">
                <a:cs typeface="Times New Roman" pitchFamily="18" charset="0"/>
              </a:rPr>
              <a:t> się odno</a:t>
            </a:r>
            <a:r>
              <a:rPr lang="pl-PL" altLang="pl-PL" sz="2400" b="1" i="1" smtClean="0"/>
              <a:t>ś</a:t>
            </a:r>
            <a:r>
              <a:rPr lang="pl-PL" altLang="pl-PL" sz="2400" b="1" i="1" smtClean="0">
                <a:cs typeface="Times New Roman" pitchFamily="18" charset="0"/>
              </a:rPr>
              <a:t>niki typu „zobacz...”, „porównaj...”.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785938"/>
            <a:ext cx="2290763" cy="3436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5688012" cy="11287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World </a:t>
            </a:r>
            <a:r>
              <a:rPr lang="pl-PL" altLang="pl-PL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Wide</a:t>
            </a:r>
            <a:r>
              <a:rPr lang="pl-PL" altLang="pl-PL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Web</a:t>
            </a: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467600" cy="3671888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pl-PL" altLang="pl-PL" sz="2400" b="1" i="1" dirty="0" smtClean="0"/>
              <a:t>N</a:t>
            </a:r>
            <a:r>
              <a:rPr lang="pl-PL" altLang="pl-PL" sz="2400" b="1" i="1" dirty="0" smtClean="0">
                <a:cs typeface="Times New Roman" pitchFamily="18" charset="0"/>
              </a:rPr>
              <a:t>ajbardziej znanym i najwi</a:t>
            </a:r>
            <a:r>
              <a:rPr lang="pl-PL" altLang="pl-PL" sz="2400" b="1" i="1" dirty="0" smtClean="0"/>
              <a:t>ę</a:t>
            </a:r>
            <a:r>
              <a:rPr lang="pl-PL" altLang="pl-PL" sz="2400" b="1" i="1" dirty="0" smtClean="0">
                <a:cs typeface="Times New Roman" pitchFamily="18" charset="0"/>
              </a:rPr>
              <a:t>kszym systemem hipertekstowym jest sie</a:t>
            </a:r>
            <a:r>
              <a:rPr lang="pl-PL" altLang="pl-PL" sz="2400" b="1" i="1" dirty="0" smtClean="0"/>
              <a:t>ć</a:t>
            </a:r>
            <a:r>
              <a:rPr lang="pl-PL" altLang="pl-PL" sz="2400" b="1" i="1" dirty="0" smtClean="0">
                <a:cs typeface="Times New Roman" pitchFamily="18" charset="0"/>
              </a:rPr>
              <a:t> World </a:t>
            </a:r>
            <a:r>
              <a:rPr lang="pl-PL" altLang="pl-PL" sz="2400" b="1" i="1" dirty="0" err="1" smtClean="0">
                <a:cs typeface="Times New Roman" pitchFamily="18" charset="0"/>
              </a:rPr>
              <a:t>Wide</a:t>
            </a:r>
            <a:r>
              <a:rPr lang="pl-PL" altLang="pl-PL" sz="2400" b="1" i="1" dirty="0" smtClean="0">
                <a:cs typeface="Times New Roman" pitchFamily="18" charset="0"/>
              </a:rPr>
              <a:t> Web zawierająca rozmaite serwisy informacyjne, specjalistyczne, rozrywkowe i edukacyjne. </a:t>
            </a:r>
          </a:p>
          <a:p>
            <a:pPr marL="36513" indent="0">
              <a:buFont typeface="Wingdings 2" pitchFamily="18" charset="2"/>
              <a:buNone/>
            </a:pPr>
            <a:endParaRPr lang="pl-PL" altLang="pl-PL" sz="2400" b="1" i="1" dirty="0" smtClean="0">
              <a:cs typeface="Times New Roman" pitchFamily="18" charset="0"/>
            </a:endParaRPr>
          </a:p>
          <a:p>
            <a:pPr marL="36513" indent="0">
              <a:buFont typeface="Wingdings 2" pitchFamily="18" charset="2"/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Serwisy www posiadaj różne struktury : </a:t>
            </a:r>
            <a:endParaRPr lang="pl-PL" altLang="pl-PL" sz="2400" b="1" i="1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0161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784600" cy="274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Struktura hierarchiczna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pl-PL" altLang="pl-PL" sz="2400" b="1" i="1" smtClean="0">
                <a:cs typeface="Times New Roman" pitchFamily="18" charset="0"/>
              </a:rPr>
              <a:t>Czytanie informacji rozpoczyna si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 od dokumentu g</a:t>
            </a:r>
            <a:r>
              <a:rPr lang="pl-PL" altLang="pl-PL" sz="2400" b="1" i="1" smtClean="0"/>
              <a:t>ł</a:t>
            </a:r>
            <a:r>
              <a:rPr lang="pl-PL" altLang="pl-PL" sz="2400" b="1" i="1" smtClean="0">
                <a:cs typeface="Times New Roman" pitchFamily="18" charset="0"/>
              </a:rPr>
              <a:t>ównego, który stanowi zbiór informacji najbardziej ogólnych. Rozwini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cie hase</a:t>
            </a:r>
            <a:r>
              <a:rPr lang="pl-PL" altLang="pl-PL" sz="2400" b="1" i="1" smtClean="0"/>
              <a:t>ł</a:t>
            </a:r>
            <a:r>
              <a:rPr lang="pl-PL" altLang="pl-PL" sz="2400" b="1" i="1" smtClean="0">
                <a:cs typeface="Times New Roman" pitchFamily="18" charset="0"/>
              </a:rPr>
              <a:t> i uszczegó</a:t>
            </a:r>
            <a:r>
              <a:rPr lang="pl-PL" altLang="pl-PL" sz="2400" b="1" i="1" smtClean="0"/>
              <a:t>ł</a:t>
            </a:r>
            <a:r>
              <a:rPr lang="pl-PL" altLang="pl-PL" sz="2400" b="1" i="1" smtClean="0">
                <a:cs typeface="Times New Roman" pitchFamily="18" charset="0"/>
              </a:rPr>
              <a:t>owienie informacji jest dost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pne w dokumentach podrz</a:t>
            </a:r>
            <a:r>
              <a:rPr lang="pl-PL" altLang="pl-PL" sz="2400" b="1" i="1" smtClean="0"/>
              <a:t>ę</a:t>
            </a:r>
            <a:r>
              <a:rPr lang="pl-PL" altLang="pl-PL" sz="2400" b="1" i="1" smtClean="0">
                <a:cs typeface="Times New Roman" pitchFamily="18" charset="0"/>
              </a:rPr>
              <a:t>dnych.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Struktura liniowa </a:t>
            </a:r>
            <a:endParaRPr lang="pl-PL" altLang="pl-PL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2549525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Sztywna forma prezentacji, zbli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ona do sposobu podawania informacji w ksi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ąż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kach. Struktura liniowa na zwykle charakter dwukierunkowy. W strukturze takiej nie mo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się zgubi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  <p:pic>
        <p:nvPicPr>
          <p:cNvPr id="1229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814070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Struktura sieciowa</a:t>
            </a:r>
            <a:endParaRPr lang="pl-PL" altLang="pl-PL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pl-PL" altLang="pl-PL" sz="2400" b="1" i="1" dirty="0" smtClean="0">
                <a:cs typeface="Times New Roman" pitchFamily="18" charset="0"/>
              </a:rPr>
              <a:t>Cech</a:t>
            </a:r>
            <a:r>
              <a:rPr lang="pl-PL" altLang="pl-PL" sz="2400" b="1" i="1" dirty="0" smtClean="0"/>
              <a:t>ą</a:t>
            </a:r>
            <a:r>
              <a:rPr lang="pl-PL" altLang="pl-PL" sz="2400" b="1" i="1" dirty="0" smtClean="0">
                <a:cs typeface="Times New Roman" pitchFamily="18" charset="0"/>
              </a:rPr>
              <a:t> tej struktury jest wyró</a:t>
            </a:r>
            <a:r>
              <a:rPr lang="pl-PL" altLang="pl-PL" sz="2400" b="1" i="1" dirty="0" smtClean="0"/>
              <a:t>ż</a:t>
            </a:r>
            <a:r>
              <a:rPr lang="pl-PL" altLang="pl-PL" sz="2400" b="1" i="1" dirty="0" smtClean="0">
                <a:cs typeface="Times New Roman" pitchFamily="18" charset="0"/>
              </a:rPr>
              <a:t>nienie jednego dokumentu jako logicznego punktu wej</a:t>
            </a:r>
            <a:r>
              <a:rPr lang="pl-PL" altLang="pl-PL" sz="2400" b="1" i="1" dirty="0" smtClean="0"/>
              <a:t>ś</a:t>
            </a:r>
            <a:r>
              <a:rPr lang="pl-PL" altLang="pl-PL" sz="2400" b="1" i="1" dirty="0" smtClean="0">
                <a:cs typeface="Times New Roman" pitchFamily="18" charset="0"/>
              </a:rPr>
              <a:t>ciowego. Dalsza nawigacja w</a:t>
            </a:r>
            <a:r>
              <a:rPr lang="pl-PL" altLang="pl-PL" sz="2400" b="1" i="1" dirty="0" smtClean="0"/>
              <a:t>ś</a:t>
            </a:r>
            <a:r>
              <a:rPr lang="pl-PL" altLang="pl-PL" sz="2400" b="1" i="1" dirty="0" smtClean="0">
                <a:cs typeface="Times New Roman" pitchFamily="18" charset="0"/>
              </a:rPr>
              <a:t>ród dokumentów ma charakter przypadkowy i jest kierowana przez odbiorc</a:t>
            </a:r>
            <a:r>
              <a:rPr lang="pl-PL" altLang="pl-PL" sz="2400" b="1" i="1" dirty="0" smtClean="0"/>
              <a:t>ę</a:t>
            </a:r>
            <a:r>
              <a:rPr lang="pl-PL" altLang="pl-PL" sz="2400" b="1" i="1" dirty="0" smtClean="0">
                <a:cs typeface="Times New Roman" pitchFamily="18" charset="0"/>
              </a:rPr>
              <a:t>.</a:t>
            </a:r>
            <a:r>
              <a:rPr lang="pl-PL" altLang="pl-PL" sz="2400" b="1" i="1" dirty="0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95713"/>
            <a:ext cx="6022975" cy="186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Struktury hybrydowe 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pl-PL" altLang="pl-PL" sz="2400" b="1" i="1" smtClean="0"/>
              <a:t>F</a:t>
            </a:r>
            <a:r>
              <a:rPr lang="pl-PL" altLang="pl-PL" sz="2400" b="1" i="1" smtClean="0">
                <a:cs typeface="Times New Roman" pitchFamily="18" charset="0"/>
              </a:rPr>
              <a:t>ragmenty uporz</a:t>
            </a:r>
            <a:r>
              <a:rPr lang="pl-PL" altLang="pl-PL" sz="2400" b="1" i="1" smtClean="0"/>
              <a:t>ą</a:t>
            </a:r>
            <a:r>
              <a:rPr lang="pl-PL" altLang="pl-PL" sz="2400" b="1" i="1" smtClean="0">
                <a:cs typeface="Times New Roman" pitchFamily="18" charset="0"/>
              </a:rPr>
              <a:t>dkowane zarówno liniowo jak i hierarchicznie.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5562600" cy="219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744913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Przeglądarka internetowa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5988050" cy="4392612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rogram komputerowy odpowiedzialny za pobieranie (transfer) dokumentów hipertekstowych do pami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 operacyjnej komputera i wy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wietlanie odpowiednio sformatowanego dokumentu na monitorze. Pobierane dokumenty, zwane tak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stronami WWW, mog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ą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pochodzi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zarówno z dysku lokalnego, jak i z dysków innych komputerów w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czonych do sieci komputerowej.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437063"/>
            <a:ext cx="1060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40238"/>
            <a:ext cx="10144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521325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624</Words>
  <Application>Microsoft Office PowerPoint</Application>
  <PresentationFormat>Pokaz na ekranie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Techniczny</vt:lpstr>
      <vt:lpstr>Hipertekst HTML  WWW</vt:lpstr>
      <vt:lpstr>Hipertekst</vt:lpstr>
      <vt:lpstr>Ted Nelson</vt:lpstr>
      <vt:lpstr>World Wide Web</vt:lpstr>
      <vt:lpstr>Struktura hierarchiczna</vt:lpstr>
      <vt:lpstr>Struktura liniowa </vt:lpstr>
      <vt:lpstr>Struktura sieciowa</vt:lpstr>
      <vt:lpstr>Struktury hybrydowe </vt:lpstr>
      <vt:lpstr>Przeglądarka internetowa</vt:lpstr>
      <vt:lpstr>Klient - serwer</vt:lpstr>
      <vt:lpstr>HTML</vt:lpstr>
      <vt:lpstr>Historia i rozwój HTML</vt:lpstr>
      <vt:lpstr>Założenia World Wide Web Consortium</vt:lpstr>
      <vt:lpstr>Udział państw w tworzeniu serwisów internetowych</vt:lpstr>
      <vt:lpstr>Udział gałęzi przemysłu w tworzeniu serwisów internetowych.</vt:lpstr>
      <vt:lpstr>Dokumenty HTML</vt:lpstr>
      <vt:lpstr>Jak utworzyć stronę WWW?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Hipertekst, HTML, WWW</dc:title>
  <dc:creator>AW</dc:creator>
  <cp:lastModifiedBy>Balcerek</cp:lastModifiedBy>
  <cp:revision>54</cp:revision>
  <dcterms:created xsi:type="dcterms:W3CDTF">2005-01-22T06:04:23Z</dcterms:created>
  <dcterms:modified xsi:type="dcterms:W3CDTF">2018-01-22T19:49:40Z</dcterms:modified>
</cp:coreProperties>
</file>