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90" autoAdjust="0"/>
  </p:normalViewPr>
  <p:slideViewPr>
    <p:cSldViewPr>
      <p:cViewPr varScale="1">
        <p:scale>
          <a:sx n="49" d="100"/>
          <a:sy n="49" d="100"/>
        </p:scale>
        <p:origin x="-5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5DA7BB-CD9F-4202-95E5-2BA8D0C3DA4A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371DC22-FB2C-4CE4-A536-8DA20D009D89}">
      <dgm:prSet custT="1"/>
      <dgm:spPr/>
      <dgm:t>
        <a:bodyPr/>
        <a:lstStyle/>
        <a:p>
          <a:pPr rtl="0"/>
          <a:r>
            <a:rPr lang="pl-PL" sz="1600" b="1" dirty="0" smtClean="0"/>
            <a:t>portale internetowe i społecznoścowe</a:t>
          </a:r>
          <a:endParaRPr lang="pl-PL" sz="1600" dirty="0"/>
        </a:p>
      </dgm:t>
    </dgm:pt>
    <dgm:pt modelId="{2758CD5C-8D74-419C-A829-E13DDE93AA84}" type="parTrans" cxnId="{8B4F4C72-6B18-426A-A5A5-975C48C9937E}">
      <dgm:prSet/>
      <dgm:spPr/>
      <dgm:t>
        <a:bodyPr/>
        <a:lstStyle/>
        <a:p>
          <a:endParaRPr lang="pl-PL"/>
        </a:p>
      </dgm:t>
    </dgm:pt>
    <dgm:pt modelId="{D738EB39-454D-437E-9E71-D2CA6BF459DE}" type="sibTrans" cxnId="{8B4F4C72-6B18-426A-A5A5-975C48C9937E}">
      <dgm:prSet/>
      <dgm:spPr/>
      <dgm:t>
        <a:bodyPr/>
        <a:lstStyle/>
        <a:p>
          <a:endParaRPr lang="pl-PL"/>
        </a:p>
      </dgm:t>
    </dgm:pt>
    <dgm:pt modelId="{F552822F-8A96-45FE-98F0-1B80957F518A}">
      <dgm:prSet/>
      <dgm:spPr/>
      <dgm:t>
        <a:bodyPr/>
        <a:lstStyle/>
        <a:p>
          <a:pPr rtl="0"/>
          <a:r>
            <a:rPr lang="pl-PL" b="1" dirty="0" smtClean="0"/>
            <a:t>sms, mms</a:t>
          </a:r>
          <a:endParaRPr lang="pl-PL" b="1" dirty="0"/>
        </a:p>
      </dgm:t>
    </dgm:pt>
    <dgm:pt modelId="{B22FCF8A-CADC-4F23-A24D-FFAC9B8C3F84}" type="parTrans" cxnId="{A9B5A43A-1134-49C3-B2E1-2510C5CAF79E}">
      <dgm:prSet/>
      <dgm:spPr/>
      <dgm:t>
        <a:bodyPr/>
        <a:lstStyle/>
        <a:p>
          <a:endParaRPr lang="pl-PL"/>
        </a:p>
      </dgm:t>
    </dgm:pt>
    <dgm:pt modelId="{14C473DC-0108-40A8-8D33-F06046C570AA}" type="sibTrans" cxnId="{A9B5A43A-1134-49C3-B2E1-2510C5CAF79E}">
      <dgm:prSet/>
      <dgm:spPr/>
      <dgm:t>
        <a:bodyPr/>
        <a:lstStyle/>
        <a:p>
          <a:endParaRPr lang="pl-PL"/>
        </a:p>
      </dgm:t>
    </dgm:pt>
    <dgm:pt modelId="{4A862592-3E1B-4481-8B21-7CE42BE209C6}">
      <dgm:prSet/>
      <dgm:spPr/>
      <dgm:t>
        <a:bodyPr/>
        <a:lstStyle/>
        <a:p>
          <a:pPr rtl="0"/>
          <a:r>
            <a:rPr lang="pl-PL" b="1" dirty="0" smtClean="0"/>
            <a:t>skype, gg, icq, IRC</a:t>
          </a:r>
          <a:endParaRPr lang="pl-PL" b="1" dirty="0"/>
        </a:p>
      </dgm:t>
    </dgm:pt>
    <dgm:pt modelId="{06981528-A7B0-45CD-A571-0B4B13261F51}" type="parTrans" cxnId="{84317212-CA90-4C8A-BC98-63001AA54BE7}">
      <dgm:prSet/>
      <dgm:spPr/>
      <dgm:t>
        <a:bodyPr/>
        <a:lstStyle/>
        <a:p>
          <a:endParaRPr lang="pl-PL"/>
        </a:p>
      </dgm:t>
    </dgm:pt>
    <dgm:pt modelId="{B6C0A5F2-3E9B-4801-AECB-58BD02C80551}" type="sibTrans" cxnId="{84317212-CA90-4C8A-BC98-63001AA54BE7}">
      <dgm:prSet/>
      <dgm:spPr/>
      <dgm:t>
        <a:bodyPr/>
        <a:lstStyle/>
        <a:p>
          <a:endParaRPr lang="pl-PL"/>
        </a:p>
      </dgm:t>
    </dgm:pt>
    <dgm:pt modelId="{17EF89B7-899A-4840-B809-B6BB460B2731}">
      <dgm:prSet/>
      <dgm:spPr/>
      <dgm:t>
        <a:bodyPr/>
        <a:lstStyle/>
        <a:p>
          <a:pPr rtl="0"/>
          <a:r>
            <a:rPr lang="pl-PL" b="1" dirty="0" smtClean="0"/>
            <a:t>listy elektorniczne</a:t>
          </a:r>
          <a:endParaRPr lang="pl-PL" b="1" dirty="0"/>
        </a:p>
      </dgm:t>
    </dgm:pt>
    <dgm:pt modelId="{C8023471-F570-4A83-8E55-948C7342FF8E}" type="parTrans" cxnId="{6219956C-A278-4EDA-B450-89D685D66B0E}">
      <dgm:prSet/>
      <dgm:spPr/>
      <dgm:t>
        <a:bodyPr/>
        <a:lstStyle/>
        <a:p>
          <a:endParaRPr lang="pl-PL"/>
        </a:p>
      </dgm:t>
    </dgm:pt>
    <dgm:pt modelId="{4290D3D6-AFF7-48AD-82F3-6E8CFC1A6730}" type="sibTrans" cxnId="{6219956C-A278-4EDA-B450-89D685D66B0E}">
      <dgm:prSet/>
      <dgm:spPr/>
      <dgm:t>
        <a:bodyPr/>
        <a:lstStyle/>
        <a:p>
          <a:endParaRPr lang="pl-PL"/>
        </a:p>
      </dgm:t>
    </dgm:pt>
    <dgm:pt modelId="{9DFA40BD-68DF-4607-94BB-AE3B7079EAF1}">
      <dgm:prSet/>
      <dgm:spPr/>
      <dgm:t>
        <a:bodyPr/>
        <a:lstStyle/>
        <a:p>
          <a:pPr rtl="0"/>
          <a:r>
            <a:rPr lang="pl-PL" b="1" dirty="0" smtClean="0"/>
            <a:t>reklamy</a:t>
          </a:r>
          <a:endParaRPr lang="pl-PL" b="1" dirty="0"/>
        </a:p>
      </dgm:t>
    </dgm:pt>
    <dgm:pt modelId="{694D60AA-7B20-432F-9003-114148AD9DAC}" type="parTrans" cxnId="{48BF1CC7-0967-427C-8C7C-D5BD3F8396F4}">
      <dgm:prSet/>
      <dgm:spPr/>
      <dgm:t>
        <a:bodyPr/>
        <a:lstStyle/>
        <a:p>
          <a:endParaRPr lang="pl-PL"/>
        </a:p>
      </dgm:t>
    </dgm:pt>
    <dgm:pt modelId="{17E5F8D3-5540-4826-9D82-91172C0E74A0}" type="sibTrans" cxnId="{48BF1CC7-0967-427C-8C7C-D5BD3F8396F4}">
      <dgm:prSet/>
      <dgm:spPr/>
      <dgm:t>
        <a:bodyPr/>
        <a:lstStyle/>
        <a:p>
          <a:endParaRPr lang="pl-PL"/>
        </a:p>
      </dgm:t>
    </dgm:pt>
    <dgm:pt modelId="{AF389CE4-E661-4CAE-91FA-AA07D3C5FCE0}">
      <dgm:prSet/>
      <dgm:spPr/>
      <dgm:t>
        <a:bodyPr/>
        <a:lstStyle/>
        <a:p>
          <a:pPr rtl="0"/>
          <a:r>
            <a:rPr lang="pl-PL" b="1" dirty="0" smtClean="0"/>
            <a:t>blogi</a:t>
          </a:r>
          <a:endParaRPr lang="pl-PL" b="1" dirty="0"/>
        </a:p>
      </dgm:t>
    </dgm:pt>
    <dgm:pt modelId="{743320C6-753D-47D2-8139-B40201CDBDF8}" type="parTrans" cxnId="{EA5CAD85-F7FF-4374-BE35-E8E35A54E23C}">
      <dgm:prSet/>
      <dgm:spPr/>
      <dgm:t>
        <a:bodyPr/>
        <a:lstStyle/>
        <a:p>
          <a:endParaRPr lang="pl-PL"/>
        </a:p>
      </dgm:t>
    </dgm:pt>
    <dgm:pt modelId="{D3F0CA91-5EB3-4DAB-83F3-EE84E3E12C37}" type="sibTrans" cxnId="{EA5CAD85-F7FF-4374-BE35-E8E35A54E23C}">
      <dgm:prSet/>
      <dgm:spPr/>
      <dgm:t>
        <a:bodyPr/>
        <a:lstStyle/>
        <a:p>
          <a:endParaRPr lang="pl-PL"/>
        </a:p>
      </dgm:t>
    </dgm:pt>
    <dgm:pt modelId="{12933CD4-B40F-4BE6-B1D8-EB414D365553}">
      <dgm:prSet/>
      <dgm:spPr/>
      <dgm:t>
        <a:bodyPr/>
        <a:lstStyle/>
        <a:p>
          <a:pPr rtl="0"/>
          <a:r>
            <a:rPr lang="pl-PL" b="1" dirty="0" smtClean="0"/>
            <a:t>radio i TV</a:t>
          </a:r>
          <a:endParaRPr lang="pl-PL" b="1" dirty="0"/>
        </a:p>
      </dgm:t>
    </dgm:pt>
    <dgm:pt modelId="{47EE1D0F-E26C-4D80-91AC-BAA40ED29034}" type="parTrans" cxnId="{30FD42A1-4B2F-4D04-8734-28D14DCC2264}">
      <dgm:prSet/>
      <dgm:spPr/>
      <dgm:t>
        <a:bodyPr/>
        <a:lstStyle/>
        <a:p>
          <a:endParaRPr lang="pl-PL"/>
        </a:p>
      </dgm:t>
    </dgm:pt>
    <dgm:pt modelId="{73EF2772-804C-4A05-9358-ACF8EF16878B}" type="sibTrans" cxnId="{30FD42A1-4B2F-4D04-8734-28D14DCC2264}">
      <dgm:prSet/>
      <dgm:spPr/>
      <dgm:t>
        <a:bodyPr/>
        <a:lstStyle/>
        <a:p>
          <a:endParaRPr lang="pl-PL"/>
        </a:p>
      </dgm:t>
    </dgm:pt>
    <dgm:pt modelId="{A12A9936-E30F-4032-BAE4-5025C115C7E0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pPr rtl="0"/>
          <a:r>
            <a:rPr lang="pl-PL" b="1" dirty="0" smtClean="0"/>
            <a:t>przekaz ustny</a:t>
          </a:r>
          <a:endParaRPr lang="pl-PL" b="1" dirty="0"/>
        </a:p>
      </dgm:t>
    </dgm:pt>
    <dgm:pt modelId="{D663CAC9-2037-490E-8949-58D70D208D68}" type="parTrans" cxnId="{7F1A623A-0028-45CD-B22F-C93622C2E64C}">
      <dgm:prSet/>
      <dgm:spPr/>
      <dgm:t>
        <a:bodyPr/>
        <a:lstStyle/>
        <a:p>
          <a:endParaRPr lang="pl-PL"/>
        </a:p>
      </dgm:t>
    </dgm:pt>
    <dgm:pt modelId="{58AE631A-189A-4B5E-ACBE-84D487148012}" type="sibTrans" cxnId="{7F1A623A-0028-45CD-B22F-C93622C2E64C}">
      <dgm:prSet/>
      <dgm:spPr/>
      <dgm:t>
        <a:bodyPr/>
        <a:lstStyle/>
        <a:p>
          <a:endParaRPr lang="pl-PL"/>
        </a:p>
      </dgm:t>
    </dgm:pt>
    <dgm:pt modelId="{E79947A3-B710-44A3-A081-89CE0510DBEA}" type="pres">
      <dgm:prSet presAssocID="{815DA7BB-CD9F-4202-95E5-2BA8D0C3DA4A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pl-PL"/>
        </a:p>
      </dgm:t>
    </dgm:pt>
    <dgm:pt modelId="{2FDA629A-33E4-4185-86F2-CE18110315CD}" type="pres">
      <dgm:prSet presAssocID="{815DA7BB-CD9F-4202-95E5-2BA8D0C3DA4A}" presName="pyramid" presStyleLbl="node1" presStyleIdx="0" presStyleCnt="1"/>
      <dgm:spPr>
        <a:solidFill>
          <a:srgbClr val="FFFF00"/>
        </a:solidFill>
      </dgm:spPr>
    </dgm:pt>
    <dgm:pt modelId="{C80FD8E8-90C3-4C53-BD59-D0E6C5EB1BEC}" type="pres">
      <dgm:prSet presAssocID="{815DA7BB-CD9F-4202-95E5-2BA8D0C3DA4A}" presName="theList" presStyleCnt="0"/>
      <dgm:spPr/>
    </dgm:pt>
    <dgm:pt modelId="{402277F9-8F51-424B-A212-F14663F62BAD}" type="pres">
      <dgm:prSet presAssocID="{A371DC22-FB2C-4CE4-A536-8DA20D009D89}" presName="aNode" presStyleLbl="fgAcc1" presStyleIdx="0" presStyleCnt="8" custScaleY="10387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5707730-BA98-4B76-B39B-433BE273FA14}" type="pres">
      <dgm:prSet presAssocID="{A371DC22-FB2C-4CE4-A536-8DA20D009D89}" presName="aSpace" presStyleCnt="0"/>
      <dgm:spPr/>
    </dgm:pt>
    <dgm:pt modelId="{CCABBEE6-5EE4-4587-ACD1-BC724DF98A2F}" type="pres">
      <dgm:prSet presAssocID="{F552822F-8A96-45FE-98F0-1B80957F518A}" presName="aNode" presStyleLbl="fgAcc1" presStyleIdx="1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FFD22EA-010C-48DC-8B05-AD0F802D85B9}" type="pres">
      <dgm:prSet presAssocID="{F552822F-8A96-45FE-98F0-1B80957F518A}" presName="aSpace" presStyleCnt="0"/>
      <dgm:spPr/>
    </dgm:pt>
    <dgm:pt modelId="{AA9C14B5-A6A7-4F46-BFF8-F690BCF4C354}" type="pres">
      <dgm:prSet presAssocID="{4A862592-3E1B-4481-8B21-7CE42BE209C6}" presName="aNode" presStyleLbl="fgAcc1" presStyleIdx="2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DFC01C2-895B-4F0A-8333-373EBD1BFE74}" type="pres">
      <dgm:prSet presAssocID="{4A862592-3E1B-4481-8B21-7CE42BE209C6}" presName="aSpace" presStyleCnt="0"/>
      <dgm:spPr/>
    </dgm:pt>
    <dgm:pt modelId="{709EF595-7200-4583-B601-05F393D09F6F}" type="pres">
      <dgm:prSet presAssocID="{17EF89B7-899A-4840-B809-B6BB460B2731}" presName="aNode" presStyleLbl="fgAcc1" presStyleIdx="3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361352C-6BFB-4FAC-8791-AB4CFEF1B4C3}" type="pres">
      <dgm:prSet presAssocID="{17EF89B7-899A-4840-B809-B6BB460B2731}" presName="aSpace" presStyleCnt="0"/>
      <dgm:spPr/>
    </dgm:pt>
    <dgm:pt modelId="{A88C7E08-76DD-4720-ADD2-37FF7FC2DC87}" type="pres">
      <dgm:prSet presAssocID="{9DFA40BD-68DF-4607-94BB-AE3B7079EAF1}" presName="aNode" presStyleLbl="fgAcc1" presStyleIdx="4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2B2B06F-8AE8-4E09-84F0-38F775548346}" type="pres">
      <dgm:prSet presAssocID="{9DFA40BD-68DF-4607-94BB-AE3B7079EAF1}" presName="aSpace" presStyleCnt="0"/>
      <dgm:spPr/>
    </dgm:pt>
    <dgm:pt modelId="{AE187380-018F-4991-B772-A48A1EA49348}" type="pres">
      <dgm:prSet presAssocID="{AF389CE4-E661-4CAE-91FA-AA07D3C5FCE0}" presName="aNode" presStyleLbl="fgAcc1" presStyleIdx="5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2BF7518-2778-4FAE-83D5-2955B1FEE5F1}" type="pres">
      <dgm:prSet presAssocID="{AF389CE4-E661-4CAE-91FA-AA07D3C5FCE0}" presName="aSpace" presStyleCnt="0"/>
      <dgm:spPr/>
    </dgm:pt>
    <dgm:pt modelId="{E8AF70FD-57D8-443A-B582-005991851FF1}" type="pres">
      <dgm:prSet presAssocID="{12933CD4-B40F-4BE6-B1D8-EB414D365553}" presName="aNode" presStyleLbl="fgAcc1" presStyleIdx="6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B9C0DF2-21DA-4AD0-903E-F7A3C2CBDB9B}" type="pres">
      <dgm:prSet presAssocID="{12933CD4-B40F-4BE6-B1D8-EB414D365553}" presName="aSpace" presStyleCnt="0"/>
      <dgm:spPr/>
    </dgm:pt>
    <dgm:pt modelId="{A554F159-906B-4C37-8238-0C5ED6B9536E}" type="pres">
      <dgm:prSet presAssocID="{A12A9936-E30F-4032-BAE4-5025C115C7E0}" presName="aNode" presStyleLbl="fgAcc1" presStyleIdx="7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B3B5B53-1F8E-4895-BB8A-124808359755}" type="pres">
      <dgm:prSet presAssocID="{A12A9936-E30F-4032-BAE4-5025C115C7E0}" presName="aSpace" presStyleCnt="0"/>
      <dgm:spPr/>
    </dgm:pt>
  </dgm:ptLst>
  <dgm:cxnLst>
    <dgm:cxn modelId="{EA5CAD85-F7FF-4374-BE35-E8E35A54E23C}" srcId="{815DA7BB-CD9F-4202-95E5-2BA8D0C3DA4A}" destId="{AF389CE4-E661-4CAE-91FA-AA07D3C5FCE0}" srcOrd="5" destOrd="0" parTransId="{743320C6-753D-47D2-8139-B40201CDBDF8}" sibTransId="{D3F0CA91-5EB3-4DAB-83F3-EE84E3E12C37}"/>
    <dgm:cxn modelId="{84317212-CA90-4C8A-BC98-63001AA54BE7}" srcId="{815DA7BB-CD9F-4202-95E5-2BA8D0C3DA4A}" destId="{4A862592-3E1B-4481-8B21-7CE42BE209C6}" srcOrd="2" destOrd="0" parTransId="{06981528-A7B0-45CD-A571-0B4B13261F51}" sibTransId="{B6C0A5F2-3E9B-4801-AECB-58BD02C80551}"/>
    <dgm:cxn modelId="{A9B5A43A-1134-49C3-B2E1-2510C5CAF79E}" srcId="{815DA7BB-CD9F-4202-95E5-2BA8D0C3DA4A}" destId="{F552822F-8A96-45FE-98F0-1B80957F518A}" srcOrd="1" destOrd="0" parTransId="{B22FCF8A-CADC-4F23-A24D-FFAC9B8C3F84}" sibTransId="{14C473DC-0108-40A8-8D33-F06046C570AA}"/>
    <dgm:cxn modelId="{1CA948D7-98D3-445E-B5FE-B1D9F012CA0B}" type="presOf" srcId="{F552822F-8A96-45FE-98F0-1B80957F518A}" destId="{CCABBEE6-5EE4-4587-ACD1-BC724DF98A2F}" srcOrd="0" destOrd="0" presId="urn:microsoft.com/office/officeart/2005/8/layout/pyramid2"/>
    <dgm:cxn modelId="{8D7F3B39-CA7A-40C5-BCD0-3BF31B8F5C64}" type="presOf" srcId="{4A862592-3E1B-4481-8B21-7CE42BE209C6}" destId="{AA9C14B5-A6A7-4F46-BFF8-F690BCF4C354}" srcOrd="0" destOrd="0" presId="urn:microsoft.com/office/officeart/2005/8/layout/pyramid2"/>
    <dgm:cxn modelId="{30FD42A1-4B2F-4D04-8734-28D14DCC2264}" srcId="{815DA7BB-CD9F-4202-95E5-2BA8D0C3DA4A}" destId="{12933CD4-B40F-4BE6-B1D8-EB414D365553}" srcOrd="6" destOrd="0" parTransId="{47EE1D0F-E26C-4D80-91AC-BAA40ED29034}" sibTransId="{73EF2772-804C-4A05-9358-ACF8EF16878B}"/>
    <dgm:cxn modelId="{688DE739-C055-4BBA-AE98-29D0209A3CC5}" type="presOf" srcId="{AF389CE4-E661-4CAE-91FA-AA07D3C5FCE0}" destId="{AE187380-018F-4991-B772-A48A1EA49348}" srcOrd="0" destOrd="0" presId="urn:microsoft.com/office/officeart/2005/8/layout/pyramid2"/>
    <dgm:cxn modelId="{624C61AF-11F7-4A80-A535-6095FA5671B6}" type="presOf" srcId="{17EF89B7-899A-4840-B809-B6BB460B2731}" destId="{709EF595-7200-4583-B601-05F393D09F6F}" srcOrd="0" destOrd="0" presId="urn:microsoft.com/office/officeart/2005/8/layout/pyramid2"/>
    <dgm:cxn modelId="{2685018A-6058-4366-99BC-AE746976F20E}" type="presOf" srcId="{815DA7BB-CD9F-4202-95E5-2BA8D0C3DA4A}" destId="{E79947A3-B710-44A3-A081-89CE0510DBEA}" srcOrd="0" destOrd="0" presId="urn:microsoft.com/office/officeart/2005/8/layout/pyramid2"/>
    <dgm:cxn modelId="{54258C8B-DAAE-423F-B3B5-28AF35274989}" type="presOf" srcId="{A371DC22-FB2C-4CE4-A536-8DA20D009D89}" destId="{402277F9-8F51-424B-A212-F14663F62BAD}" srcOrd="0" destOrd="0" presId="urn:microsoft.com/office/officeart/2005/8/layout/pyramid2"/>
    <dgm:cxn modelId="{7F1A623A-0028-45CD-B22F-C93622C2E64C}" srcId="{815DA7BB-CD9F-4202-95E5-2BA8D0C3DA4A}" destId="{A12A9936-E30F-4032-BAE4-5025C115C7E0}" srcOrd="7" destOrd="0" parTransId="{D663CAC9-2037-490E-8949-58D70D208D68}" sibTransId="{58AE631A-189A-4B5E-ACBE-84D487148012}"/>
    <dgm:cxn modelId="{8B4F4C72-6B18-426A-A5A5-975C48C9937E}" srcId="{815DA7BB-CD9F-4202-95E5-2BA8D0C3DA4A}" destId="{A371DC22-FB2C-4CE4-A536-8DA20D009D89}" srcOrd="0" destOrd="0" parTransId="{2758CD5C-8D74-419C-A829-E13DDE93AA84}" sibTransId="{D738EB39-454D-437E-9E71-D2CA6BF459DE}"/>
    <dgm:cxn modelId="{6CC3673A-5F4A-44BB-9CE5-007AD6015009}" type="presOf" srcId="{9DFA40BD-68DF-4607-94BB-AE3B7079EAF1}" destId="{A88C7E08-76DD-4720-ADD2-37FF7FC2DC87}" srcOrd="0" destOrd="0" presId="urn:microsoft.com/office/officeart/2005/8/layout/pyramid2"/>
    <dgm:cxn modelId="{D73D46B6-FA4B-497B-A60E-A0868D7F79B3}" type="presOf" srcId="{A12A9936-E30F-4032-BAE4-5025C115C7E0}" destId="{A554F159-906B-4C37-8238-0C5ED6B9536E}" srcOrd="0" destOrd="0" presId="urn:microsoft.com/office/officeart/2005/8/layout/pyramid2"/>
    <dgm:cxn modelId="{6219956C-A278-4EDA-B450-89D685D66B0E}" srcId="{815DA7BB-CD9F-4202-95E5-2BA8D0C3DA4A}" destId="{17EF89B7-899A-4840-B809-B6BB460B2731}" srcOrd="3" destOrd="0" parTransId="{C8023471-F570-4A83-8E55-948C7342FF8E}" sibTransId="{4290D3D6-AFF7-48AD-82F3-6E8CFC1A6730}"/>
    <dgm:cxn modelId="{48BF1CC7-0967-427C-8C7C-D5BD3F8396F4}" srcId="{815DA7BB-CD9F-4202-95E5-2BA8D0C3DA4A}" destId="{9DFA40BD-68DF-4607-94BB-AE3B7079EAF1}" srcOrd="4" destOrd="0" parTransId="{694D60AA-7B20-432F-9003-114148AD9DAC}" sibTransId="{17E5F8D3-5540-4826-9D82-91172C0E74A0}"/>
    <dgm:cxn modelId="{196383E2-6BA5-41FA-8D28-A0F34443D6F9}" type="presOf" srcId="{12933CD4-B40F-4BE6-B1D8-EB414D365553}" destId="{E8AF70FD-57D8-443A-B582-005991851FF1}" srcOrd="0" destOrd="0" presId="urn:microsoft.com/office/officeart/2005/8/layout/pyramid2"/>
    <dgm:cxn modelId="{BF968871-8DD3-4E41-86A5-5799A2629591}" type="presParOf" srcId="{E79947A3-B710-44A3-A081-89CE0510DBEA}" destId="{2FDA629A-33E4-4185-86F2-CE18110315CD}" srcOrd="0" destOrd="0" presId="urn:microsoft.com/office/officeart/2005/8/layout/pyramid2"/>
    <dgm:cxn modelId="{69BF4BE3-6EE2-404E-8203-8AADFDB200A7}" type="presParOf" srcId="{E79947A3-B710-44A3-A081-89CE0510DBEA}" destId="{C80FD8E8-90C3-4C53-BD59-D0E6C5EB1BEC}" srcOrd="1" destOrd="0" presId="urn:microsoft.com/office/officeart/2005/8/layout/pyramid2"/>
    <dgm:cxn modelId="{C17BCD87-2A0A-4E30-9139-525E5BDEFF4B}" type="presParOf" srcId="{C80FD8E8-90C3-4C53-BD59-D0E6C5EB1BEC}" destId="{402277F9-8F51-424B-A212-F14663F62BAD}" srcOrd="0" destOrd="0" presId="urn:microsoft.com/office/officeart/2005/8/layout/pyramid2"/>
    <dgm:cxn modelId="{DEFBCB8C-1A10-4A02-ACDF-5D470D65D801}" type="presParOf" srcId="{C80FD8E8-90C3-4C53-BD59-D0E6C5EB1BEC}" destId="{D5707730-BA98-4B76-B39B-433BE273FA14}" srcOrd="1" destOrd="0" presId="urn:microsoft.com/office/officeart/2005/8/layout/pyramid2"/>
    <dgm:cxn modelId="{C9D6440D-F3CF-49C0-B47D-84ADE9B41723}" type="presParOf" srcId="{C80FD8E8-90C3-4C53-BD59-D0E6C5EB1BEC}" destId="{CCABBEE6-5EE4-4587-ACD1-BC724DF98A2F}" srcOrd="2" destOrd="0" presId="urn:microsoft.com/office/officeart/2005/8/layout/pyramid2"/>
    <dgm:cxn modelId="{0CB0F0D2-5B63-4EE8-A400-74A8FD8A5A62}" type="presParOf" srcId="{C80FD8E8-90C3-4C53-BD59-D0E6C5EB1BEC}" destId="{AFFD22EA-010C-48DC-8B05-AD0F802D85B9}" srcOrd="3" destOrd="0" presId="urn:microsoft.com/office/officeart/2005/8/layout/pyramid2"/>
    <dgm:cxn modelId="{2DFDB33D-5036-49B1-AEDA-F081CC0EEE2A}" type="presParOf" srcId="{C80FD8E8-90C3-4C53-BD59-D0E6C5EB1BEC}" destId="{AA9C14B5-A6A7-4F46-BFF8-F690BCF4C354}" srcOrd="4" destOrd="0" presId="urn:microsoft.com/office/officeart/2005/8/layout/pyramid2"/>
    <dgm:cxn modelId="{C4FC98DC-4847-4AFD-BF8D-A7929612277E}" type="presParOf" srcId="{C80FD8E8-90C3-4C53-BD59-D0E6C5EB1BEC}" destId="{CDFC01C2-895B-4F0A-8333-373EBD1BFE74}" srcOrd="5" destOrd="0" presId="urn:microsoft.com/office/officeart/2005/8/layout/pyramid2"/>
    <dgm:cxn modelId="{333D1A35-06D7-4859-852A-AB61BC223F0D}" type="presParOf" srcId="{C80FD8E8-90C3-4C53-BD59-D0E6C5EB1BEC}" destId="{709EF595-7200-4583-B601-05F393D09F6F}" srcOrd="6" destOrd="0" presId="urn:microsoft.com/office/officeart/2005/8/layout/pyramid2"/>
    <dgm:cxn modelId="{32FC4CA2-CCBF-4D76-97EA-1167F011D7FE}" type="presParOf" srcId="{C80FD8E8-90C3-4C53-BD59-D0E6C5EB1BEC}" destId="{9361352C-6BFB-4FAC-8791-AB4CFEF1B4C3}" srcOrd="7" destOrd="0" presId="urn:microsoft.com/office/officeart/2005/8/layout/pyramid2"/>
    <dgm:cxn modelId="{EE05E2C1-D417-43DC-AC87-502D6034F93F}" type="presParOf" srcId="{C80FD8E8-90C3-4C53-BD59-D0E6C5EB1BEC}" destId="{A88C7E08-76DD-4720-ADD2-37FF7FC2DC87}" srcOrd="8" destOrd="0" presId="urn:microsoft.com/office/officeart/2005/8/layout/pyramid2"/>
    <dgm:cxn modelId="{CBE4CC1C-D011-41BA-8977-8462EDC9C6A4}" type="presParOf" srcId="{C80FD8E8-90C3-4C53-BD59-D0E6C5EB1BEC}" destId="{92B2B06F-8AE8-4E09-84F0-38F775548346}" srcOrd="9" destOrd="0" presId="urn:microsoft.com/office/officeart/2005/8/layout/pyramid2"/>
    <dgm:cxn modelId="{A15C9BBA-B273-4A3B-9F6E-FD4C87789B2E}" type="presParOf" srcId="{C80FD8E8-90C3-4C53-BD59-D0E6C5EB1BEC}" destId="{AE187380-018F-4991-B772-A48A1EA49348}" srcOrd="10" destOrd="0" presId="urn:microsoft.com/office/officeart/2005/8/layout/pyramid2"/>
    <dgm:cxn modelId="{740757FA-7193-4312-A42C-D5E50A976062}" type="presParOf" srcId="{C80FD8E8-90C3-4C53-BD59-D0E6C5EB1BEC}" destId="{72BF7518-2778-4FAE-83D5-2955B1FEE5F1}" srcOrd="11" destOrd="0" presId="urn:microsoft.com/office/officeart/2005/8/layout/pyramid2"/>
    <dgm:cxn modelId="{A2EAC316-777E-4045-81A0-B86FCB633829}" type="presParOf" srcId="{C80FD8E8-90C3-4C53-BD59-D0E6C5EB1BEC}" destId="{E8AF70FD-57D8-443A-B582-005991851FF1}" srcOrd="12" destOrd="0" presId="urn:microsoft.com/office/officeart/2005/8/layout/pyramid2"/>
    <dgm:cxn modelId="{554D6D99-3958-4950-A0BE-4D2A6B174487}" type="presParOf" srcId="{C80FD8E8-90C3-4C53-BD59-D0E6C5EB1BEC}" destId="{7B9C0DF2-21DA-4AD0-903E-F7A3C2CBDB9B}" srcOrd="13" destOrd="0" presId="urn:microsoft.com/office/officeart/2005/8/layout/pyramid2"/>
    <dgm:cxn modelId="{82DED000-063D-4F90-ABE5-2AD9D80B1EEC}" type="presParOf" srcId="{C80FD8E8-90C3-4C53-BD59-D0E6C5EB1BEC}" destId="{A554F159-906B-4C37-8238-0C5ED6B9536E}" srcOrd="14" destOrd="0" presId="urn:microsoft.com/office/officeart/2005/8/layout/pyramid2"/>
    <dgm:cxn modelId="{CD23EC89-FA58-43E1-8B81-3A40D422F5E9}" type="presParOf" srcId="{C80FD8E8-90C3-4C53-BD59-D0E6C5EB1BEC}" destId="{9B3B5B53-1F8E-4895-BB8A-124808359755}" srcOrd="1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DA629A-33E4-4185-86F2-CE18110315CD}">
      <dsp:nvSpPr>
        <dsp:cNvPr id="0" name=""/>
        <dsp:cNvSpPr/>
      </dsp:nvSpPr>
      <dsp:spPr>
        <a:xfrm>
          <a:off x="1204073" y="0"/>
          <a:ext cx="4981528" cy="4981528"/>
        </a:xfrm>
        <a:prstGeom prst="triangl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2277F9-8F51-424B-A212-F14663F62BAD}">
      <dsp:nvSpPr>
        <dsp:cNvPr id="0" name=""/>
        <dsp:cNvSpPr/>
      </dsp:nvSpPr>
      <dsp:spPr>
        <a:xfrm>
          <a:off x="3694837" y="498851"/>
          <a:ext cx="3237993" cy="4578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/>
            <a:t>portale internetowe i społecznoścowe</a:t>
          </a:r>
          <a:endParaRPr lang="pl-PL" sz="1600" kern="1200" dirty="0"/>
        </a:p>
      </dsp:txBody>
      <dsp:txXfrm>
        <a:off x="3717187" y="521201"/>
        <a:ext cx="3193293" cy="413136"/>
      </dsp:txXfrm>
    </dsp:sp>
    <dsp:sp modelId="{CCABBEE6-5EE4-4587-ACD1-BC724DF98A2F}">
      <dsp:nvSpPr>
        <dsp:cNvPr id="0" name=""/>
        <dsp:cNvSpPr/>
      </dsp:nvSpPr>
      <dsp:spPr>
        <a:xfrm>
          <a:off x="3694837" y="1011781"/>
          <a:ext cx="3237993" cy="44074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/>
            <a:t>sms, mms</a:t>
          </a:r>
          <a:endParaRPr lang="pl-PL" sz="1800" b="1" kern="1200" dirty="0"/>
        </a:p>
      </dsp:txBody>
      <dsp:txXfrm>
        <a:off x="3716353" y="1033297"/>
        <a:ext cx="3194961" cy="397716"/>
      </dsp:txXfrm>
    </dsp:sp>
    <dsp:sp modelId="{AA9C14B5-A6A7-4F46-BFF8-F690BCF4C354}">
      <dsp:nvSpPr>
        <dsp:cNvPr id="0" name=""/>
        <dsp:cNvSpPr/>
      </dsp:nvSpPr>
      <dsp:spPr>
        <a:xfrm>
          <a:off x="3694837" y="1507623"/>
          <a:ext cx="3237993" cy="44074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/>
            <a:t>skype, gg, icq, IRC</a:t>
          </a:r>
          <a:endParaRPr lang="pl-PL" sz="1800" b="1" kern="1200" dirty="0"/>
        </a:p>
      </dsp:txBody>
      <dsp:txXfrm>
        <a:off x="3716353" y="1529139"/>
        <a:ext cx="3194961" cy="397716"/>
      </dsp:txXfrm>
    </dsp:sp>
    <dsp:sp modelId="{709EF595-7200-4583-B601-05F393D09F6F}">
      <dsp:nvSpPr>
        <dsp:cNvPr id="0" name=""/>
        <dsp:cNvSpPr/>
      </dsp:nvSpPr>
      <dsp:spPr>
        <a:xfrm>
          <a:off x="3694837" y="2003465"/>
          <a:ext cx="3237993" cy="44074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/>
            <a:t>listy elektorniczne</a:t>
          </a:r>
          <a:endParaRPr lang="pl-PL" sz="1800" b="1" kern="1200" dirty="0"/>
        </a:p>
      </dsp:txBody>
      <dsp:txXfrm>
        <a:off x="3716353" y="2024981"/>
        <a:ext cx="3194961" cy="397716"/>
      </dsp:txXfrm>
    </dsp:sp>
    <dsp:sp modelId="{A88C7E08-76DD-4720-ADD2-37FF7FC2DC87}">
      <dsp:nvSpPr>
        <dsp:cNvPr id="0" name=""/>
        <dsp:cNvSpPr/>
      </dsp:nvSpPr>
      <dsp:spPr>
        <a:xfrm>
          <a:off x="3694837" y="2499307"/>
          <a:ext cx="3237993" cy="44074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/>
            <a:t>reklamy</a:t>
          </a:r>
          <a:endParaRPr lang="pl-PL" sz="1800" b="1" kern="1200" dirty="0"/>
        </a:p>
      </dsp:txBody>
      <dsp:txXfrm>
        <a:off x="3716353" y="2520823"/>
        <a:ext cx="3194961" cy="397716"/>
      </dsp:txXfrm>
    </dsp:sp>
    <dsp:sp modelId="{AE187380-018F-4991-B772-A48A1EA49348}">
      <dsp:nvSpPr>
        <dsp:cNvPr id="0" name=""/>
        <dsp:cNvSpPr/>
      </dsp:nvSpPr>
      <dsp:spPr>
        <a:xfrm>
          <a:off x="3694837" y="2995149"/>
          <a:ext cx="3237993" cy="44074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/>
            <a:t>blogi</a:t>
          </a:r>
          <a:endParaRPr lang="pl-PL" sz="1800" b="1" kern="1200" dirty="0"/>
        </a:p>
      </dsp:txBody>
      <dsp:txXfrm>
        <a:off x="3716353" y="3016665"/>
        <a:ext cx="3194961" cy="397716"/>
      </dsp:txXfrm>
    </dsp:sp>
    <dsp:sp modelId="{E8AF70FD-57D8-443A-B582-005991851FF1}">
      <dsp:nvSpPr>
        <dsp:cNvPr id="0" name=""/>
        <dsp:cNvSpPr/>
      </dsp:nvSpPr>
      <dsp:spPr>
        <a:xfrm>
          <a:off x="3694837" y="3490991"/>
          <a:ext cx="3237993" cy="44074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/>
            <a:t>radio i TV</a:t>
          </a:r>
          <a:endParaRPr lang="pl-PL" sz="1800" b="1" kern="1200" dirty="0"/>
        </a:p>
      </dsp:txBody>
      <dsp:txXfrm>
        <a:off x="3716353" y="3512507"/>
        <a:ext cx="3194961" cy="397716"/>
      </dsp:txXfrm>
    </dsp:sp>
    <dsp:sp modelId="{A554F159-906B-4C37-8238-0C5ED6B9536E}">
      <dsp:nvSpPr>
        <dsp:cNvPr id="0" name=""/>
        <dsp:cNvSpPr/>
      </dsp:nvSpPr>
      <dsp:spPr>
        <a:xfrm>
          <a:off x="3694837" y="3986834"/>
          <a:ext cx="3237993" cy="440748"/>
        </a:xfrm>
        <a:prstGeom prst="roundRect">
          <a:avLst/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/>
            <a:t>przekaz ustny</a:t>
          </a:r>
          <a:endParaRPr lang="pl-PL" sz="1800" b="1" kern="1200" dirty="0"/>
        </a:p>
      </dsp:txBody>
      <dsp:txXfrm>
        <a:off x="3716353" y="4008350"/>
        <a:ext cx="3194961" cy="3977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9C0AB-0800-4E76-82C4-093531CA81C3}" type="datetimeFigureOut">
              <a:rPr lang="en-US"/>
              <a:pPr>
                <a:defRPr/>
              </a:pPr>
              <a:t>9/19/2013</a:t>
            </a:fld>
            <a:endParaRPr lang="en-US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F92D0-260E-4CD3-8324-455F306F8D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4996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FBE1-6070-47CE-A18D-12FD224CAC4A}" type="datetimeFigureOut">
              <a:rPr lang="en-US"/>
              <a:pPr>
                <a:defRPr/>
              </a:pPr>
              <a:t>9/19/2013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9E4FD-14BD-4849-90AD-3999B6C6E7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827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D20C3-62BD-4DA6-852C-33F5E1142C87}" type="datetimeFigureOut">
              <a:rPr lang="en-US"/>
              <a:pPr>
                <a:defRPr/>
              </a:pPr>
              <a:t>9/19/2013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5AB37-CE16-45D1-89B7-9701A2E6B1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008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49754-1911-4DB7-8097-B479F0D874D7}" type="datetimeFigureOut">
              <a:rPr lang="en-US"/>
              <a:pPr>
                <a:defRPr/>
              </a:pPr>
              <a:t>9/19/2013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BEC72-75D3-4CF4-A07A-85958FA14F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84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7D972-16A3-48C4-A869-D462081D97F6}" type="datetimeFigureOut">
              <a:rPr lang="en-US"/>
              <a:pPr>
                <a:defRPr/>
              </a:pPr>
              <a:t>9/19/2013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220FD-94D8-4007-B665-06F7D7899D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5019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BBE47-6E45-4B89-BFC2-449560766B0D}" type="datetimeFigureOut">
              <a:rPr lang="en-US"/>
              <a:pPr>
                <a:defRPr/>
              </a:pPr>
              <a:t>9/19/2013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66B3A-E7E5-4BD8-930F-0BD6D25225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311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D3C60-1C54-4C9B-A560-6B0FB942EF47}" type="datetimeFigureOut">
              <a:rPr lang="en-US"/>
              <a:pPr>
                <a:defRPr/>
              </a:pPr>
              <a:t>9/19/2013</a:t>
            </a:fld>
            <a:endParaRPr lang="en-U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ABAE1-429D-4560-BA94-045D0772DD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802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4D20A-53F3-48B9-955B-96192D65FA05}" type="datetimeFigureOut">
              <a:rPr lang="en-US"/>
              <a:pPr>
                <a:defRPr/>
              </a:pPr>
              <a:t>9/19/2013</a:t>
            </a:fld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89FCA-486C-44CD-AEE4-E2081F6F8F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92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46F0F-8C80-4531-8A23-97B177A78D51}" type="datetimeFigureOut">
              <a:rPr lang="en-US"/>
              <a:pPr>
                <a:defRPr/>
              </a:pPr>
              <a:t>9/19/2013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FB360-0EE1-48A7-A34D-3325B8BB57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75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8AD9E-F57D-45C6-AE1E-D9CDE2F2715D}" type="datetimeFigureOut">
              <a:rPr lang="en-US"/>
              <a:pPr>
                <a:defRPr/>
              </a:pPr>
              <a:t>9/19/2013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4D29A-852F-4F97-B1E3-2768104DED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277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DBFC7-635A-4399-899C-83AA97D7A35C}" type="datetimeFigureOut">
              <a:rPr lang="en-US"/>
              <a:pPr>
                <a:defRPr/>
              </a:pPr>
              <a:t>9/19/2013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9B196-D217-4AEC-BC37-911319C2FE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454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536704-7D1B-4670-BCC0-1C7D0C5B506C}" type="datetimeFigureOut">
              <a:rPr lang="en-US"/>
              <a:pPr>
                <a:defRPr/>
              </a:pPr>
              <a:t>9/19/2013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587090-B5C8-4E51-A1AA-5E87080641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17" r:id="rId2"/>
    <p:sldLayoutId id="2147483726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7" r:id="rId9"/>
    <p:sldLayoutId id="2147483723" r:id="rId10"/>
    <p:sldLayoutId id="21474837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">
              <a:schemeClr val="bg2">
                <a:tint val="80000"/>
                <a:satMod val="400000"/>
              </a:schemeClr>
            </a:gs>
            <a:gs pos="24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8888" y="2701032"/>
            <a:ext cx="7058025" cy="1016000"/>
          </a:xfrm>
          <a:prstGeom prst="rect">
            <a:avLst/>
          </a:prstGeom>
          <a:noFill/>
          <a:effectLst>
            <a:outerShdw dir="5580000" sx="26000" sy="26000" algn="tl" rotWithShape="0">
              <a:srgbClr val="FFFF00">
                <a:alpha val="10000"/>
              </a:srgb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6000" i="1" dirty="0">
                <a:solidFill>
                  <a:schemeClr val="bg1"/>
                </a:solidFill>
                <a:effectLst>
                  <a:outerShdw blurRad="50800" dist="38100" algn="l" rotWithShape="0">
                    <a:srgbClr val="FFFF00"/>
                  </a:outerShdw>
                </a:effectLst>
                <a:latin typeface="Cooper Black" pitchFamily="18" charset="0"/>
                <a:cs typeface="Aharoni" pitchFamily="2" charset="-79"/>
              </a:rPr>
              <a:t>INFORMATYKA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6248400" y="6477000"/>
            <a:ext cx="2514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200" b="1" i="1">
                <a:solidFill>
                  <a:schemeClr val="bg1"/>
                </a:solidFill>
                <a:latin typeface="Arial Narrow" pitchFamily="34" charset="0"/>
              </a:rPr>
              <a:t>Zebrał i opracował : Maciej Belcarz</a:t>
            </a:r>
          </a:p>
        </p:txBody>
      </p:sp>
      <p:pic>
        <p:nvPicPr>
          <p:cNvPr id="6" name="Picture 10" descr="smoczek do join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00800"/>
            <a:ext cx="381000" cy="381000"/>
          </a:xfrm>
          <a:prstGeom prst="rect">
            <a:avLst/>
          </a:prstGeom>
          <a:noFill/>
          <a:ln>
            <a:noFill/>
          </a:ln>
          <a:effectLst>
            <a:outerShdw dist="71842" dir="2700000" algn="ctr" rotWithShape="0">
              <a:srgbClr val="000000">
                <a:alpha val="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9512" y="6012359"/>
            <a:ext cx="936104" cy="769441"/>
          </a:xfrm>
          <a:prstGeom prst="rect">
            <a:avLst/>
          </a:prstGeom>
          <a:noFill/>
          <a:ln w="38100">
            <a:solidFill>
              <a:schemeClr val="bg2">
                <a:lumMod val="50000"/>
              </a:schemeClr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pl-PL" sz="4400" b="1" dirty="0">
                <a:solidFill>
                  <a:srgbClr val="002060"/>
                </a:solidFill>
                <a:latin typeface="Arial Black" pitchFamily="34" charset="0"/>
              </a:rPr>
              <a:t>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684213" y="1341438"/>
            <a:ext cx="7343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9pPr>
          </a:lstStyle>
          <a:p>
            <a:pPr eaLnBrk="1" hangingPunct="1"/>
            <a:endParaRPr lang="pl-PL"/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4784725" y="4303713"/>
            <a:ext cx="4179888" cy="150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pl-PL" sz="2000" i="1" dirty="0" smtClean="0">
                <a:solidFill>
                  <a:srgbClr val="002060"/>
                </a:solidFill>
                <a:cs typeface="+mn-cs"/>
              </a:rPr>
              <a:t>Oprogramowanie (software)</a:t>
            </a:r>
            <a:endParaRPr lang="pl-PL" b="0" dirty="0" smtClean="0">
              <a:solidFill>
                <a:srgbClr val="002060"/>
              </a:solidFill>
              <a:latin typeface="LiquidCrystal" pitchFamily="2" charset="0"/>
              <a:cs typeface="+mn-cs"/>
            </a:endParaRPr>
          </a:p>
          <a:p>
            <a:pPr marL="342900" indent="-342900" eaLnBrk="1" fontAlgn="auto" hangingPunct="1">
              <a:spcBef>
                <a:spcPct val="5000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Systemy operacyjne</a:t>
            </a:r>
          </a:p>
          <a:p>
            <a:pPr marL="342900" indent="-342900" eaLnBrk="1" fontAlgn="auto" hangingPunct="1">
              <a:spcBef>
                <a:spcPct val="5000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Programy (MS Office, Photoshop)</a:t>
            </a:r>
          </a:p>
          <a:p>
            <a:pPr marL="342900" indent="-342900" eaLnBrk="1" fontAlgn="auto" hangingPunct="1">
              <a:spcBef>
                <a:spcPct val="5000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Sterowniki urządzeń</a:t>
            </a:r>
            <a:endParaRPr lang="pl-PL" i="1" dirty="0" smtClean="0">
              <a:solidFill>
                <a:schemeClr val="tx1">
                  <a:lumMod val="95000"/>
                  <a:lumOff val="5000"/>
                </a:schemeClr>
              </a:solidFill>
              <a:cs typeface="+mn-cs"/>
            </a:endParaRPr>
          </a:p>
        </p:txBody>
      </p:sp>
      <p:sp>
        <p:nvSpPr>
          <p:cNvPr id="6148" name="Text Box 17"/>
          <p:cNvSpPr txBox="1">
            <a:spLocks noChangeArrowheads="1"/>
          </p:cNvSpPr>
          <p:nvPr/>
        </p:nvSpPr>
        <p:spPr bwMode="auto">
          <a:xfrm>
            <a:off x="539750" y="1247775"/>
            <a:ext cx="80645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kumimoji="1" lang="pl-PL" b="1" dirty="0">
                <a:solidFill>
                  <a:srgbClr val="002060"/>
                </a:solidFill>
                <a:latin typeface="Arial CE" pitchFamily="34" charset="0"/>
              </a:rPr>
              <a:t>INFORMATYKA :   </a:t>
            </a:r>
            <a:r>
              <a:rPr kumimoji="1" lang="pl-PL" b="1" dirty="0">
                <a:latin typeface="Arial CE" pitchFamily="34" charset="0"/>
              </a:rPr>
              <a:t>to nauka  zajmująca się  wszelkimi informacjami na każdym ich etapie : wyszukiwania, gromadzenia, </a:t>
            </a:r>
            <a:r>
              <a:rPr kumimoji="1" lang="pl-PL" b="1" dirty="0" smtClean="0">
                <a:latin typeface="Arial CE" pitchFamily="34" charset="0"/>
              </a:rPr>
              <a:t>przetwarzania</a:t>
            </a:r>
            <a:r>
              <a:rPr kumimoji="1" lang="pl-PL" b="1" dirty="0">
                <a:latin typeface="Arial CE" pitchFamily="34" charset="0"/>
              </a:rPr>
              <a:t>, przesyłania. Dziedzina nauki i </a:t>
            </a:r>
            <a:r>
              <a:rPr kumimoji="1" lang="pl-PL" b="1" dirty="0" smtClean="0">
                <a:latin typeface="Arial CE" pitchFamily="34" charset="0"/>
              </a:rPr>
              <a:t>techniki zajmująca </a:t>
            </a:r>
            <a:r>
              <a:rPr kumimoji="1" lang="pl-PL" b="1" dirty="0">
                <a:latin typeface="Arial CE" pitchFamily="34" charset="0"/>
              </a:rPr>
              <a:t>się </a:t>
            </a:r>
            <a:r>
              <a:rPr kumimoji="1" lang="pl-PL" b="1" dirty="0" smtClean="0">
                <a:latin typeface="Arial CE" pitchFamily="34" charset="0"/>
              </a:rPr>
              <a:t>przechowywaniem  </a:t>
            </a:r>
            <a:r>
              <a:rPr kumimoji="1" lang="pl-PL" b="1" dirty="0">
                <a:latin typeface="Arial CE" pitchFamily="34" charset="0"/>
              </a:rPr>
              <a:t>danych i </a:t>
            </a:r>
            <a:r>
              <a:rPr kumimoji="1" lang="pl-PL" b="1" dirty="0" smtClean="0">
                <a:latin typeface="Arial CE" pitchFamily="34" charset="0"/>
              </a:rPr>
              <a:t>tworzeniem </a:t>
            </a:r>
            <a:r>
              <a:rPr kumimoji="1" lang="pl-PL" b="1" dirty="0">
                <a:latin typeface="Arial CE" pitchFamily="34" charset="0"/>
              </a:rPr>
              <a:t>systemów przetwarzających.</a:t>
            </a:r>
          </a:p>
        </p:txBody>
      </p:sp>
      <p:sp>
        <p:nvSpPr>
          <p:cNvPr id="6149" name="Text Box 15"/>
          <p:cNvSpPr txBox="1">
            <a:spLocks noChangeArrowheads="1"/>
          </p:cNvSpPr>
          <p:nvPr/>
        </p:nvSpPr>
        <p:spPr bwMode="auto">
          <a:xfrm>
            <a:off x="858838" y="628650"/>
            <a:ext cx="78501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pl-PL" sz="2000" b="1" i="1" u="sng">
                <a:solidFill>
                  <a:srgbClr val="002060"/>
                </a:solidFill>
                <a:latin typeface="Arial CE" pitchFamily="34" charset="0"/>
              </a:rPr>
              <a:t>DEFINICJA :</a:t>
            </a:r>
            <a:r>
              <a:rPr kumimoji="1" lang="pl-PL" sz="1600">
                <a:solidFill>
                  <a:srgbClr val="002060"/>
                </a:solidFill>
                <a:latin typeface="LiquidCrystal"/>
              </a:rPr>
              <a:t> 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1258888" y="4292600"/>
            <a:ext cx="2665412" cy="187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pl-PL" sz="2000" i="1" dirty="0" smtClean="0">
                <a:solidFill>
                  <a:srgbClr val="002060"/>
                </a:solidFill>
                <a:cs typeface="+mn-cs"/>
              </a:rPr>
              <a:t>Sprzęt  (hardware)</a:t>
            </a:r>
            <a:endParaRPr lang="pl-PL" b="0" dirty="0" smtClean="0">
              <a:solidFill>
                <a:srgbClr val="002060"/>
              </a:solidFill>
              <a:latin typeface="LiquidCrystal" pitchFamily="2" charset="0"/>
              <a:cs typeface="+mn-cs"/>
            </a:endParaRPr>
          </a:p>
          <a:p>
            <a:pPr marL="342900" indent="-342900" eaLnBrk="1" fontAlgn="auto" hangingPunct="1">
              <a:spcBef>
                <a:spcPct val="5000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i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Płyta główna</a:t>
            </a:r>
          </a:p>
          <a:p>
            <a:pPr marL="342900" indent="-342900" eaLnBrk="1" fontAlgn="auto" hangingPunct="1">
              <a:spcBef>
                <a:spcPct val="5000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i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Dyski twarte</a:t>
            </a:r>
          </a:p>
          <a:p>
            <a:pPr marL="342900" indent="-342900" eaLnBrk="1" fontAlgn="auto" hangingPunct="1">
              <a:spcBef>
                <a:spcPct val="5000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i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Karty grafiki dźwięku</a:t>
            </a:r>
          </a:p>
          <a:p>
            <a:pPr marL="342900" indent="-342900" eaLnBrk="1" fontAlgn="auto" hangingPunct="1">
              <a:spcBef>
                <a:spcPct val="5000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i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Urządzenia zew.</a:t>
            </a:r>
          </a:p>
        </p:txBody>
      </p:sp>
      <p:sp>
        <p:nvSpPr>
          <p:cNvPr id="18" name="AutoShape 1054"/>
          <p:cNvSpPr>
            <a:spLocks noChangeArrowheads="1"/>
          </p:cNvSpPr>
          <p:nvPr/>
        </p:nvSpPr>
        <p:spPr bwMode="auto">
          <a:xfrm rot="5400000">
            <a:off x="5884863" y="3432175"/>
            <a:ext cx="9144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135492003 h 21600"/>
              <a:gd name="T4" fmla="*/ 2147483647 w 21600"/>
              <a:gd name="T5" fmla="*/ 270984006 h 21600"/>
              <a:gd name="T6" fmla="*/ 2147483647 w 21600"/>
              <a:gd name="T7" fmla="*/ 135492003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0">
            <a:gsLst>
              <a:gs pos="0">
                <a:srgbClr val="000000"/>
              </a:gs>
              <a:gs pos="100000">
                <a:srgbClr val="FFFF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pl-PL"/>
          </a:p>
        </p:txBody>
      </p:sp>
      <p:sp>
        <p:nvSpPr>
          <p:cNvPr id="19" name="AutoShape 1054"/>
          <p:cNvSpPr>
            <a:spLocks noChangeArrowheads="1"/>
          </p:cNvSpPr>
          <p:nvPr/>
        </p:nvSpPr>
        <p:spPr bwMode="auto">
          <a:xfrm rot="5400000">
            <a:off x="1966913" y="3443288"/>
            <a:ext cx="9144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135492003 h 21600"/>
              <a:gd name="T4" fmla="*/ 2147483647 w 21600"/>
              <a:gd name="T5" fmla="*/ 270984006 h 21600"/>
              <a:gd name="T6" fmla="*/ 2147483647 w 21600"/>
              <a:gd name="T7" fmla="*/ 135492003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0">
            <a:gsLst>
              <a:gs pos="0">
                <a:srgbClr val="000000"/>
              </a:gs>
              <a:gs pos="100000">
                <a:srgbClr val="FFFF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32138" y="404813"/>
            <a:ext cx="4535487" cy="646112"/>
          </a:xfrm>
          <a:prstGeom prst="rect">
            <a:avLst/>
          </a:prstGeom>
          <a:noFill/>
          <a:effectLst>
            <a:outerShdw dir="5580000" sx="26000" sy="26000" algn="tl" rotWithShape="0">
              <a:srgbClr val="FFFF00">
                <a:alpha val="10000"/>
              </a:srgb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600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algn="l" rotWithShape="0">
                    <a:srgbClr val="FFFF00"/>
                  </a:outerShdw>
                </a:effectLst>
                <a:latin typeface="Cooper Black" pitchFamily="18" charset="0"/>
                <a:cs typeface="Aharoni" pitchFamily="2" charset="-79"/>
              </a:rPr>
              <a:t>komunikacja</a:t>
            </a:r>
          </a:p>
        </p:txBody>
      </p:sp>
      <p:sp>
        <p:nvSpPr>
          <p:cNvPr id="5" name="AutoShape 1054"/>
          <p:cNvSpPr>
            <a:spLocks noChangeArrowheads="1"/>
          </p:cNvSpPr>
          <p:nvPr/>
        </p:nvSpPr>
        <p:spPr bwMode="auto">
          <a:xfrm>
            <a:off x="3348038" y="1633538"/>
            <a:ext cx="3024187" cy="5683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0">
            <a:gsLst>
              <a:gs pos="0">
                <a:srgbClr val="000000"/>
              </a:gs>
              <a:gs pos="100000">
                <a:srgbClr val="FFFF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pl-PL"/>
          </a:p>
        </p:txBody>
      </p:sp>
      <p:sp>
        <p:nvSpPr>
          <p:cNvPr id="6" name="Oval 5"/>
          <p:cNvSpPr/>
          <p:nvPr/>
        </p:nvSpPr>
        <p:spPr>
          <a:xfrm>
            <a:off x="1455738" y="1338263"/>
            <a:ext cx="1439862" cy="1371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6588125" y="1338263"/>
            <a:ext cx="1439863" cy="1371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8" name="TextBox 7"/>
          <p:cNvSpPr txBox="1"/>
          <p:nvPr/>
        </p:nvSpPr>
        <p:spPr>
          <a:xfrm>
            <a:off x="6948488" y="1555750"/>
            <a:ext cx="936625" cy="922338"/>
          </a:xfrm>
          <a:prstGeom prst="rect">
            <a:avLst/>
          </a:prstGeom>
          <a:noFill/>
          <a:effectLst>
            <a:outerShdw dir="5580000" sx="26000" sy="26000" algn="tl" rotWithShape="0">
              <a:srgbClr val="FFFF00">
                <a:alpha val="10000"/>
              </a:srgb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5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algn="l" rotWithShape="0">
                    <a:srgbClr val="FFFF00"/>
                  </a:outerShdw>
                </a:effectLst>
                <a:latin typeface="Cooper Black" pitchFamily="18" charset="0"/>
                <a:cs typeface="Aharoni" pitchFamily="2" charset="-79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63713" y="1482725"/>
            <a:ext cx="936625" cy="923925"/>
          </a:xfrm>
          <a:prstGeom prst="rect">
            <a:avLst/>
          </a:prstGeom>
          <a:noFill/>
          <a:effectLst>
            <a:outerShdw dir="5580000" sx="26000" sy="26000" algn="tl" rotWithShape="0">
              <a:srgbClr val="FFFF00">
                <a:alpha val="10000"/>
              </a:srgb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5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algn="l" rotWithShape="0">
                    <a:srgbClr val="FFFF00"/>
                  </a:outerShdw>
                </a:effectLst>
                <a:latin typeface="Cooper Black" pitchFamily="18" charset="0"/>
                <a:cs typeface="Aharoni" pitchFamily="2" charset="-79"/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33825" y="2155825"/>
            <a:ext cx="1368425" cy="460375"/>
          </a:xfrm>
          <a:prstGeom prst="rect">
            <a:avLst/>
          </a:prstGeom>
          <a:noFill/>
          <a:effectLst>
            <a:outerShdw dir="5580000" sx="26000" sy="26000" algn="tl" rotWithShape="0">
              <a:srgbClr val="FFFF00">
                <a:alpha val="10000"/>
              </a:srgb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algn="l" rotWithShape="0">
                    <a:srgbClr val="FFFF00"/>
                  </a:outerShdw>
                </a:effectLst>
                <a:latin typeface="Cooper Black" pitchFamily="18" charset="0"/>
                <a:cs typeface="Aharoni" pitchFamily="2" charset="-79"/>
              </a:rPr>
              <a:t>00101010020011010100001001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1008063" y="3068638"/>
            <a:ext cx="7200900" cy="150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pl-PL" sz="2000" i="1" dirty="0" smtClean="0">
                <a:solidFill>
                  <a:srgbClr val="002060"/>
                </a:solidFill>
                <a:cs typeface="+mn-cs"/>
              </a:rPr>
              <a:t>TELEINFORMATYKA  =  TECHNOLOGIA  INFORMACYJNA</a:t>
            </a:r>
            <a:endParaRPr lang="pl-PL" b="0" dirty="0" smtClean="0">
              <a:solidFill>
                <a:srgbClr val="002060"/>
              </a:solidFill>
              <a:latin typeface="LiquidCrystal" pitchFamily="2" charset="0"/>
              <a:cs typeface="+mn-cs"/>
            </a:endParaRPr>
          </a:p>
          <a:p>
            <a:pPr marL="342900" indent="-342900" eaLnBrk="1" fontAlgn="auto" hangingPunct="1">
              <a:spcBef>
                <a:spcPct val="5000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i="1" smtClean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Sposoby </a:t>
            </a:r>
            <a:r>
              <a:rPr lang="pl-PL" i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przesyłania informacji</a:t>
            </a:r>
          </a:p>
          <a:p>
            <a:pPr marL="342900" indent="-342900" eaLnBrk="1" fontAlgn="auto" hangingPunct="1">
              <a:spcBef>
                <a:spcPct val="5000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i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Zabezpieczenia informacji</a:t>
            </a:r>
          </a:p>
          <a:p>
            <a:pPr marL="342900" indent="-342900" eaLnBrk="1" fontAlgn="auto" hangingPunct="1">
              <a:spcBef>
                <a:spcPct val="5000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i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Prezentowanie informacji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431800" y="5516563"/>
            <a:ext cx="759618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 CE" pitchFamily="34" charset="-18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pl-PL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TV     bankomat    CD   telefon    pralka    KKM    GPS   grafika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4213" y="404813"/>
            <a:ext cx="7848600" cy="1200150"/>
          </a:xfrm>
          <a:prstGeom prst="rect">
            <a:avLst/>
          </a:prstGeom>
          <a:noFill/>
          <a:effectLst>
            <a:outerShdw dir="5580000" sx="26000" sy="26000" algn="tl" rotWithShape="0">
              <a:srgbClr val="FFFF00">
                <a:alpha val="10000"/>
              </a:srgb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600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algn="l" rotWithShape="0">
                    <a:srgbClr val="FFFF00"/>
                  </a:outerShdw>
                </a:effectLst>
                <a:latin typeface="Cooper Black" pitchFamily="18" charset="0"/>
                <a:cs typeface="Aharoni" pitchFamily="2" charset="-79"/>
              </a:rPr>
              <a:t>Historia komputera </a:t>
            </a:r>
            <a:br>
              <a:rPr lang="pl-PL" sz="3600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algn="l" rotWithShape="0">
                    <a:srgbClr val="FFFF00"/>
                  </a:outerShdw>
                </a:effectLst>
                <a:latin typeface="Cooper Black" pitchFamily="18" charset="0"/>
                <a:cs typeface="Aharoni" pitchFamily="2" charset="-79"/>
              </a:rPr>
            </a:br>
            <a:r>
              <a:rPr lang="pl-PL" sz="3600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algn="l" rotWithShape="0">
                    <a:srgbClr val="FFFF00"/>
                  </a:outerShdw>
                </a:effectLst>
                <a:latin typeface="Cooper Black" pitchFamily="18" charset="0"/>
                <a:cs typeface="Aharoni" pitchFamily="2" charset="-79"/>
              </a:rPr>
              <a:t>i  informatyki</a:t>
            </a:r>
          </a:p>
        </p:txBody>
      </p:sp>
      <p:pic>
        <p:nvPicPr>
          <p:cNvPr id="819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604963"/>
            <a:ext cx="57912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981075"/>
            <a:ext cx="4505325" cy="521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981075"/>
            <a:ext cx="43815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052513"/>
            <a:ext cx="4429125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643063"/>
            <a:ext cx="4381500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052513"/>
            <a:ext cx="4457700" cy="470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Program Files (x86)\Microsoft Office\MEDIA\CAGCAT10\j0293236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376363"/>
            <a:ext cx="915987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 descr="C:\Program Files (x86)\Microsoft Office\MEDIA\CAGCAT10\j0299171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3" y="4171950"/>
            <a:ext cx="73818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762000" y="3286125"/>
            <a:ext cx="785813" cy="503238"/>
            <a:chOff x="2304" y="1584"/>
            <a:chExt cx="1740" cy="1554"/>
          </a:xfrm>
        </p:grpSpPr>
        <p:sp>
          <p:nvSpPr>
            <p:cNvPr id="11282" name="Film"/>
            <p:cNvSpPr>
              <a:spLocks noEditPoints="1" noChangeArrowheads="1"/>
            </p:cNvSpPr>
            <p:nvPr/>
          </p:nvSpPr>
          <p:spPr bwMode="auto">
            <a:xfrm>
              <a:off x="2304" y="1980"/>
              <a:ext cx="726" cy="1158"/>
            </a:xfrm>
            <a:custGeom>
              <a:avLst/>
              <a:gdLst>
                <a:gd name="T0" fmla="*/ 0 w 21600"/>
                <a:gd name="T1" fmla="*/ 0 h 21600"/>
                <a:gd name="T2" fmla="*/ 12 w 21600"/>
                <a:gd name="T3" fmla="*/ 0 h 21600"/>
                <a:gd name="T4" fmla="*/ 24 w 21600"/>
                <a:gd name="T5" fmla="*/ 0 h 21600"/>
                <a:gd name="T6" fmla="*/ 24 w 21600"/>
                <a:gd name="T7" fmla="*/ 31 h 21600"/>
                <a:gd name="T8" fmla="*/ 24 w 21600"/>
                <a:gd name="T9" fmla="*/ 62 h 21600"/>
                <a:gd name="T10" fmla="*/ 12 w 21600"/>
                <a:gd name="T11" fmla="*/ 62 h 21600"/>
                <a:gd name="T12" fmla="*/ 0 w 21600"/>
                <a:gd name="T13" fmla="*/ 62 h 21600"/>
                <a:gd name="T14" fmla="*/ 0 w 21600"/>
                <a:gd name="T15" fmla="*/ 31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4969 w 21600"/>
                <a:gd name="T25" fmla="*/ 8133 h 21600"/>
                <a:gd name="T26" fmla="*/ 17078 w 21600"/>
                <a:gd name="T27" fmla="*/ 1343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lose/>
                </a:path>
                <a:path w="21600" h="21600" extrusionOk="0">
                  <a:moveTo>
                    <a:pt x="3014" y="21600"/>
                  </a:moveTo>
                  <a:lnTo>
                    <a:pt x="3014" y="0"/>
                  </a:lnTo>
                  <a:lnTo>
                    <a:pt x="0" y="0"/>
                  </a:lnTo>
                  <a:lnTo>
                    <a:pt x="0" y="21600"/>
                  </a:lnTo>
                  <a:lnTo>
                    <a:pt x="3014" y="21600"/>
                  </a:lnTo>
                  <a:close/>
                </a:path>
                <a:path w="21600" h="21600" extrusionOk="0">
                  <a:moveTo>
                    <a:pt x="21600" y="21600"/>
                  </a:moveTo>
                  <a:lnTo>
                    <a:pt x="21600" y="0"/>
                  </a:lnTo>
                  <a:lnTo>
                    <a:pt x="18586" y="0"/>
                  </a:lnTo>
                  <a:lnTo>
                    <a:pt x="18586" y="21600"/>
                  </a:lnTo>
                  <a:lnTo>
                    <a:pt x="21600" y="21600"/>
                  </a:lnTo>
                  <a:close/>
                </a:path>
                <a:path w="21600" h="21600" extrusionOk="0">
                  <a:moveTo>
                    <a:pt x="6028" y="6574"/>
                  </a:moveTo>
                  <a:lnTo>
                    <a:pt x="15572" y="6574"/>
                  </a:lnTo>
                  <a:lnTo>
                    <a:pt x="16074" y="6574"/>
                  </a:lnTo>
                  <a:lnTo>
                    <a:pt x="16326" y="6457"/>
                  </a:lnTo>
                  <a:lnTo>
                    <a:pt x="16577" y="6339"/>
                  </a:lnTo>
                  <a:lnTo>
                    <a:pt x="16828" y="6222"/>
                  </a:lnTo>
                  <a:lnTo>
                    <a:pt x="17079" y="6222"/>
                  </a:lnTo>
                  <a:lnTo>
                    <a:pt x="17330" y="5987"/>
                  </a:lnTo>
                  <a:lnTo>
                    <a:pt x="17330" y="5870"/>
                  </a:lnTo>
                  <a:lnTo>
                    <a:pt x="17581" y="5635"/>
                  </a:lnTo>
                  <a:lnTo>
                    <a:pt x="17581" y="1526"/>
                  </a:lnTo>
                  <a:lnTo>
                    <a:pt x="17330" y="1291"/>
                  </a:lnTo>
                  <a:lnTo>
                    <a:pt x="17330" y="1174"/>
                  </a:lnTo>
                  <a:lnTo>
                    <a:pt x="17079" y="1057"/>
                  </a:lnTo>
                  <a:lnTo>
                    <a:pt x="16828" y="939"/>
                  </a:lnTo>
                  <a:lnTo>
                    <a:pt x="16577" y="822"/>
                  </a:lnTo>
                  <a:lnTo>
                    <a:pt x="16326" y="704"/>
                  </a:lnTo>
                  <a:lnTo>
                    <a:pt x="16074" y="704"/>
                  </a:lnTo>
                  <a:lnTo>
                    <a:pt x="15572" y="587"/>
                  </a:lnTo>
                  <a:lnTo>
                    <a:pt x="6028" y="587"/>
                  </a:lnTo>
                  <a:lnTo>
                    <a:pt x="5526" y="704"/>
                  </a:lnTo>
                  <a:lnTo>
                    <a:pt x="5274" y="704"/>
                  </a:lnTo>
                  <a:lnTo>
                    <a:pt x="5023" y="822"/>
                  </a:lnTo>
                  <a:lnTo>
                    <a:pt x="4772" y="939"/>
                  </a:lnTo>
                  <a:lnTo>
                    <a:pt x="4521" y="1057"/>
                  </a:lnTo>
                  <a:lnTo>
                    <a:pt x="4270" y="1174"/>
                  </a:lnTo>
                  <a:lnTo>
                    <a:pt x="4270" y="1291"/>
                  </a:lnTo>
                  <a:lnTo>
                    <a:pt x="4019" y="1526"/>
                  </a:lnTo>
                  <a:lnTo>
                    <a:pt x="4019" y="5635"/>
                  </a:lnTo>
                  <a:lnTo>
                    <a:pt x="4270" y="5870"/>
                  </a:lnTo>
                  <a:lnTo>
                    <a:pt x="4270" y="5987"/>
                  </a:lnTo>
                  <a:lnTo>
                    <a:pt x="4521" y="6222"/>
                  </a:lnTo>
                  <a:lnTo>
                    <a:pt x="4772" y="6222"/>
                  </a:lnTo>
                  <a:lnTo>
                    <a:pt x="5023" y="6339"/>
                  </a:lnTo>
                  <a:lnTo>
                    <a:pt x="5274" y="6457"/>
                  </a:lnTo>
                  <a:lnTo>
                    <a:pt x="5526" y="6574"/>
                  </a:lnTo>
                  <a:lnTo>
                    <a:pt x="6028" y="6574"/>
                  </a:lnTo>
                  <a:close/>
                </a:path>
                <a:path w="21600" h="21600" extrusionOk="0">
                  <a:moveTo>
                    <a:pt x="6028" y="13617"/>
                  </a:moveTo>
                  <a:lnTo>
                    <a:pt x="15572" y="13617"/>
                  </a:lnTo>
                  <a:lnTo>
                    <a:pt x="16074" y="13617"/>
                  </a:lnTo>
                  <a:lnTo>
                    <a:pt x="16326" y="13617"/>
                  </a:lnTo>
                  <a:lnTo>
                    <a:pt x="16577" y="13500"/>
                  </a:lnTo>
                  <a:lnTo>
                    <a:pt x="16828" y="13383"/>
                  </a:lnTo>
                  <a:lnTo>
                    <a:pt x="17079" y="13265"/>
                  </a:lnTo>
                  <a:lnTo>
                    <a:pt x="17330" y="13148"/>
                  </a:lnTo>
                  <a:lnTo>
                    <a:pt x="17330" y="12913"/>
                  </a:lnTo>
                  <a:lnTo>
                    <a:pt x="17581" y="12796"/>
                  </a:lnTo>
                  <a:lnTo>
                    <a:pt x="17581" y="8687"/>
                  </a:lnTo>
                  <a:lnTo>
                    <a:pt x="17330" y="8452"/>
                  </a:lnTo>
                  <a:lnTo>
                    <a:pt x="17330" y="8335"/>
                  </a:lnTo>
                  <a:lnTo>
                    <a:pt x="17079" y="8217"/>
                  </a:lnTo>
                  <a:lnTo>
                    <a:pt x="16828" y="7983"/>
                  </a:lnTo>
                  <a:lnTo>
                    <a:pt x="16577" y="7983"/>
                  </a:lnTo>
                  <a:lnTo>
                    <a:pt x="16326" y="7865"/>
                  </a:lnTo>
                  <a:lnTo>
                    <a:pt x="16074" y="7865"/>
                  </a:lnTo>
                  <a:lnTo>
                    <a:pt x="15572" y="7748"/>
                  </a:lnTo>
                  <a:lnTo>
                    <a:pt x="6028" y="7748"/>
                  </a:lnTo>
                  <a:lnTo>
                    <a:pt x="5526" y="7865"/>
                  </a:lnTo>
                  <a:lnTo>
                    <a:pt x="5274" y="7865"/>
                  </a:lnTo>
                  <a:lnTo>
                    <a:pt x="5023" y="7983"/>
                  </a:lnTo>
                  <a:lnTo>
                    <a:pt x="4772" y="7983"/>
                  </a:lnTo>
                  <a:lnTo>
                    <a:pt x="4521" y="8217"/>
                  </a:lnTo>
                  <a:lnTo>
                    <a:pt x="4270" y="8335"/>
                  </a:lnTo>
                  <a:lnTo>
                    <a:pt x="4270" y="8452"/>
                  </a:lnTo>
                  <a:lnTo>
                    <a:pt x="4019" y="8687"/>
                  </a:lnTo>
                  <a:lnTo>
                    <a:pt x="4019" y="12796"/>
                  </a:lnTo>
                  <a:lnTo>
                    <a:pt x="4270" y="12913"/>
                  </a:lnTo>
                  <a:lnTo>
                    <a:pt x="4270" y="13148"/>
                  </a:lnTo>
                  <a:lnTo>
                    <a:pt x="4521" y="13265"/>
                  </a:lnTo>
                  <a:lnTo>
                    <a:pt x="4772" y="13383"/>
                  </a:lnTo>
                  <a:lnTo>
                    <a:pt x="5023" y="13500"/>
                  </a:lnTo>
                  <a:lnTo>
                    <a:pt x="5274" y="13617"/>
                  </a:lnTo>
                  <a:lnTo>
                    <a:pt x="5526" y="13617"/>
                  </a:lnTo>
                  <a:lnTo>
                    <a:pt x="6028" y="13617"/>
                  </a:lnTo>
                  <a:close/>
                </a:path>
                <a:path w="21600" h="21600" extrusionOk="0">
                  <a:moveTo>
                    <a:pt x="6028" y="20778"/>
                  </a:moveTo>
                  <a:lnTo>
                    <a:pt x="15572" y="20778"/>
                  </a:lnTo>
                  <a:lnTo>
                    <a:pt x="16074" y="20778"/>
                  </a:lnTo>
                  <a:lnTo>
                    <a:pt x="16326" y="20661"/>
                  </a:lnTo>
                  <a:lnTo>
                    <a:pt x="16577" y="20661"/>
                  </a:lnTo>
                  <a:lnTo>
                    <a:pt x="16828" y="20543"/>
                  </a:lnTo>
                  <a:lnTo>
                    <a:pt x="17079" y="20426"/>
                  </a:lnTo>
                  <a:lnTo>
                    <a:pt x="17330" y="20309"/>
                  </a:lnTo>
                  <a:lnTo>
                    <a:pt x="17330" y="20074"/>
                  </a:lnTo>
                  <a:lnTo>
                    <a:pt x="17581" y="19957"/>
                  </a:lnTo>
                  <a:lnTo>
                    <a:pt x="17581" y="15730"/>
                  </a:lnTo>
                  <a:lnTo>
                    <a:pt x="17330" y="15613"/>
                  </a:lnTo>
                  <a:lnTo>
                    <a:pt x="17330" y="15378"/>
                  </a:lnTo>
                  <a:lnTo>
                    <a:pt x="17079" y="15378"/>
                  </a:lnTo>
                  <a:lnTo>
                    <a:pt x="16828" y="15143"/>
                  </a:lnTo>
                  <a:lnTo>
                    <a:pt x="16577" y="15026"/>
                  </a:lnTo>
                  <a:lnTo>
                    <a:pt x="16326" y="15026"/>
                  </a:lnTo>
                  <a:lnTo>
                    <a:pt x="16074" y="15026"/>
                  </a:lnTo>
                  <a:lnTo>
                    <a:pt x="15572" y="14909"/>
                  </a:lnTo>
                  <a:lnTo>
                    <a:pt x="6028" y="14909"/>
                  </a:lnTo>
                  <a:lnTo>
                    <a:pt x="5526" y="15026"/>
                  </a:lnTo>
                  <a:lnTo>
                    <a:pt x="5274" y="15026"/>
                  </a:lnTo>
                  <a:lnTo>
                    <a:pt x="5023" y="15026"/>
                  </a:lnTo>
                  <a:lnTo>
                    <a:pt x="4772" y="15143"/>
                  </a:lnTo>
                  <a:lnTo>
                    <a:pt x="4521" y="15378"/>
                  </a:lnTo>
                  <a:lnTo>
                    <a:pt x="4270" y="15378"/>
                  </a:lnTo>
                  <a:lnTo>
                    <a:pt x="4270" y="15613"/>
                  </a:lnTo>
                  <a:lnTo>
                    <a:pt x="4019" y="15730"/>
                  </a:lnTo>
                  <a:lnTo>
                    <a:pt x="4019" y="19957"/>
                  </a:lnTo>
                  <a:lnTo>
                    <a:pt x="4270" y="20074"/>
                  </a:lnTo>
                  <a:lnTo>
                    <a:pt x="4270" y="20309"/>
                  </a:lnTo>
                  <a:lnTo>
                    <a:pt x="4521" y="20426"/>
                  </a:lnTo>
                  <a:lnTo>
                    <a:pt x="4772" y="20543"/>
                  </a:lnTo>
                  <a:lnTo>
                    <a:pt x="5023" y="20661"/>
                  </a:lnTo>
                  <a:lnTo>
                    <a:pt x="5274" y="20661"/>
                  </a:lnTo>
                  <a:lnTo>
                    <a:pt x="5526" y="20778"/>
                  </a:lnTo>
                  <a:lnTo>
                    <a:pt x="6028" y="20778"/>
                  </a:lnTo>
                  <a:close/>
                </a:path>
                <a:path w="21600" h="21600" extrusionOk="0">
                  <a:moveTo>
                    <a:pt x="753" y="1291"/>
                  </a:moveTo>
                  <a:lnTo>
                    <a:pt x="2260" y="1291"/>
                  </a:lnTo>
                  <a:lnTo>
                    <a:pt x="2260" y="235"/>
                  </a:lnTo>
                  <a:lnTo>
                    <a:pt x="753" y="235"/>
                  </a:lnTo>
                  <a:lnTo>
                    <a:pt x="753" y="1291"/>
                  </a:lnTo>
                  <a:close/>
                </a:path>
                <a:path w="21600" h="21600" extrusionOk="0">
                  <a:moveTo>
                    <a:pt x="753" y="2700"/>
                  </a:moveTo>
                  <a:lnTo>
                    <a:pt x="2260" y="2700"/>
                  </a:lnTo>
                  <a:lnTo>
                    <a:pt x="2260" y="1643"/>
                  </a:lnTo>
                  <a:lnTo>
                    <a:pt x="753" y="1643"/>
                  </a:lnTo>
                  <a:lnTo>
                    <a:pt x="753" y="2700"/>
                  </a:lnTo>
                  <a:close/>
                </a:path>
                <a:path w="21600" h="21600" extrusionOk="0">
                  <a:moveTo>
                    <a:pt x="753" y="4109"/>
                  </a:moveTo>
                  <a:lnTo>
                    <a:pt x="2260" y="4109"/>
                  </a:lnTo>
                  <a:lnTo>
                    <a:pt x="2260" y="3052"/>
                  </a:lnTo>
                  <a:lnTo>
                    <a:pt x="753" y="3052"/>
                  </a:lnTo>
                  <a:lnTo>
                    <a:pt x="753" y="4109"/>
                  </a:lnTo>
                  <a:close/>
                </a:path>
                <a:path w="21600" h="21600" extrusionOk="0">
                  <a:moveTo>
                    <a:pt x="753" y="5517"/>
                  </a:moveTo>
                  <a:lnTo>
                    <a:pt x="2260" y="5517"/>
                  </a:lnTo>
                  <a:lnTo>
                    <a:pt x="2260" y="4461"/>
                  </a:lnTo>
                  <a:lnTo>
                    <a:pt x="753" y="4461"/>
                  </a:lnTo>
                  <a:lnTo>
                    <a:pt x="753" y="5517"/>
                  </a:lnTo>
                  <a:close/>
                </a:path>
                <a:path w="21600" h="21600" extrusionOk="0">
                  <a:moveTo>
                    <a:pt x="753" y="6926"/>
                  </a:moveTo>
                  <a:lnTo>
                    <a:pt x="2260" y="6926"/>
                  </a:lnTo>
                  <a:lnTo>
                    <a:pt x="2260" y="5870"/>
                  </a:lnTo>
                  <a:lnTo>
                    <a:pt x="753" y="5870"/>
                  </a:lnTo>
                  <a:lnTo>
                    <a:pt x="753" y="6926"/>
                  </a:lnTo>
                  <a:close/>
                </a:path>
                <a:path w="21600" h="21600" extrusionOk="0">
                  <a:moveTo>
                    <a:pt x="753" y="8335"/>
                  </a:moveTo>
                  <a:lnTo>
                    <a:pt x="2260" y="8335"/>
                  </a:lnTo>
                  <a:lnTo>
                    <a:pt x="2260" y="7278"/>
                  </a:lnTo>
                  <a:lnTo>
                    <a:pt x="753" y="7278"/>
                  </a:lnTo>
                  <a:lnTo>
                    <a:pt x="753" y="8335"/>
                  </a:lnTo>
                  <a:close/>
                </a:path>
                <a:path w="21600" h="21600" extrusionOk="0">
                  <a:moveTo>
                    <a:pt x="753" y="9743"/>
                  </a:moveTo>
                  <a:lnTo>
                    <a:pt x="2260" y="9743"/>
                  </a:lnTo>
                  <a:lnTo>
                    <a:pt x="2260" y="8687"/>
                  </a:lnTo>
                  <a:lnTo>
                    <a:pt x="753" y="8687"/>
                  </a:lnTo>
                  <a:lnTo>
                    <a:pt x="753" y="9743"/>
                  </a:lnTo>
                  <a:close/>
                </a:path>
                <a:path w="21600" h="21600" extrusionOk="0">
                  <a:moveTo>
                    <a:pt x="753" y="11152"/>
                  </a:moveTo>
                  <a:lnTo>
                    <a:pt x="2260" y="11152"/>
                  </a:lnTo>
                  <a:lnTo>
                    <a:pt x="2260" y="10096"/>
                  </a:lnTo>
                  <a:lnTo>
                    <a:pt x="753" y="10096"/>
                  </a:lnTo>
                  <a:lnTo>
                    <a:pt x="753" y="11152"/>
                  </a:lnTo>
                  <a:close/>
                </a:path>
                <a:path w="21600" h="21600" extrusionOk="0">
                  <a:moveTo>
                    <a:pt x="753" y="12561"/>
                  </a:moveTo>
                  <a:lnTo>
                    <a:pt x="2260" y="12561"/>
                  </a:lnTo>
                  <a:lnTo>
                    <a:pt x="2260" y="11504"/>
                  </a:lnTo>
                  <a:lnTo>
                    <a:pt x="753" y="11504"/>
                  </a:lnTo>
                  <a:lnTo>
                    <a:pt x="753" y="12561"/>
                  </a:lnTo>
                  <a:close/>
                </a:path>
                <a:path w="21600" h="21600" extrusionOk="0">
                  <a:moveTo>
                    <a:pt x="753" y="13970"/>
                  </a:moveTo>
                  <a:lnTo>
                    <a:pt x="2260" y="13970"/>
                  </a:lnTo>
                  <a:lnTo>
                    <a:pt x="2260" y="12913"/>
                  </a:lnTo>
                  <a:lnTo>
                    <a:pt x="753" y="12913"/>
                  </a:lnTo>
                  <a:lnTo>
                    <a:pt x="753" y="13970"/>
                  </a:lnTo>
                  <a:close/>
                </a:path>
                <a:path w="21600" h="21600" extrusionOk="0">
                  <a:moveTo>
                    <a:pt x="753" y="15378"/>
                  </a:moveTo>
                  <a:lnTo>
                    <a:pt x="2260" y="15378"/>
                  </a:lnTo>
                  <a:lnTo>
                    <a:pt x="2260" y="14322"/>
                  </a:lnTo>
                  <a:lnTo>
                    <a:pt x="753" y="14322"/>
                  </a:lnTo>
                  <a:lnTo>
                    <a:pt x="753" y="15378"/>
                  </a:lnTo>
                  <a:close/>
                </a:path>
                <a:path w="21600" h="21600" extrusionOk="0">
                  <a:moveTo>
                    <a:pt x="753" y="16787"/>
                  </a:moveTo>
                  <a:lnTo>
                    <a:pt x="2260" y="16787"/>
                  </a:lnTo>
                  <a:lnTo>
                    <a:pt x="2260" y="15730"/>
                  </a:lnTo>
                  <a:lnTo>
                    <a:pt x="753" y="15730"/>
                  </a:lnTo>
                  <a:lnTo>
                    <a:pt x="753" y="16787"/>
                  </a:lnTo>
                  <a:close/>
                </a:path>
                <a:path w="21600" h="21600" extrusionOk="0">
                  <a:moveTo>
                    <a:pt x="753" y="18196"/>
                  </a:moveTo>
                  <a:lnTo>
                    <a:pt x="2260" y="18196"/>
                  </a:lnTo>
                  <a:lnTo>
                    <a:pt x="2260" y="17139"/>
                  </a:lnTo>
                  <a:lnTo>
                    <a:pt x="753" y="17139"/>
                  </a:lnTo>
                  <a:lnTo>
                    <a:pt x="753" y="18196"/>
                  </a:lnTo>
                  <a:close/>
                </a:path>
                <a:path w="21600" h="21600" extrusionOk="0">
                  <a:moveTo>
                    <a:pt x="753" y="19604"/>
                  </a:moveTo>
                  <a:lnTo>
                    <a:pt x="2260" y="19604"/>
                  </a:lnTo>
                  <a:lnTo>
                    <a:pt x="2260" y="18548"/>
                  </a:lnTo>
                  <a:lnTo>
                    <a:pt x="753" y="18548"/>
                  </a:lnTo>
                  <a:lnTo>
                    <a:pt x="753" y="19604"/>
                  </a:lnTo>
                  <a:close/>
                </a:path>
                <a:path w="21600" h="21600" extrusionOk="0">
                  <a:moveTo>
                    <a:pt x="753" y="21013"/>
                  </a:moveTo>
                  <a:lnTo>
                    <a:pt x="2260" y="21013"/>
                  </a:lnTo>
                  <a:lnTo>
                    <a:pt x="2260" y="19957"/>
                  </a:lnTo>
                  <a:lnTo>
                    <a:pt x="753" y="19957"/>
                  </a:lnTo>
                  <a:lnTo>
                    <a:pt x="753" y="21013"/>
                  </a:lnTo>
                  <a:close/>
                </a:path>
                <a:path w="21600" h="21600" extrusionOk="0">
                  <a:moveTo>
                    <a:pt x="19340" y="1409"/>
                  </a:moveTo>
                  <a:lnTo>
                    <a:pt x="20595" y="1409"/>
                  </a:lnTo>
                  <a:lnTo>
                    <a:pt x="20595" y="352"/>
                  </a:lnTo>
                  <a:lnTo>
                    <a:pt x="19340" y="352"/>
                  </a:lnTo>
                  <a:lnTo>
                    <a:pt x="19340" y="1409"/>
                  </a:lnTo>
                  <a:close/>
                </a:path>
                <a:path w="21600" h="21600" extrusionOk="0">
                  <a:moveTo>
                    <a:pt x="19340" y="2700"/>
                  </a:moveTo>
                  <a:lnTo>
                    <a:pt x="20595" y="2700"/>
                  </a:lnTo>
                  <a:lnTo>
                    <a:pt x="20595" y="1643"/>
                  </a:lnTo>
                  <a:lnTo>
                    <a:pt x="19340" y="1643"/>
                  </a:lnTo>
                  <a:lnTo>
                    <a:pt x="19340" y="2700"/>
                  </a:lnTo>
                  <a:close/>
                </a:path>
                <a:path w="21600" h="21600" extrusionOk="0">
                  <a:moveTo>
                    <a:pt x="19340" y="4109"/>
                  </a:moveTo>
                  <a:lnTo>
                    <a:pt x="20595" y="4109"/>
                  </a:lnTo>
                  <a:lnTo>
                    <a:pt x="20595" y="3052"/>
                  </a:lnTo>
                  <a:lnTo>
                    <a:pt x="19340" y="3052"/>
                  </a:lnTo>
                  <a:lnTo>
                    <a:pt x="19340" y="4109"/>
                  </a:lnTo>
                  <a:close/>
                </a:path>
                <a:path w="21600" h="21600" extrusionOk="0">
                  <a:moveTo>
                    <a:pt x="19340" y="5517"/>
                  </a:moveTo>
                  <a:lnTo>
                    <a:pt x="20595" y="5517"/>
                  </a:lnTo>
                  <a:lnTo>
                    <a:pt x="20595" y="4461"/>
                  </a:lnTo>
                  <a:lnTo>
                    <a:pt x="19340" y="4461"/>
                  </a:lnTo>
                  <a:lnTo>
                    <a:pt x="19340" y="5517"/>
                  </a:lnTo>
                  <a:close/>
                </a:path>
                <a:path w="21600" h="21600" extrusionOk="0">
                  <a:moveTo>
                    <a:pt x="19340" y="6926"/>
                  </a:moveTo>
                  <a:lnTo>
                    <a:pt x="20595" y="6926"/>
                  </a:lnTo>
                  <a:lnTo>
                    <a:pt x="20595" y="5870"/>
                  </a:lnTo>
                  <a:lnTo>
                    <a:pt x="19340" y="5870"/>
                  </a:lnTo>
                  <a:lnTo>
                    <a:pt x="19340" y="6926"/>
                  </a:lnTo>
                  <a:close/>
                </a:path>
                <a:path w="21600" h="21600" extrusionOk="0">
                  <a:moveTo>
                    <a:pt x="19340" y="8335"/>
                  </a:moveTo>
                  <a:lnTo>
                    <a:pt x="20595" y="8335"/>
                  </a:lnTo>
                  <a:lnTo>
                    <a:pt x="20595" y="7278"/>
                  </a:lnTo>
                  <a:lnTo>
                    <a:pt x="19340" y="7278"/>
                  </a:lnTo>
                  <a:lnTo>
                    <a:pt x="19340" y="8335"/>
                  </a:lnTo>
                  <a:close/>
                </a:path>
                <a:path w="21600" h="21600" extrusionOk="0">
                  <a:moveTo>
                    <a:pt x="19340" y="9743"/>
                  </a:moveTo>
                  <a:lnTo>
                    <a:pt x="20595" y="9743"/>
                  </a:lnTo>
                  <a:lnTo>
                    <a:pt x="20595" y="8687"/>
                  </a:lnTo>
                  <a:lnTo>
                    <a:pt x="19340" y="8687"/>
                  </a:lnTo>
                  <a:lnTo>
                    <a:pt x="19340" y="9743"/>
                  </a:lnTo>
                  <a:close/>
                </a:path>
                <a:path w="21600" h="21600" extrusionOk="0">
                  <a:moveTo>
                    <a:pt x="19340" y="11152"/>
                  </a:moveTo>
                  <a:lnTo>
                    <a:pt x="20595" y="11152"/>
                  </a:lnTo>
                  <a:lnTo>
                    <a:pt x="20595" y="10096"/>
                  </a:lnTo>
                  <a:lnTo>
                    <a:pt x="19340" y="10096"/>
                  </a:lnTo>
                  <a:lnTo>
                    <a:pt x="19340" y="11152"/>
                  </a:lnTo>
                  <a:close/>
                </a:path>
                <a:path w="21600" h="21600" extrusionOk="0">
                  <a:moveTo>
                    <a:pt x="19340" y="12561"/>
                  </a:moveTo>
                  <a:lnTo>
                    <a:pt x="20595" y="12561"/>
                  </a:lnTo>
                  <a:lnTo>
                    <a:pt x="20595" y="11504"/>
                  </a:lnTo>
                  <a:lnTo>
                    <a:pt x="19340" y="11504"/>
                  </a:lnTo>
                  <a:lnTo>
                    <a:pt x="19340" y="12561"/>
                  </a:lnTo>
                  <a:close/>
                </a:path>
                <a:path w="21600" h="21600" extrusionOk="0">
                  <a:moveTo>
                    <a:pt x="19340" y="13970"/>
                  </a:moveTo>
                  <a:lnTo>
                    <a:pt x="20595" y="13970"/>
                  </a:lnTo>
                  <a:lnTo>
                    <a:pt x="20595" y="12913"/>
                  </a:lnTo>
                  <a:lnTo>
                    <a:pt x="19340" y="12913"/>
                  </a:lnTo>
                  <a:lnTo>
                    <a:pt x="19340" y="13970"/>
                  </a:lnTo>
                  <a:close/>
                </a:path>
                <a:path w="21600" h="21600" extrusionOk="0">
                  <a:moveTo>
                    <a:pt x="19340" y="15378"/>
                  </a:moveTo>
                  <a:lnTo>
                    <a:pt x="20595" y="15378"/>
                  </a:lnTo>
                  <a:lnTo>
                    <a:pt x="20595" y="14322"/>
                  </a:lnTo>
                  <a:lnTo>
                    <a:pt x="19340" y="14322"/>
                  </a:lnTo>
                  <a:lnTo>
                    <a:pt x="19340" y="15378"/>
                  </a:lnTo>
                  <a:close/>
                </a:path>
                <a:path w="21600" h="21600" extrusionOk="0">
                  <a:moveTo>
                    <a:pt x="19340" y="16787"/>
                  </a:moveTo>
                  <a:lnTo>
                    <a:pt x="20595" y="16787"/>
                  </a:lnTo>
                  <a:lnTo>
                    <a:pt x="20595" y="15730"/>
                  </a:lnTo>
                  <a:lnTo>
                    <a:pt x="19340" y="15730"/>
                  </a:lnTo>
                  <a:lnTo>
                    <a:pt x="19340" y="16787"/>
                  </a:lnTo>
                  <a:close/>
                </a:path>
                <a:path w="21600" h="21600" extrusionOk="0">
                  <a:moveTo>
                    <a:pt x="19340" y="18196"/>
                  </a:moveTo>
                  <a:lnTo>
                    <a:pt x="20595" y="18196"/>
                  </a:lnTo>
                  <a:lnTo>
                    <a:pt x="20595" y="17139"/>
                  </a:lnTo>
                  <a:lnTo>
                    <a:pt x="19340" y="17139"/>
                  </a:lnTo>
                  <a:lnTo>
                    <a:pt x="19340" y="18196"/>
                  </a:lnTo>
                  <a:close/>
                </a:path>
                <a:path w="21600" h="21600" extrusionOk="0">
                  <a:moveTo>
                    <a:pt x="19340" y="19604"/>
                  </a:moveTo>
                  <a:lnTo>
                    <a:pt x="20595" y="19604"/>
                  </a:lnTo>
                  <a:lnTo>
                    <a:pt x="20595" y="18548"/>
                  </a:lnTo>
                  <a:lnTo>
                    <a:pt x="19340" y="18548"/>
                  </a:lnTo>
                  <a:lnTo>
                    <a:pt x="19340" y="19604"/>
                  </a:lnTo>
                  <a:close/>
                </a:path>
                <a:path w="21600" h="21600" extrusionOk="0">
                  <a:moveTo>
                    <a:pt x="19340" y="21013"/>
                  </a:moveTo>
                  <a:lnTo>
                    <a:pt x="20595" y="21013"/>
                  </a:lnTo>
                  <a:lnTo>
                    <a:pt x="20595" y="19957"/>
                  </a:lnTo>
                  <a:lnTo>
                    <a:pt x="19340" y="19957"/>
                  </a:lnTo>
                  <a:lnTo>
                    <a:pt x="19340" y="21013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1283" name="Sound"/>
            <p:cNvSpPr>
              <a:spLocks noEditPoints="1" noChangeArrowheads="1"/>
            </p:cNvSpPr>
            <p:nvPr/>
          </p:nvSpPr>
          <p:spPr bwMode="auto">
            <a:xfrm>
              <a:off x="2724" y="1584"/>
              <a:ext cx="1008" cy="768"/>
            </a:xfrm>
            <a:custGeom>
              <a:avLst/>
              <a:gdLst>
                <a:gd name="T0" fmla="*/ 24 w 21600"/>
                <a:gd name="T1" fmla="*/ 27 h 21600"/>
                <a:gd name="T2" fmla="*/ 24 w 21600"/>
                <a:gd name="T3" fmla="*/ 0 h 21600"/>
                <a:gd name="T4" fmla="*/ 0 w 21600"/>
                <a:gd name="T5" fmla="*/ 14 h 21600"/>
                <a:gd name="T6" fmla="*/ 47 w 21600"/>
                <a:gd name="T7" fmla="*/ 14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36 w 21600"/>
                <a:gd name="T13" fmla="*/ 7594 h 21600"/>
                <a:gd name="T14" fmla="*/ 10757 w 21600"/>
                <a:gd name="T15" fmla="*/ 1355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7273"/>
                  </a:moveTo>
                  <a:lnTo>
                    <a:pt x="5824" y="7273"/>
                  </a:lnTo>
                  <a:lnTo>
                    <a:pt x="11164" y="0"/>
                  </a:lnTo>
                  <a:lnTo>
                    <a:pt x="11164" y="21159"/>
                  </a:lnTo>
                  <a:lnTo>
                    <a:pt x="5824" y="13885"/>
                  </a:lnTo>
                  <a:lnTo>
                    <a:pt x="0" y="13885"/>
                  </a:lnTo>
                  <a:lnTo>
                    <a:pt x="0" y="7273"/>
                  </a:lnTo>
                  <a:close/>
                </a:path>
                <a:path w="21600" h="21600">
                  <a:moveTo>
                    <a:pt x="13024" y="7273"/>
                  </a:moveTo>
                  <a:lnTo>
                    <a:pt x="13591" y="6722"/>
                  </a:lnTo>
                  <a:lnTo>
                    <a:pt x="13833" y="7548"/>
                  </a:lnTo>
                  <a:lnTo>
                    <a:pt x="14076" y="8485"/>
                  </a:lnTo>
                  <a:lnTo>
                    <a:pt x="14157" y="9367"/>
                  </a:lnTo>
                  <a:lnTo>
                    <a:pt x="14197" y="10524"/>
                  </a:lnTo>
                  <a:lnTo>
                    <a:pt x="14197" y="11406"/>
                  </a:lnTo>
                  <a:lnTo>
                    <a:pt x="14116" y="12012"/>
                  </a:lnTo>
                  <a:lnTo>
                    <a:pt x="13995" y="12728"/>
                  </a:lnTo>
                  <a:lnTo>
                    <a:pt x="13833" y="13444"/>
                  </a:lnTo>
                  <a:lnTo>
                    <a:pt x="13712" y="14106"/>
                  </a:lnTo>
                  <a:lnTo>
                    <a:pt x="13591" y="14546"/>
                  </a:lnTo>
                  <a:lnTo>
                    <a:pt x="13065" y="13885"/>
                  </a:lnTo>
                  <a:lnTo>
                    <a:pt x="13307" y="12893"/>
                  </a:lnTo>
                  <a:lnTo>
                    <a:pt x="13469" y="11791"/>
                  </a:lnTo>
                  <a:lnTo>
                    <a:pt x="13550" y="10910"/>
                  </a:lnTo>
                  <a:lnTo>
                    <a:pt x="13591" y="10138"/>
                  </a:lnTo>
                  <a:lnTo>
                    <a:pt x="13469" y="9367"/>
                  </a:lnTo>
                  <a:lnTo>
                    <a:pt x="13388" y="8595"/>
                  </a:lnTo>
                  <a:lnTo>
                    <a:pt x="13267" y="7934"/>
                  </a:lnTo>
                  <a:lnTo>
                    <a:pt x="13024" y="7273"/>
                  </a:lnTo>
                  <a:close/>
                </a:path>
                <a:path w="21600" h="21600">
                  <a:moveTo>
                    <a:pt x="16382" y="3967"/>
                  </a:moveTo>
                  <a:lnTo>
                    <a:pt x="16786" y="5179"/>
                  </a:lnTo>
                  <a:lnTo>
                    <a:pt x="17150" y="6612"/>
                  </a:lnTo>
                  <a:lnTo>
                    <a:pt x="17474" y="8651"/>
                  </a:lnTo>
                  <a:lnTo>
                    <a:pt x="17595" y="9753"/>
                  </a:lnTo>
                  <a:lnTo>
                    <a:pt x="17635" y="12012"/>
                  </a:lnTo>
                  <a:lnTo>
                    <a:pt x="17393" y="13665"/>
                  </a:lnTo>
                  <a:lnTo>
                    <a:pt x="17150" y="15208"/>
                  </a:lnTo>
                  <a:lnTo>
                    <a:pt x="16786" y="16310"/>
                  </a:lnTo>
                  <a:lnTo>
                    <a:pt x="16341" y="17687"/>
                  </a:lnTo>
                  <a:lnTo>
                    <a:pt x="15815" y="17081"/>
                  </a:lnTo>
                  <a:lnTo>
                    <a:pt x="16503" y="14602"/>
                  </a:lnTo>
                  <a:lnTo>
                    <a:pt x="16786" y="13169"/>
                  </a:lnTo>
                  <a:lnTo>
                    <a:pt x="16867" y="12012"/>
                  </a:lnTo>
                  <a:lnTo>
                    <a:pt x="16867" y="9642"/>
                  </a:lnTo>
                  <a:lnTo>
                    <a:pt x="16705" y="7989"/>
                  </a:lnTo>
                  <a:lnTo>
                    <a:pt x="16422" y="6612"/>
                  </a:lnTo>
                  <a:lnTo>
                    <a:pt x="16220" y="5675"/>
                  </a:lnTo>
                  <a:lnTo>
                    <a:pt x="15856" y="4518"/>
                  </a:lnTo>
                  <a:lnTo>
                    <a:pt x="16382" y="3967"/>
                  </a:lnTo>
                  <a:close/>
                </a:path>
                <a:path w="21600" h="21600">
                  <a:moveTo>
                    <a:pt x="18889" y="1377"/>
                  </a:moveTo>
                  <a:lnTo>
                    <a:pt x="19415" y="826"/>
                  </a:lnTo>
                  <a:lnTo>
                    <a:pt x="20194" y="2576"/>
                  </a:lnTo>
                  <a:lnTo>
                    <a:pt x="20831" y="4683"/>
                  </a:lnTo>
                  <a:lnTo>
                    <a:pt x="21357" y="7204"/>
                  </a:lnTo>
                  <a:lnTo>
                    <a:pt x="21650" y="9450"/>
                  </a:lnTo>
                  <a:lnTo>
                    <a:pt x="21600" y="12301"/>
                  </a:lnTo>
                  <a:lnTo>
                    <a:pt x="21215" y="15938"/>
                  </a:lnTo>
                  <a:lnTo>
                    <a:pt x="20629" y="18348"/>
                  </a:lnTo>
                  <a:lnTo>
                    <a:pt x="19415" y="21655"/>
                  </a:lnTo>
                  <a:lnTo>
                    <a:pt x="18889" y="21159"/>
                  </a:lnTo>
                  <a:lnTo>
                    <a:pt x="19901" y="18404"/>
                  </a:lnTo>
                  <a:lnTo>
                    <a:pt x="20467" y="15593"/>
                  </a:lnTo>
                  <a:lnTo>
                    <a:pt x="20791" y="12342"/>
                  </a:lnTo>
                  <a:lnTo>
                    <a:pt x="20871" y="9532"/>
                  </a:lnTo>
                  <a:lnTo>
                    <a:pt x="20629" y="7411"/>
                  </a:lnTo>
                  <a:lnTo>
                    <a:pt x="20062" y="4628"/>
                  </a:lnTo>
                  <a:lnTo>
                    <a:pt x="19415" y="2810"/>
                  </a:lnTo>
                  <a:lnTo>
                    <a:pt x="18889" y="1377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pl-PL"/>
            </a:p>
          </p:txBody>
        </p:sp>
        <p:sp>
          <p:nvSpPr>
            <p:cNvPr id="11284" name="Photo"/>
            <p:cNvSpPr>
              <a:spLocks noEditPoints="1" noChangeArrowheads="1"/>
            </p:cNvSpPr>
            <p:nvPr/>
          </p:nvSpPr>
          <p:spPr bwMode="auto">
            <a:xfrm>
              <a:off x="3108" y="2220"/>
              <a:ext cx="936" cy="696"/>
            </a:xfrm>
            <a:custGeom>
              <a:avLst/>
              <a:gdLst>
                <a:gd name="T0" fmla="*/ 0 w 21600"/>
                <a:gd name="T1" fmla="*/ 3 h 21600"/>
                <a:gd name="T2" fmla="*/ 20 w 21600"/>
                <a:gd name="T3" fmla="*/ 0 h 21600"/>
                <a:gd name="T4" fmla="*/ 41 w 21600"/>
                <a:gd name="T5" fmla="*/ 3 h 21600"/>
                <a:gd name="T6" fmla="*/ 41 w 21600"/>
                <a:gd name="T7" fmla="*/ 11 h 21600"/>
                <a:gd name="T8" fmla="*/ 41 w 21600"/>
                <a:gd name="T9" fmla="*/ 22 h 21600"/>
                <a:gd name="T10" fmla="*/ 20 w 21600"/>
                <a:gd name="T11" fmla="*/ 23 h 21600"/>
                <a:gd name="T12" fmla="*/ 0 w 21600"/>
                <a:gd name="T13" fmla="*/ 22 h 21600"/>
                <a:gd name="T14" fmla="*/ 0 w 21600"/>
                <a:gd name="T15" fmla="*/ 11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777 w 21600"/>
                <a:gd name="T25" fmla="*/ 8224 h 21600"/>
                <a:gd name="T26" fmla="*/ 13754 w 21600"/>
                <a:gd name="T27" fmla="*/ 16883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 extrusionOk="0">
                  <a:moveTo>
                    <a:pt x="0" y="21600"/>
                  </a:moveTo>
                  <a:lnTo>
                    <a:pt x="0" y="3085"/>
                  </a:lnTo>
                  <a:lnTo>
                    <a:pt x="1542" y="3085"/>
                  </a:lnTo>
                  <a:lnTo>
                    <a:pt x="1542" y="1028"/>
                  </a:lnTo>
                  <a:lnTo>
                    <a:pt x="3857" y="1028"/>
                  </a:lnTo>
                  <a:lnTo>
                    <a:pt x="3857" y="3085"/>
                  </a:lnTo>
                  <a:lnTo>
                    <a:pt x="5400" y="3085"/>
                  </a:lnTo>
                  <a:lnTo>
                    <a:pt x="6942" y="0"/>
                  </a:lnTo>
                  <a:lnTo>
                    <a:pt x="14657" y="0"/>
                  </a:lnTo>
                  <a:lnTo>
                    <a:pt x="16200" y="3085"/>
                  </a:lnTo>
                  <a:lnTo>
                    <a:pt x="21600" y="3085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  <a:path w="21600" h="21600" extrusionOk="0">
                  <a:moveTo>
                    <a:pt x="0" y="3085"/>
                  </a:moveTo>
                  <a:lnTo>
                    <a:pt x="21600" y="3085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3085"/>
                  </a:lnTo>
                  <a:close/>
                </a:path>
                <a:path w="21600" h="21600" extrusionOk="0">
                  <a:moveTo>
                    <a:pt x="10800" y="4800"/>
                  </a:moveTo>
                  <a:lnTo>
                    <a:pt x="11925" y="4971"/>
                  </a:lnTo>
                  <a:lnTo>
                    <a:pt x="13017" y="5442"/>
                  </a:lnTo>
                  <a:lnTo>
                    <a:pt x="14046" y="6128"/>
                  </a:lnTo>
                  <a:lnTo>
                    <a:pt x="14914" y="7071"/>
                  </a:lnTo>
                  <a:lnTo>
                    <a:pt x="15621" y="8271"/>
                  </a:lnTo>
                  <a:lnTo>
                    <a:pt x="16167" y="9514"/>
                  </a:lnTo>
                  <a:lnTo>
                    <a:pt x="16425" y="11014"/>
                  </a:lnTo>
                  <a:lnTo>
                    <a:pt x="16585" y="12471"/>
                  </a:lnTo>
                  <a:lnTo>
                    <a:pt x="16489" y="14014"/>
                  </a:lnTo>
                  <a:lnTo>
                    <a:pt x="16135" y="15471"/>
                  </a:lnTo>
                  <a:lnTo>
                    <a:pt x="15621" y="16800"/>
                  </a:lnTo>
                  <a:lnTo>
                    <a:pt x="14914" y="18000"/>
                  </a:lnTo>
                  <a:lnTo>
                    <a:pt x="14046" y="18942"/>
                  </a:lnTo>
                  <a:lnTo>
                    <a:pt x="13050" y="19671"/>
                  </a:lnTo>
                  <a:lnTo>
                    <a:pt x="11925" y="20057"/>
                  </a:lnTo>
                  <a:lnTo>
                    <a:pt x="10832" y="20185"/>
                  </a:lnTo>
                  <a:lnTo>
                    <a:pt x="9675" y="20142"/>
                  </a:lnTo>
                  <a:lnTo>
                    <a:pt x="8582" y="19628"/>
                  </a:lnTo>
                  <a:lnTo>
                    <a:pt x="7553" y="18942"/>
                  </a:lnTo>
                  <a:lnTo>
                    <a:pt x="6717" y="17957"/>
                  </a:lnTo>
                  <a:lnTo>
                    <a:pt x="5946" y="16842"/>
                  </a:lnTo>
                  <a:lnTo>
                    <a:pt x="5464" y="15514"/>
                  </a:lnTo>
                  <a:lnTo>
                    <a:pt x="5078" y="14014"/>
                  </a:lnTo>
                  <a:lnTo>
                    <a:pt x="5014" y="12514"/>
                  </a:lnTo>
                  <a:lnTo>
                    <a:pt x="5110" y="11014"/>
                  </a:lnTo>
                  <a:lnTo>
                    <a:pt x="5528" y="9557"/>
                  </a:lnTo>
                  <a:lnTo>
                    <a:pt x="6010" y="8228"/>
                  </a:lnTo>
                  <a:lnTo>
                    <a:pt x="6750" y="7114"/>
                  </a:lnTo>
                  <a:lnTo>
                    <a:pt x="7650" y="6085"/>
                  </a:lnTo>
                  <a:lnTo>
                    <a:pt x="8614" y="5400"/>
                  </a:lnTo>
                  <a:lnTo>
                    <a:pt x="9707" y="4971"/>
                  </a:lnTo>
                  <a:lnTo>
                    <a:pt x="10800" y="4800"/>
                  </a:lnTo>
                  <a:close/>
                </a:path>
                <a:path w="21600" h="21600" extrusionOk="0">
                  <a:moveTo>
                    <a:pt x="8003" y="8057"/>
                  </a:moveTo>
                  <a:lnTo>
                    <a:pt x="8807" y="7371"/>
                  </a:lnTo>
                  <a:lnTo>
                    <a:pt x="9546" y="6985"/>
                  </a:lnTo>
                  <a:lnTo>
                    <a:pt x="10446" y="6771"/>
                  </a:lnTo>
                  <a:lnTo>
                    <a:pt x="11217" y="6771"/>
                  </a:lnTo>
                  <a:lnTo>
                    <a:pt x="12053" y="7028"/>
                  </a:lnTo>
                  <a:lnTo>
                    <a:pt x="12889" y="7457"/>
                  </a:lnTo>
                  <a:lnTo>
                    <a:pt x="13628" y="8100"/>
                  </a:lnTo>
                  <a:lnTo>
                    <a:pt x="14175" y="8871"/>
                  </a:lnTo>
                  <a:lnTo>
                    <a:pt x="14625" y="9814"/>
                  </a:lnTo>
                  <a:lnTo>
                    <a:pt x="14978" y="10885"/>
                  </a:lnTo>
                  <a:lnTo>
                    <a:pt x="15171" y="12042"/>
                  </a:lnTo>
                  <a:lnTo>
                    <a:pt x="15107" y="13114"/>
                  </a:lnTo>
                  <a:lnTo>
                    <a:pt x="15042" y="14228"/>
                  </a:lnTo>
                  <a:lnTo>
                    <a:pt x="14689" y="15257"/>
                  </a:lnTo>
                  <a:lnTo>
                    <a:pt x="14207" y="16285"/>
                  </a:lnTo>
                  <a:lnTo>
                    <a:pt x="13596" y="17057"/>
                  </a:lnTo>
                  <a:lnTo>
                    <a:pt x="12889" y="17657"/>
                  </a:lnTo>
                  <a:lnTo>
                    <a:pt x="12053" y="18085"/>
                  </a:lnTo>
                  <a:lnTo>
                    <a:pt x="11185" y="18257"/>
                  </a:lnTo>
                  <a:lnTo>
                    <a:pt x="10414" y="18214"/>
                  </a:lnTo>
                  <a:lnTo>
                    <a:pt x="9546" y="18042"/>
                  </a:lnTo>
                  <a:lnTo>
                    <a:pt x="8742" y="17614"/>
                  </a:lnTo>
                  <a:lnTo>
                    <a:pt x="8003" y="17014"/>
                  </a:lnTo>
                  <a:lnTo>
                    <a:pt x="7457" y="16242"/>
                  </a:lnTo>
                  <a:lnTo>
                    <a:pt x="6975" y="15257"/>
                  </a:lnTo>
                  <a:lnTo>
                    <a:pt x="6653" y="14142"/>
                  </a:lnTo>
                  <a:lnTo>
                    <a:pt x="6492" y="13114"/>
                  </a:lnTo>
                  <a:lnTo>
                    <a:pt x="6525" y="11914"/>
                  </a:lnTo>
                  <a:lnTo>
                    <a:pt x="6621" y="10842"/>
                  </a:lnTo>
                  <a:lnTo>
                    <a:pt x="6942" y="9771"/>
                  </a:lnTo>
                  <a:lnTo>
                    <a:pt x="7457" y="8785"/>
                  </a:lnTo>
                  <a:lnTo>
                    <a:pt x="8003" y="8057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pl-PL"/>
            </a:p>
          </p:txBody>
        </p:sp>
        <p:sp>
          <p:nvSpPr>
            <p:cNvPr id="11285" name="Music"/>
            <p:cNvSpPr>
              <a:spLocks noEditPoints="1" noChangeArrowheads="1"/>
            </p:cNvSpPr>
            <p:nvPr/>
          </p:nvSpPr>
          <p:spPr bwMode="auto">
            <a:xfrm>
              <a:off x="3216" y="2448"/>
              <a:ext cx="768" cy="672"/>
            </a:xfrm>
            <a:custGeom>
              <a:avLst/>
              <a:gdLst>
                <a:gd name="T0" fmla="*/ 9 w 21600"/>
                <a:gd name="T1" fmla="*/ 0 h 21600"/>
                <a:gd name="T2" fmla="*/ 9 w 21600"/>
                <a:gd name="T3" fmla="*/ 10 h 21600"/>
                <a:gd name="T4" fmla="*/ 27 w 21600"/>
                <a:gd name="T5" fmla="*/ 10 h 21600"/>
                <a:gd name="T6" fmla="*/ 9 w 21600"/>
                <a:gd name="T7" fmla="*/ 0 h 21600"/>
                <a:gd name="T8" fmla="*/ 27 w 21600"/>
                <a:gd name="T9" fmla="*/ 0 h 21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7988 w 21600"/>
                <a:gd name="T16" fmla="*/ 932 h 21600"/>
                <a:gd name="T17" fmla="*/ 20925 w 21600"/>
                <a:gd name="T18" fmla="*/ 5368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7352" y="46"/>
                  </a:moveTo>
                  <a:lnTo>
                    <a:pt x="7373" y="9900"/>
                  </a:lnTo>
                  <a:lnTo>
                    <a:pt x="7352" y="16107"/>
                  </a:lnTo>
                  <a:lnTo>
                    <a:pt x="7103" y="15969"/>
                  </a:lnTo>
                  <a:lnTo>
                    <a:pt x="6729" y="15692"/>
                  </a:lnTo>
                  <a:lnTo>
                    <a:pt x="6355" y="15553"/>
                  </a:lnTo>
                  <a:lnTo>
                    <a:pt x="5981" y="15415"/>
                  </a:lnTo>
                  <a:lnTo>
                    <a:pt x="5607" y="15276"/>
                  </a:lnTo>
                  <a:lnTo>
                    <a:pt x="5109" y="15138"/>
                  </a:lnTo>
                  <a:lnTo>
                    <a:pt x="4735" y="15138"/>
                  </a:lnTo>
                  <a:lnTo>
                    <a:pt x="4236" y="15138"/>
                  </a:lnTo>
                  <a:lnTo>
                    <a:pt x="3364" y="15138"/>
                  </a:lnTo>
                  <a:lnTo>
                    <a:pt x="2616" y="15276"/>
                  </a:lnTo>
                  <a:lnTo>
                    <a:pt x="1869" y="15692"/>
                  </a:lnTo>
                  <a:lnTo>
                    <a:pt x="1246" y="15969"/>
                  </a:lnTo>
                  <a:lnTo>
                    <a:pt x="747" y="16523"/>
                  </a:lnTo>
                  <a:lnTo>
                    <a:pt x="373" y="17076"/>
                  </a:lnTo>
                  <a:lnTo>
                    <a:pt x="124" y="17630"/>
                  </a:lnTo>
                  <a:lnTo>
                    <a:pt x="0" y="18323"/>
                  </a:lnTo>
                  <a:lnTo>
                    <a:pt x="124" y="19015"/>
                  </a:lnTo>
                  <a:lnTo>
                    <a:pt x="373" y="19569"/>
                  </a:lnTo>
                  <a:lnTo>
                    <a:pt x="747" y="20123"/>
                  </a:lnTo>
                  <a:lnTo>
                    <a:pt x="1246" y="20676"/>
                  </a:lnTo>
                  <a:lnTo>
                    <a:pt x="1869" y="21092"/>
                  </a:lnTo>
                  <a:lnTo>
                    <a:pt x="2616" y="21369"/>
                  </a:lnTo>
                  <a:lnTo>
                    <a:pt x="3364" y="21507"/>
                  </a:lnTo>
                  <a:lnTo>
                    <a:pt x="4236" y="21646"/>
                  </a:lnTo>
                  <a:lnTo>
                    <a:pt x="5109" y="21507"/>
                  </a:lnTo>
                  <a:lnTo>
                    <a:pt x="5856" y="21369"/>
                  </a:lnTo>
                  <a:lnTo>
                    <a:pt x="6604" y="21092"/>
                  </a:lnTo>
                  <a:lnTo>
                    <a:pt x="7227" y="20676"/>
                  </a:lnTo>
                  <a:lnTo>
                    <a:pt x="7726" y="20123"/>
                  </a:lnTo>
                  <a:lnTo>
                    <a:pt x="8100" y="19569"/>
                  </a:lnTo>
                  <a:lnTo>
                    <a:pt x="8349" y="19015"/>
                  </a:lnTo>
                  <a:lnTo>
                    <a:pt x="8473" y="18323"/>
                  </a:lnTo>
                  <a:lnTo>
                    <a:pt x="8473" y="6276"/>
                  </a:lnTo>
                  <a:lnTo>
                    <a:pt x="20561" y="6276"/>
                  </a:lnTo>
                  <a:lnTo>
                    <a:pt x="20561" y="16107"/>
                  </a:lnTo>
                  <a:lnTo>
                    <a:pt x="20187" y="15830"/>
                  </a:lnTo>
                  <a:lnTo>
                    <a:pt x="19938" y="15692"/>
                  </a:lnTo>
                  <a:lnTo>
                    <a:pt x="19564" y="15553"/>
                  </a:lnTo>
                  <a:lnTo>
                    <a:pt x="19190" y="15415"/>
                  </a:lnTo>
                  <a:lnTo>
                    <a:pt x="18692" y="15276"/>
                  </a:lnTo>
                  <a:lnTo>
                    <a:pt x="18318" y="15138"/>
                  </a:lnTo>
                  <a:lnTo>
                    <a:pt x="17944" y="15138"/>
                  </a:lnTo>
                  <a:lnTo>
                    <a:pt x="17446" y="15138"/>
                  </a:lnTo>
                  <a:lnTo>
                    <a:pt x="16573" y="15138"/>
                  </a:lnTo>
                  <a:lnTo>
                    <a:pt x="15826" y="15276"/>
                  </a:lnTo>
                  <a:lnTo>
                    <a:pt x="15078" y="15692"/>
                  </a:lnTo>
                  <a:lnTo>
                    <a:pt x="14455" y="15969"/>
                  </a:lnTo>
                  <a:lnTo>
                    <a:pt x="13956" y="16523"/>
                  </a:lnTo>
                  <a:lnTo>
                    <a:pt x="13583" y="17076"/>
                  </a:lnTo>
                  <a:lnTo>
                    <a:pt x="13333" y="17630"/>
                  </a:lnTo>
                  <a:lnTo>
                    <a:pt x="13209" y="18323"/>
                  </a:lnTo>
                  <a:lnTo>
                    <a:pt x="13333" y="19015"/>
                  </a:lnTo>
                  <a:lnTo>
                    <a:pt x="13583" y="19569"/>
                  </a:lnTo>
                  <a:lnTo>
                    <a:pt x="13956" y="20123"/>
                  </a:lnTo>
                  <a:lnTo>
                    <a:pt x="14455" y="20676"/>
                  </a:lnTo>
                  <a:lnTo>
                    <a:pt x="15078" y="21092"/>
                  </a:lnTo>
                  <a:lnTo>
                    <a:pt x="15826" y="21369"/>
                  </a:lnTo>
                  <a:lnTo>
                    <a:pt x="16573" y="21507"/>
                  </a:lnTo>
                  <a:lnTo>
                    <a:pt x="17446" y="21646"/>
                  </a:lnTo>
                  <a:lnTo>
                    <a:pt x="18318" y="21507"/>
                  </a:lnTo>
                  <a:lnTo>
                    <a:pt x="19066" y="21369"/>
                  </a:lnTo>
                  <a:lnTo>
                    <a:pt x="19813" y="21092"/>
                  </a:lnTo>
                  <a:lnTo>
                    <a:pt x="20436" y="20676"/>
                  </a:lnTo>
                  <a:lnTo>
                    <a:pt x="20935" y="20123"/>
                  </a:lnTo>
                  <a:lnTo>
                    <a:pt x="21309" y="19569"/>
                  </a:lnTo>
                  <a:lnTo>
                    <a:pt x="21558" y="19015"/>
                  </a:lnTo>
                  <a:lnTo>
                    <a:pt x="21683" y="18323"/>
                  </a:lnTo>
                  <a:lnTo>
                    <a:pt x="21683" y="10061"/>
                  </a:lnTo>
                  <a:lnTo>
                    <a:pt x="21683" y="46"/>
                  </a:lnTo>
                  <a:lnTo>
                    <a:pt x="7352" y="46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pl-PL"/>
            </a:p>
          </p:txBody>
        </p:sp>
      </p:grpSp>
      <p:pic>
        <p:nvPicPr>
          <p:cNvPr id="11269" name="Picture 10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346325"/>
            <a:ext cx="941387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336456" y="476249"/>
            <a:ext cx="6840289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/>
            </a:outerShdw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600" b="1" i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Informacja - zarządzanie</a:t>
            </a:r>
            <a:endParaRPr lang="pl-PL" sz="3600" b="1" i="1" dirty="0">
              <a:solidFill>
                <a:srgbClr val="FFFF0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11" name="AutoShape 1054"/>
          <p:cNvSpPr>
            <a:spLocks noChangeArrowheads="1"/>
          </p:cNvSpPr>
          <p:nvPr/>
        </p:nvSpPr>
        <p:spPr bwMode="auto">
          <a:xfrm>
            <a:off x="1908175" y="1600200"/>
            <a:ext cx="9144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135492003 h 21600"/>
              <a:gd name="T4" fmla="*/ 2147483647 w 21600"/>
              <a:gd name="T5" fmla="*/ 270984006 h 21600"/>
              <a:gd name="T6" fmla="*/ 2147483647 w 21600"/>
              <a:gd name="T7" fmla="*/ 135492003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0">
            <a:gsLst>
              <a:gs pos="0">
                <a:srgbClr val="000000"/>
              </a:gs>
              <a:gs pos="100000">
                <a:srgbClr val="FFFF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pl-PL"/>
          </a:p>
        </p:txBody>
      </p:sp>
      <p:sp>
        <p:nvSpPr>
          <p:cNvPr id="11272" name="Letter"/>
          <p:cNvSpPr>
            <a:spLocks noEditPoints="1" noChangeArrowheads="1"/>
          </p:cNvSpPr>
          <p:nvPr/>
        </p:nvSpPr>
        <p:spPr bwMode="auto">
          <a:xfrm>
            <a:off x="684213" y="5084763"/>
            <a:ext cx="917575" cy="566737"/>
          </a:xfrm>
          <a:custGeom>
            <a:avLst/>
            <a:gdLst>
              <a:gd name="T0" fmla="*/ 0 w 21600"/>
              <a:gd name="T1" fmla="*/ 0 h 21600"/>
              <a:gd name="T2" fmla="*/ 458726 w 21600"/>
              <a:gd name="T3" fmla="*/ 0 h 21600"/>
              <a:gd name="T4" fmla="*/ 917451 w 21600"/>
              <a:gd name="T5" fmla="*/ 0 h 21600"/>
              <a:gd name="T6" fmla="*/ 917451 w 21600"/>
              <a:gd name="T7" fmla="*/ 283369 h 21600"/>
              <a:gd name="T8" fmla="*/ 917451 w 21600"/>
              <a:gd name="T9" fmla="*/ 566738 h 21600"/>
              <a:gd name="T10" fmla="*/ 458726 w 21600"/>
              <a:gd name="T11" fmla="*/ 566738 h 21600"/>
              <a:gd name="T12" fmla="*/ 0 w 21600"/>
              <a:gd name="T13" fmla="*/ 566738 h 21600"/>
              <a:gd name="T14" fmla="*/ 0 w 21600"/>
              <a:gd name="T15" fmla="*/ 28336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5304 w 21600"/>
              <a:gd name="T25" fmla="*/ 9216 h 21600"/>
              <a:gd name="T26" fmla="*/ 17504 w 21600"/>
              <a:gd name="T27" fmla="*/ 1837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14" y="0"/>
                </a:moveTo>
                <a:lnTo>
                  <a:pt x="21600" y="0"/>
                </a:lnTo>
                <a:lnTo>
                  <a:pt x="21600" y="21628"/>
                </a:lnTo>
                <a:lnTo>
                  <a:pt x="14" y="21628"/>
                </a:lnTo>
                <a:lnTo>
                  <a:pt x="14" y="0"/>
                </a:lnTo>
                <a:close/>
              </a:path>
              <a:path w="21600" h="21600" extrusionOk="0">
                <a:moveTo>
                  <a:pt x="18476" y="2035"/>
                </a:moveTo>
                <a:lnTo>
                  <a:pt x="20539" y="2035"/>
                </a:lnTo>
                <a:lnTo>
                  <a:pt x="20539" y="6559"/>
                </a:lnTo>
                <a:lnTo>
                  <a:pt x="18476" y="6559"/>
                </a:lnTo>
                <a:lnTo>
                  <a:pt x="18476" y="2035"/>
                </a:lnTo>
                <a:close/>
              </a:path>
              <a:path w="21600" h="21600" extrusionOk="0">
                <a:moveTo>
                  <a:pt x="884" y="2092"/>
                </a:moveTo>
                <a:lnTo>
                  <a:pt x="7425" y="2092"/>
                </a:lnTo>
                <a:lnTo>
                  <a:pt x="7425" y="2770"/>
                </a:lnTo>
                <a:lnTo>
                  <a:pt x="884" y="2770"/>
                </a:lnTo>
                <a:lnTo>
                  <a:pt x="884" y="2092"/>
                </a:lnTo>
                <a:close/>
              </a:path>
              <a:path w="21600" h="21600" extrusionOk="0">
                <a:moveTo>
                  <a:pt x="884" y="3109"/>
                </a:moveTo>
                <a:lnTo>
                  <a:pt x="7425" y="3109"/>
                </a:lnTo>
                <a:lnTo>
                  <a:pt x="7425" y="3788"/>
                </a:lnTo>
                <a:lnTo>
                  <a:pt x="884" y="3788"/>
                </a:lnTo>
                <a:lnTo>
                  <a:pt x="884" y="3109"/>
                </a:lnTo>
                <a:close/>
              </a:path>
              <a:path w="21600" h="21600" extrusionOk="0">
                <a:moveTo>
                  <a:pt x="884" y="4127"/>
                </a:moveTo>
                <a:lnTo>
                  <a:pt x="7425" y="4127"/>
                </a:lnTo>
                <a:lnTo>
                  <a:pt x="7425" y="4806"/>
                </a:lnTo>
                <a:lnTo>
                  <a:pt x="884" y="4806"/>
                </a:lnTo>
                <a:lnTo>
                  <a:pt x="884" y="4127"/>
                </a:lnTo>
                <a:close/>
              </a:path>
              <a:path w="21600" h="21600" extrusionOk="0">
                <a:moveTo>
                  <a:pt x="5127" y="5145"/>
                </a:moveTo>
                <a:lnTo>
                  <a:pt x="7425" y="5145"/>
                </a:lnTo>
                <a:lnTo>
                  <a:pt x="7425" y="5824"/>
                </a:lnTo>
                <a:lnTo>
                  <a:pt x="5127" y="5824"/>
                </a:lnTo>
                <a:lnTo>
                  <a:pt x="5127" y="5145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pl-PL"/>
          </a:p>
        </p:txBody>
      </p:sp>
      <p:sp>
        <p:nvSpPr>
          <p:cNvPr id="11273" name="TextBox 2"/>
          <p:cNvSpPr txBox="1">
            <a:spLocks noChangeArrowheads="1"/>
          </p:cNvSpPr>
          <p:nvPr/>
        </p:nvSpPr>
        <p:spPr bwMode="auto">
          <a:xfrm>
            <a:off x="3203575" y="1547813"/>
            <a:ext cx="32400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pl-PL" sz="2400" b="1" dirty="0">
                <a:solidFill>
                  <a:schemeClr val="bg1"/>
                </a:solidFill>
                <a:latin typeface="Arial CE" pitchFamily="34" charset="0"/>
                <a:cs typeface="Arial CE" pitchFamily="34" charset="0"/>
              </a:rPr>
              <a:t>tworzenie</a:t>
            </a:r>
          </a:p>
        </p:txBody>
      </p:sp>
      <p:sp>
        <p:nvSpPr>
          <p:cNvPr id="11274" name="TextBox 16"/>
          <p:cNvSpPr txBox="1">
            <a:spLocks noChangeArrowheads="1"/>
          </p:cNvSpPr>
          <p:nvPr/>
        </p:nvSpPr>
        <p:spPr bwMode="auto">
          <a:xfrm>
            <a:off x="3203575" y="2555056"/>
            <a:ext cx="32400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pl-PL" sz="2400" b="1" dirty="0">
                <a:solidFill>
                  <a:schemeClr val="bg1"/>
                </a:solidFill>
                <a:latin typeface="Arial CE" pitchFamily="34" charset="0"/>
                <a:cs typeface="Arial CE" pitchFamily="34" charset="0"/>
              </a:rPr>
              <a:t>gromadzene</a:t>
            </a:r>
          </a:p>
        </p:txBody>
      </p:sp>
      <p:sp>
        <p:nvSpPr>
          <p:cNvPr id="11275" name="TextBox 17"/>
          <p:cNvSpPr txBox="1">
            <a:spLocks noChangeArrowheads="1"/>
          </p:cNvSpPr>
          <p:nvPr/>
        </p:nvSpPr>
        <p:spPr bwMode="auto">
          <a:xfrm>
            <a:off x="3203575" y="3348038"/>
            <a:ext cx="32400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pl-PL" sz="2400" b="1" dirty="0" smtClean="0">
                <a:solidFill>
                  <a:schemeClr val="bg1"/>
                </a:solidFill>
                <a:latin typeface="Arial CE" pitchFamily="34" charset="0"/>
                <a:cs typeface="Arial CE" pitchFamily="34" charset="0"/>
              </a:rPr>
              <a:t>przetwarzanie</a:t>
            </a:r>
            <a:endParaRPr lang="pl-PL" sz="2400" b="1" dirty="0">
              <a:solidFill>
                <a:schemeClr val="bg1"/>
              </a:solidFill>
              <a:latin typeface="Arial CE" pitchFamily="34" charset="0"/>
              <a:cs typeface="Arial CE" pitchFamily="34" charset="0"/>
            </a:endParaRPr>
          </a:p>
        </p:txBody>
      </p:sp>
      <p:sp>
        <p:nvSpPr>
          <p:cNvPr id="11276" name="TextBox 18"/>
          <p:cNvSpPr txBox="1">
            <a:spLocks noChangeArrowheads="1"/>
          </p:cNvSpPr>
          <p:nvPr/>
        </p:nvSpPr>
        <p:spPr bwMode="auto">
          <a:xfrm>
            <a:off x="3203575" y="4283075"/>
            <a:ext cx="32400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pl-PL" sz="2400" b="1" dirty="0">
                <a:solidFill>
                  <a:schemeClr val="bg1"/>
                </a:solidFill>
                <a:latin typeface="Arial CE" pitchFamily="34" charset="0"/>
                <a:cs typeface="Arial CE" pitchFamily="34" charset="0"/>
              </a:rPr>
              <a:t>selekcja i filtrowanie</a:t>
            </a:r>
          </a:p>
        </p:txBody>
      </p:sp>
      <p:sp>
        <p:nvSpPr>
          <p:cNvPr id="11277" name="TextBox 19"/>
          <p:cNvSpPr txBox="1">
            <a:spLocks noChangeArrowheads="1"/>
          </p:cNvSpPr>
          <p:nvPr/>
        </p:nvSpPr>
        <p:spPr bwMode="auto">
          <a:xfrm>
            <a:off x="3203575" y="5148263"/>
            <a:ext cx="32400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pl-PL" sz="2400" b="1" dirty="0">
                <a:solidFill>
                  <a:schemeClr val="bg1"/>
                </a:solidFill>
                <a:latin typeface="Arial CE" pitchFamily="34" charset="0"/>
                <a:cs typeface="Arial CE" pitchFamily="34" charset="0"/>
              </a:rPr>
              <a:t>przesyłanie</a:t>
            </a:r>
          </a:p>
        </p:txBody>
      </p:sp>
      <p:sp>
        <p:nvSpPr>
          <p:cNvPr id="21" name="AutoShape 1054"/>
          <p:cNvSpPr>
            <a:spLocks noChangeArrowheads="1"/>
          </p:cNvSpPr>
          <p:nvPr/>
        </p:nvSpPr>
        <p:spPr bwMode="auto">
          <a:xfrm>
            <a:off x="1908175" y="2624138"/>
            <a:ext cx="9144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135492003 h 21600"/>
              <a:gd name="T4" fmla="*/ 2147483647 w 21600"/>
              <a:gd name="T5" fmla="*/ 270984006 h 21600"/>
              <a:gd name="T6" fmla="*/ 2147483647 w 21600"/>
              <a:gd name="T7" fmla="*/ 135492003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0">
            <a:gsLst>
              <a:gs pos="0">
                <a:srgbClr val="000000"/>
              </a:gs>
              <a:gs pos="100000">
                <a:srgbClr val="FFFF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pl-PL"/>
          </a:p>
        </p:txBody>
      </p:sp>
      <p:sp>
        <p:nvSpPr>
          <p:cNvPr id="22" name="AutoShape 1054"/>
          <p:cNvSpPr>
            <a:spLocks noChangeArrowheads="1"/>
          </p:cNvSpPr>
          <p:nvPr/>
        </p:nvSpPr>
        <p:spPr bwMode="auto">
          <a:xfrm>
            <a:off x="1908175" y="3487738"/>
            <a:ext cx="9144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135492003 h 21600"/>
              <a:gd name="T4" fmla="*/ 2147483647 w 21600"/>
              <a:gd name="T5" fmla="*/ 270984006 h 21600"/>
              <a:gd name="T6" fmla="*/ 2147483647 w 21600"/>
              <a:gd name="T7" fmla="*/ 135492003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0">
            <a:gsLst>
              <a:gs pos="0">
                <a:srgbClr val="000000"/>
              </a:gs>
              <a:gs pos="100000">
                <a:srgbClr val="FFFF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pl-PL"/>
          </a:p>
        </p:txBody>
      </p:sp>
      <p:sp>
        <p:nvSpPr>
          <p:cNvPr id="23" name="AutoShape 1054"/>
          <p:cNvSpPr>
            <a:spLocks noChangeArrowheads="1"/>
          </p:cNvSpPr>
          <p:nvPr/>
        </p:nvSpPr>
        <p:spPr bwMode="auto">
          <a:xfrm>
            <a:off x="1908175" y="4352925"/>
            <a:ext cx="9144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135492003 h 21600"/>
              <a:gd name="T4" fmla="*/ 2147483647 w 21600"/>
              <a:gd name="T5" fmla="*/ 270984006 h 21600"/>
              <a:gd name="T6" fmla="*/ 2147483647 w 21600"/>
              <a:gd name="T7" fmla="*/ 135492003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0">
            <a:gsLst>
              <a:gs pos="0">
                <a:srgbClr val="000000"/>
              </a:gs>
              <a:gs pos="100000">
                <a:srgbClr val="FFFF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pl-PL"/>
          </a:p>
        </p:txBody>
      </p:sp>
      <p:sp>
        <p:nvSpPr>
          <p:cNvPr id="24" name="AutoShape 1054"/>
          <p:cNvSpPr>
            <a:spLocks noChangeArrowheads="1"/>
          </p:cNvSpPr>
          <p:nvPr/>
        </p:nvSpPr>
        <p:spPr bwMode="auto">
          <a:xfrm>
            <a:off x="1908175" y="5216525"/>
            <a:ext cx="9144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135492003 h 21600"/>
              <a:gd name="T4" fmla="*/ 2147483647 w 21600"/>
              <a:gd name="T5" fmla="*/ 270984006 h 21600"/>
              <a:gd name="T6" fmla="*/ 2147483647 w 21600"/>
              <a:gd name="T7" fmla="*/ 135492003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0">
            <a:gsLst>
              <a:gs pos="0">
                <a:srgbClr val="000000"/>
              </a:gs>
              <a:gs pos="100000">
                <a:srgbClr val="FFFF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3" grpId="0"/>
      <p:bldP spid="11274" grpId="0"/>
      <p:bldP spid="11275" grpId="0"/>
      <p:bldP spid="11276" grpId="0"/>
      <p:bldP spid="1127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55650" y="549275"/>
            <a:ext cx="8353425" cy="646113"/>
          </a:xfrm>
          <a:prstGeom prst="rect">
            <a:avLst/>
          </a:prstGeom>
          <a:noFill/>
          <a:effectLst>
            <a:outerShdw dir="5580000" sx="26000" sy="26000" algn="tl" rotWithShape="0">
              <a:srgbClr val="FFFF00">
                <a:alpha val="10000"/>
              </a:srgb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600" i="1" dirty="0">
                <a:solidFill>
                  <a:schemeClr val="bg1"/>
                </a:solidFill>
                <a:effectLst>
                  <a:outerShdw blurRad="50800" dist="38100" algn="l" rotWithShape="0">
                    <a:srgbClr val="FFFF00"/>
                  </a:outerShdw>
                </a:effectLst>
                <a:latin typeface="Cooper Black" pitchFamily="18" charset="0"/>
                <a:cs typeface="Aharoni" pitchFamily="2" charset="-79"/>
              </a:rPr>
              <a:t>Informacja – jak do nas dociera ? </a:t>
            </a: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3227604884"/>
              </p:ext>
            </p:extLst>
          </p:nvPr>
        </p:nvGraphicFramePr>
        <p:xfrm>
          <a:off x="539552" y="1615824"/>
          <a:ext cx="8136904" cy="4981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2FDA629A-33E4-4185-86F2-CE18110315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4">
                                            <p:graphicEl>
                                              <a:dgm id="{2FDA629A-33E4-4185-86F2-CE18110315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402277F9-8F51-424B-A212-F14663F62B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4">
                                            <p:graphicEl>
                                              <a:dgm id="{402277F9-8F51-424B-A212-F14663F62B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CCABBEE6-5EE4-4587-ACD1-BC724DF98A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4">
                                            <p:graphicEl>
                                              <a:dgm id="{CCABBEE6-5EE4-4587-ACD1-BC724DF98A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AA9C14B5-A6A7-4F46-BFF8-F690BCF4C3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4">
                                            <p:graphicEl>
                                              <a:dgm id="{AA9C14B5-A6A7-4F46-BFF8-F690BCF4C3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709EF595-7200-4583-B601-05F393D09F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4">
                                            <p:graphicEl>
                                              <a:dgm id="{709EF595-7200-4583-B601-05F393D09F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A88C7E08-76DD-4720-ADD2-37FF7FC2DC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4">
                                            <p:graphicEl>
                                              <a:dgm id="{A88C7E08-76DD-4720-ADD2-37FF7FC2DC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AE187380-018F-4991-B772-A48A1EA493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14">
                                            <p:graphicEl>
                                              <a:dgm id="{AE187380-018F-4991-B772-A48A1EA493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E8AF70FD-57D8-443A-B582-005991851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14">
                                            <p:graphicEl>
                                              <a:dgm id="{E8AF70FD-57D8-443A-B582-005991851F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A554F159-906B-4C37-8238-0C5ED6B953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14">
                                            <p:graphicEl>
                                              <a:dgm id="{A554F159-906B-4C37-8238-0C5ED6B953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772400" cy="1362456"/>
          </a:xfrm>
        </p:spPr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ĆWICZENIA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276872"/>
            <a:ext cx="8362128" cy="1509712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pl-PL" sz="2800" b="1" dirty="0" smtClean="0">
                <a:solidFill>
                  <a:schemeClr val="tx2">
                    <a:lumMod val="10000"/>
                  </a:schemeClr>
                </a:solidFill>
                <a:latin typeface="Arial CE" pitchFamily="34" charset="0"/>
                <a:cs typeface="Arial CE" pitchFamily="34" charset="0"/>
              </a:rPr>
              <a:t>Wykorzystując dowolne portale i stony www zaplanuj podróż pociągiem z Krakowa do Augustowa.</a:t>
            </a:r>
          </a:p>
          <a:p>
            <a:pPr marL="514350" indent="-514350">
              <a:buAutoNum type="alphaLcParenR"/>
            </a:pPr>
            <a:r>
              <a:rPr lang="pl-PL" sz="2800" b="1" dirty="0" smtClean="0">
                <a:solidFill>
                  <a:schemeClr val="tx2">
                    <a:lumMod val="10000"/>
                  </a:schemeClr>
                </a:solidFill>
                <a:latin typeface="Arial CE" pitchFamily="34" charset="0"/>
                <a:cs typeface="Arial CE" pitchFamily="34" charset="0"/>
              </a:rPr>
              <a:t>Wariant najtańszy</a:t>
            </a:r>
          </a:p>
          <a:p>
            <a:pPr marL="514350" indent="-514350">
              <a:buAutoNum type="alphaLcParenR"/>
            </a:pPr>
            <a:r>
              <a:rPr lang="pl-PL" sz="2800" b="1" dirty="0" smtClean="0">
                <a:solidFill>
                  <a:schemeClr val="tx2">
                    <a:lumMod val="10000"/>
                  </a:schemeClr>
                </a:solidFill>
                <a:latin typeface="Arial CE" pitchFamily="34" charset="0"/>
                <a:cs typeface="Arial CE" pitchFamily="34" charset="0"/>
              </a:rPr>
              <a:t>Wariant najszybszy</a:t>
            </a:r>
          </a:p>
          <a:p>
            <a:pPr marL="514350" indent="-514350">
              <a:buFont typeface="Wingdings 2" pitchFamily="18" charset="2"/>
              <a:buAutoNum type="alphaLcParenR"/>
            </a:pPr>
            <a:r>
              <a:rPr lang="pl-PL" sz="2800" b="1" dirty="0">
                <a:solidFill>
                  <a:schemeClr val="tx2">
                    <a:lumMod val="10000"/>
                  </a:schemeClr>
                </a:solidFill>
                <a:latin typeface="Arial CE" pitchFamily="34" charset="0"/>
                <a:cs typeface="Arial CE" pitchFamily="34" charset="0"/>
              </a:rPr>
              <a:t>Zanotuj </a:t>
            </a:r>
            <a:r>
              <a:rPr lang="pl-PL" sz="2800" b="1">
                <a:solidFill>
                  <a:schemeClr val="tx2">
                    <a:lumMod val="10000"/>
                  </a:schemeClr>
                </a:solidFill>
                <a:latin typeface="Arial CE" pitchFamily="34" charset="0"/>
                <a:cs typeface="Arial CE" pitchFamily="34" charset="0"/>
              </a:rPr>
              <a:t>stacje </a:t>
            </a:r>
            <a:r>
              <a:rPr lang="pl-PL" sz="2800" b="1" smtClean="0">
                <a:solidFill>
                  <a:schemeClr val="tx2">
                    <a:lumMod val="10000"/>
                  </a:schemeClr>
                </a:solidFill>
                <a:latin typeface="Arial CE" pitchFamily="34" charset="0"/>
                <a:cs typeface="Arial CE" pitchFamily="34" charset="0"/>
              </a:rPr>
              <a:t>przesiadkowe </a:t>
            </a:r>
            <a:r>
              <a:rPr lang="pl-PL" sz="2800" b="1" dirty="0">
                <a:solidFill>
                  <a:schemeClr val="tx2">
                    <a:lumMod val="10000"/>
                  </a:schemeClr>
                </a:solidFill>
                <a:latin typeface="Arial CE" pitchFamily="34" charset="0"/>
                <a:cs typeface="Arial CE" pitchFamily="34" charset="0"/>
              </a:rPr>
              <a:t>i rodzaje pociągów</a:t>
            </a:r>
            <a:r>
              <a:rPr lang="pl-PL" sz="2800" b="1" dirty="0" smtClean="0">
                <a:solidFill>
                  <a:schemeClr val="tx2">
                    <a:lumMod val="10000"/>
                  </a:schemeClr>
                </a:solidFill>
                <a:latin typeface="Arial CE" pitchFamily="34" charset="0"/>
                <a:cs typeface="Arial CE" pitchFamily="34" charset="0"/>
              </a:rPr>
              <a:t>.</a:t>
            </a:r>
          </a:p>
          <a:p>
            <a:pPr marL="514350" indent="-514350">
              <a:buFont typeface="Wingdings 2" pitchFamily="18" charset="2"/>
              <a:buAutoNum type="alphaLcParenR"/>
            </a:pPr>
            <a:r>
              <a:rPr lang="pl-PL" sz="2800" b="1" dirty="0" smtClean="0">
                <a:solidFill>
                  <a:schemeClr val="tx2">
                    <a:lumMod val="10000"/>
                  </a:schemeClr>
                </a:solidFill>
                <a:latin typeface="Arial CE" pitchFamily="34" charset="0"/>
                <a:cs typeface="Arial CE" pitchFamily="34" charset="0"/>
              </a:rPr>
              <a:t>Jakie są warunki i ceny przewozu rowerów</a:t>
            </a:r>
          </a:p>
          <a:p>
            <a:endParaRPr lang="pl-PL" sz="2800" b="1" dirty="0">
              <a:solidFill>
                <a:schemeClr val="tx2">
                  <a:lumMod val="10000"/>
                </a:schemeClr>
              </a:solidFill>
              <a:latin typeface="Arial CE" pitchFamily="34" charset="0"/>
              <a:cs typeface="Arial CE" pitchFamily="34" charset="0"/>
            </a:endParaRPr>
          </a:p>
          <a:p>
            <a:pPr marL="514350" indent="-514350">
              <a:buAutoNum type="alphaLcParenR"/>
            </a:pPr>
            <a:endParaRPr lang="pl-PL" sz="2800" b="1" dirty="0" smtClean="0">
              <a:solidFill>
                <a:schemeClr val="tx2">
                  <a:lumMod val="10000"/>
                </a:schemeClr>
              </a:solidFill>
              <a:latin typeface="Arial CE" pitchFamily="34" charset="0"/>
              <a:cs typeface="Arial C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87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385</TotalTime>
  <Words>171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ĆWICZENIA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Maciek</dc:creator>
  <cp:lastModifiedBy>Maciek</cp:lastModifiedBy>
  <cp:revision>31</cp:revision>
  <dcterms:created xsi:type="dcterms:W3CDTF">2013-07-08T18:16:15Z</dcterms:created>
  <dcterms:modified xsi:type="dcterms:W3CDTF">2013-09-19T09:21:21Z</dcterms:modified>
</cp:coreProperties>
</file>