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7" r:id="rId2"/>
    <p:sldId id="258" r:id="rId3"/>
    <p:sldId id="259" r:id="rId4"/>
    <p:sldId id="260" r:id="rId5"/>
    <p:sldId id="261" r:id="rId6"/>
    <p:sldId id="262" r:id="rId7"/>
    <p:sldId id="264" r:id="rId8"/>
    <p:sldId id="265" r:id="rId9"/>
    <p:sldId id="263" r:id="rId10"/>
    <p:sldId id="267" r:id="rId11"/>
    <p:sldId id="266" r:id="rId12"/>
    <p:sldId id="268" r:id="rId13"/>
    <p:sldId id="270" r:id="rId14"/>
    <p:sldId id="271" r:id="rId15"/>
    <p:sldId id="272" r:id="rId16"/>
    <p:sldId id="273" r:id="rId17"/>
    <p:sldId id="275" r:id="rId18"/>
    <p:sldId id="274" r:id="rId19"/>
    <p:sldId id="277" r:id="rId20"/>
    <p:sldId id="276" r:id="rId21"/>
    <p:sldId id="27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E40D2"/>
    <a:srgbClr val="695898"/>
    <a:srgbClr val="476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2" autoAdjust="0"/>
    <p:restoredTop sz="94590" autoAdjust="0"/>
  </p:normalViewPr>
  <p:slideViewPr>
    <p:cSldViewPr>
      <p:cViewPr varScale="1">
        <p:scale>
          <a:sx n="70" d="100"/>
          <a:sy n="70" d="100"/>
        </p:scale>
        <p:origin x="-158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75D765-23EA-42D6-99F3-FF7147E49601}"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pl-PL"/>
        </a:p>
      </dgm:t>
    </dgm:pt>
    <dgm:pt modelId="{8EDCF35C-A9D1-447C-A3E6-D4BFF7E2616E}">
      <dgm:prSet phldrT="[Text]">
        <dgm:style>
          <a:lnRef idx="0">
            <a:schemeClr val="accent5"/>
          </a:lnRef>
          <a:fillRef idx="3">
            <a:schemeClr val="accent5"/>
          </a:fillRef>
          <a:effectRef idx="3">
            <a:schemeClr val="accent5"/>
          </a:effectRef>
          <a:fontRef idx="minor">
            <a:schemeClr val="lt1"/>
          </a:fontRef>
        </dgm:style>
      </dgm:prSet>
      <dgm:spPr/>
      <dgm:t>
        <a:bodyPr/>
        <a:lstStyle/>
        <a:p>
          <a:r>
            <a:rPr lang="pl-PL" b="1" dirty="0" smtClean="0">
              <a:solidFill>
                <a:schemeClr val="bg2">
                  <a:lumMod val="20000"/>
                  <a:lumOff val="80000"/>
                </a:schemeClr>
              </a:solidFill>
            </a:rPr>
            <a:t>Projekt programu</a:t>
          </a:r>
          <a:endParaRPr lang="pl-PL" b="1" dirty="0">
            <a:solidFill>
              <a:schemeClr val="bg2">
                <a:lumMod val="20000"/>
                <a:lumOff val="80000"/>
              </a:schemeClr>
            </a:solidFill>
          </a:endParaRPr>
        </a:p>
      </dgm:t>
    </dgm:pt>
    <dgm:pt modelId="{02284EE4-867F-4FAD-8289-C1212CA12DF3}" type="parTrans" cxnId="{3C648F20-ED0A-4E9A-9048-F78DE6C5CCF9}">
      <dgm:prSet/>
      <dgm:spPr/>
      <dgm:t>
        <a:bodyPr/>
        <a:lstStyle/>
        <a:p>
          <a:endParaRPr lang="pl-PL" b="1"/>
        </a:p>
      </dgm:t>
    </dgm:pt>
    <dgm:pt modelId="{063121CA-7186-4673-A70C-0C664C6D893A}" type="sibTrans" cxnId="{3C648F20-ED0A-4E9A-9048-F78DE6C5CCF9}">
      <dgm:prSet/>
      <dgm:spPr/>
      <dgm:t>
        <a:bodyPr/>
        <a:lstStyle/>
        <a:p>
          <a:endParaRPr lang="pl-PL" b="1"/>
        </a:p>
      </dgm:t>
    </dgm:pt>
    <dgm:pt modelId="{D5E140EF-AE38-4732-A0CF-88A188029AE3}">
      <dgm:prSet phldrT="[Text]"/>
      <dgm:spPr/>
      <dgm:t>
        <a:bodyPr/>
        <a:lstStyle/>
        <a:p>
          <a:r>
            <a:rPr lang="pl-PL" b="1" dirty="0" smtClean="0"/>
            <a:t>Konstrukcja algorytmu wg którego napiszemy program</a:t>
          </a:r>
          <a:endParaRPr lang="pl-PL" b="1" dirty="0"/>
        </a:p>
      </dgm:t>
    </dgm:pt>
    <dgm:pt modelId="{D162F143-7BFB-4160-9A9E-FBB86EA055C9}" type="parTrans" cxnId="{588F4FBD-7DEE-45A1-BC6A-4E02FC7CF420}">
      <dgm:prSet/>
      <dgm:spPr/>
      <dgm:t>
        <a:bodyPr/>
        <a:lstStyle/>
        <a:p>
          <a:endParaRPr lang="pl-PL" b="1"/>
        </a:p>
      </dgm:t>
    </dgm:pt>
    <dgm:pt modelId="{0BBC7D58-3F6C-4C53-B254-005E0D7C5607}" type="sibTrans" cxnId="{588F4FBD-7DEE-45A1-BC6A-4E02FC7CF420}">
      <dgm:prSet/>
      <dgm:spPr/>
      <dgm:t>
        <a:bodyPr/>
        <a:lstStyle/>
        <a:p>
          <a:endParaRPr lang="pl-PL" b="1"/>
        </a:p>
      </dgm:t>
    </dgm:pt>
    <dgm:pt modelId="{F4060665-51A7-4A75-AF52-2545007E1FCA}">
      <dgm:prSet phldrT="[Text]"/>
      <dgm:spPr/>
      <dgm:t>
        <a:bodyPr/>
        <a:lstStyle/>
        <a:p>
          <a:r>
            <a:rPr lang="pl-PL" b="1" dirty="0" smtClean="0"/>
            <a:t>Nie wymaga komputera</a:t>
          </a:r>
          <a:endParaRPr lang="pl-PL" b="1" dirty="0"/>
        </a:p>
      </dgm:t>
    </dgm:pt>
    <dgm:pt modelId="{F27F0865-85E7-41CA-BFB0-CA98214EE89B}" type="parTrans" cxnId="{0E74D010-3E1A-4D05-A8EC-629CF1AEB5B1}">
      <dgm:prSet/>
      <dgm:spPr/>
      <dgm:t>
        <a:bodyPr/>
        <a:lstStyle/>
        <a:p>
          <a:endParaRPr lang="pl-PL" b="1"/>
        </a:p>
      </dgm:t>
    </dgm:pt>
    <dgm:pt modelId="{21B719CB-E67B-4AAD-8BBA-5B951DE1A235}" type="sibTrans" cxnId="{0E74D010-3E1A-4D05-A8EC-629CF1AEB5B1}">
      <dgm:prSet/>
      <dgm:spPr/>
      <dgm:t>
        <a:bodyPr/>
        <a:lstStyle/>
        <a:p>
          <a:endParaRPr lang="pl-PL" b="1"/>
        </a:p>
      </dgm:t>
    </dgm:pt>
    <dgm:pt modelId="{A5C7921E-C226-4006-BE38-66055831C0AD}">
      <dgm:prSet phldrT="[Text]">
        <dgm:style>
          <a:lnRef idx="0">
            <a:schemeClr val="accent5"/>
          </a:lnRef>
          <a:fillRef idx="3">
            <a:schemeClr val="accent5"/>
          </a:fillRef>
          <a:effectRef idx="3">
            <a:schemeClr val="accent5"/>
          </a:effectRef>
          <a:fontRef idx="minor">
            <a:schemeClr val="lt1"/>
          </a:fontRef>
        </dgm:style>
      </dgm:prSet>
      <dgm:spPr/>
      <dgm:t>
        <a:bodyPr/>
        <a:lstStyle/>
        <a:p>
          <a:r>
            <a:rPr lang="pl-PL" b="1" dirty="0" smtClean="0">
              <a:solidFill>
                <a:schemeClr val="bg2">
                  <a:lumMod val="20000"/>
                  <a:lumOff val="80000"/>
                </a:schemeClr>
              </a:solidFill>
            </a:rPr>
            <a:t>Zapis programu</a:t>
          </a:r>
          <a:endParaRPr lang="pl-PL" b="1" dirty="0">
            <a:solidFill>
              <a:schemeClr val="bg2">
                <a:lumMod val="20000"/>
                <a:lumOff val="80000"/>
              </a:schemeClr>
            </a:solidFill>
          </a:endParaRPr>
        </a:p>
      </dgm:t>
    </dgm:pt>
    <dgm:pt modelId="{4858981C-A13E-486E-89BC-6FB73191986F}" type="parTrans" cxnId="{663EA7A3-3CE4-4FEB-8B62-0BC3A1B04AB9}">
      <dgm:prSet/>
      <dgm:spPr/>
      <dgm:t>
        <a:bodyPr/>
        <a:lstStyle/>
        <a:p>
          <a:endParaRPr lang="pl-PL" b="1"/>
        </a:p>
      </dgm:t>
    </dgm:pt>
    <dgm:pt modelId="{9E2035B2-36AB-47C0-93C1-6D90D06DC42C}" type="sibTrans" cxnId="{663EA7A3-3CE4-4FEB-8B62-0BC3A1B04AB9}">
      <dgm:prSet/>
      <dgm:spPr/>
      <dgm:t>
        <a:bodyPr/>
        <a:lstStyle/>
        <a:p>
          <a:endParaRPr lang="pl-PL" b="1"/>
        </a:p>
      </dgm:t>
    </dgm:pt>
    <dgm:pt modelId="{54469F07-BFC9-42A9-A5C6-2D096ED78B41}">
      <dgm:prSet phldrT="[Text]"/>
      <dgm:spPr/>
      <dgm:t>
        <a:bodyPr/>
        <a:lstStyle/>
        <a:p>
          <a:r>
            <a:rPr lang="pl-PL" b="1" dirty="0" smtClean="0"/>
            <a:t>zapis w edytorze, podział na zadania funkcjonalne (wprowadzanie,obliczenia)</a:t>
          </a:r>
          <a:endParaRPr lang="pl-PL" b="1" dirty="0"/>
        </a:p>
      </dgm:t>
    </dgm:pt>
    <dgm:pt modelId="{7E9C6D4C-F4BC-41D2-98AF-B6F28E88463F}" type="parTrans" cxnId="{0D9DB05E-0F37-4CE2-A1A4-BE4604C1E1DC}">
      <dgm:prSet/>
      <dgm:spPr/>
      <dgm:t>
        <a:bodyPr/>
        <a:lstStyle/>
        <a:p>
          <a:endParaRPr lang="pl-PL" b="1"/>
        </a:p>
      </dgm:t>
    </dgm:pt>
    <dgm:pt modelId="{CE633C0D-82BD-4C63-9D71-FD691171EBB6}" type="sibTrans" cxnId="{0D9DB05E-0F37-4CE2-A1A4-BE4604C1E1DC}">
      <dgm:prSet/>
      <dgm:spPr/>
      <dgm:t>
        <a:bodyPr/>
        <a:lstStyle/>
        <a:p>
          <a:endParaRPr lang="pl-PL" b="1"/>
        </a:p>
      </dgm:t>
    </dgm:pt>
    <dgm:pt modelId="{AE12F97D-3B9A-4B11-ABD1-BFA258EB0373}">
      <dgm:prSet phldrT="[Text]"/>
      <dgm:spPr/>
      <dgm:t>
        <a:bodyPr/>
        <a:lstStyle/>
        <a:p>
          <a:r>
            <a:rPr lang="pl-PL" b="1" dirty="0" smtClean="0"/>
            <a:t>Kompilacja – przetwarzanie kodu źródłowego na maszynowy zrozumiały dla komputera</a:t>
          </a:r>
          <a:endParaRPr lang="pl-PL" b="1" dirty="0"/>
        </a:p>
      </dgm:t>
    </dgm:pt>
    <dgm:pt modelId="{D07CE52B-5B2F-48D3-89A7-C26DD345DAE9}" type="parTrans" cxnId="{028E81A7-D114-456C-A200-95A821A58FB0}">
      <dgm:prSet/>
      <dgm:spPr/>
      <dgm:t>
        <a:bodyPr/>
        <a:lstStyle/>
        <a:p>
          <a:endParaRPr lang="pl-PL" b="1"/>
        </a:p>
      </dgm:t>
    </dgm:pt>
    <dgm:pt modelId="{3B5C0D8D-B862-44AA-8864-EBE58720C27D}" type="sibTrans" cxnId="{028E81A7-D114-456C-A200-95A821A58FB0}">
      <dgm:prSet/>
      <dgm:spPr/>
      <dgm:t>
        <a:bodyPr/>
        <a:lstStyle/>
        <a:p>
          <a:endParaRPr lang="pl-PL" b="1"/>
        </a:p>
      </dgm:t>
    </dgm:pt>
    <dgm:pt modelId="{B2F11745-1448-409A-B203-17E9AB15733C}">
      <dgm:prSet phldrT="[Text]">
        <dgm:style>
          <a:lnRef idx="0">
            <a:schemeClr val="accent5"/>
          </a:lnRef>
          <a:fillRef idx="3">
            <a:schemeClr val="accent5"/>
          </a:fillRef>
          <a:effectRef idx="3">
            <a:schemeClr val="accent5"/>
          </a:effectRef>
          <a:fontRef idx="minor">
            <a:schemeClr val="lt1"/>
          </a:fontRef>
        </dgm:style>
      </dgm:prSet>
      <dgm:spPr/>
      <dgm:t>
        <a:bodyPr/>
        <a:lstStyle/>
        <a:p>
          <a:r>
            <a:rPr lang="pl-PL" b="1" dirty="0" smtClean="0">
              <a:solidFill>
                <a:schemeClr val="bg2">
                  <a:lumMod val="20000"/>
                  <a:lumOff val="80000"/>
                </a:schemeClr>
              </a:solidFill>
            </a:rPr>
            <a:t>Testowanie programu</a:t>
          </a:r>
          <a:endParaRPr lang="pl-PL" b="1" dirty="0">
            <a:solidFill>
              <a:schemeClr val="bg2">
                <a:lumMod val="20000"/>
                <a:lumOff val="80000"/>
              </a:schemeClr>
            </a:solidFill>
          </a:endParaRPr>
        </a:p>
      </dgm:t>
    </dgm:pt>
    <dgm:pt modelId="{D5234F48-B72F-40D0-907F-659FCA52DE09}" type="parTrans" cxnId="{BD1C33DC-4179-4C35-A017-32A1CB0DA64B}">
      <dgm:prSet/>
      <dgm:spPr/>
      <dgm:t>
        <a:bodyPr/>
        <a:lstStyle/>
        <a:p>
          <a:endParaRPr lang="pl-PL" b="1"/>
        </a:p>
      </dgm:t>
    </dgm:pt>
    <dgm:pt modelId="{2EBDA125-77A7-439D-B96E-815F4AD28787}" type="sibTrans" cxnId="{BD1C33DC-4179-4C35-A017-32A1CB0DA64B}">
      <dgm:prSet/>
      <dgm:spPr/>
      <dgm:t>
        <a:bodyPr/>
        <a:lstStyle/>
        <a:p>
          <a:endParaRPr lang="pl-PL" b="1"/>
        </a:p>
      </dgm:t>
    </dgm:pt>
    <dgm:pt modelId="{FCCD40D7-B880-43CB-8FEC-45C3FDA8F0C0}">
      <dgm:prSet phldrT="[Text]"/>
      <dgm:spPr/>
      <dgm:t>
        <a:bodyPr/>
        <a:lstStyle/>
        <a:p>
          <a:r>
            <a:rPr lang="pl-PL" b="1" dirty="0" smtClean="0"/>
            <a:t>Określa dane, wynik i sposób rozwiazania</a:t>
          </a:r>
          <a:endParaRPr lang="pl-PL" b="1" dirty="0"/>
        </a:p>
      </dgm:t>
    </dgm:pt>
    <dgm:pt modelId="{B3466810-30C6-480F-B03F-0BE9185D13F1}" type="parTrans" cxnId="{2DF07910-8F65-46CC-937D-7C9F68995C10}">
      <dgm:prSet/>
      <dgm:spPr/>
      <dgm:t>
        <a:bodyPr/>
        <a:lstStyle/>
        <a:p>
          <a:endParaRPr lang="pl-PL"/>
        </a:p>
      </dgm:t>
    </dgm:pt>
    <dgm:pt modelId="{1ED12CF5-EE5B-4020-B9C1-81D334209CEE}" type="sibTrans" cxnId="{2DF07910-8F65-46CC-937D-7C9F68995C10}">
      <dgm:prSet/>
      <dgm:spPr/>
      <dgm:t>
        <a:bodyPr/>
        <a:lstStyle/>
        <a:p>
          <a:endParaRPr lang="pl-PL"/>
        </a:p>
      </dgm:t>
    </dgm:pt>
    <dgm:pt modelId="{B6C7BC04-E057-423A-9A37-9387A48740F7}">
      <dgm:prSet/>
      <dgm:spPr/>
      <dgm:t>
        <a:bodyPr/>
        <a:lstStyle/>
        <a:p>
          <a:r>
            <a:rPr lang="pl-PL" b="1" i="0" dirty="0" smtClean="0"/>
            <a:t>Najtrudniejsza część programowania</a:t>
          </a:r>
          <a:endParaRPr lang="pl-PL" b="1" i="0" dirty="0"/>
        </a:p>
      </dgm:t>
    </dgm:pt>
    <dgm:pt modelId="{89B38A8F-D463-44A7-93E1-654F043D984F}" type="parTrans" cxnId="{92E38C97-EE9E-4AA1-8160-179341E2E7DB}">
      <dgm:prSet/>
      <dgm:spPr/>
      <dgm:t>
        <a:bodyPr/>
        <a:lstStyle/>
        <a:p>
          <a:endParaRPr lang="pl-PL"/>
        </a:p>
      </dgm:t>
    </dgm:pt>
    <dgm:pt modelId="{5FBCD6A0-B9ED-4348-A5D3-68CC7BEDD876}" type="sibTrans" cxnId="{92E38C97-EE9E-4AA1-8160-179341E2E7DB}">
      <dgm:prSet/>
      <dgm:spPr/>
      <dgm:t>
        <a:bodyPr/>
        <a:lstStyle/>
        <a:p>
          <a:endParaRPr lang="pl-PL"/>
        </a:p>
      </dgm:t>
    </dgm:pt>
    <dgm:pt modelId="{7612D841-A6F5-490F-80C3-00C23943D73F}">
      <dgm:prSet/>
      <dgm:spPr/>
      <dgm:t>
        <a:bodyPr/>
        <a:lstStyle/>
        <a:p>
          <a:r>
            <a:rPr lang="pl-PL" b="1" i="0" dirty="0" smtClean="0"/>
            <a:t>Symulacja błędów uzytkownika</a:t>
          </a:r>
          <a:endParaRPr lang="pl-PL" b="1" i="0" dirty="0"/>
        </a:p>
      </dgm:t>
    </dgm:pt>
    <dgm:pt modelId="{F296EF9B-C9A2-41DC-AB8D-617CC63890F7}" type="parTrans" cxnId="{BF074BB6-CC06-4E10-8907-4E36EC5405C0}">
      <dgm:prSet/>
      <dgm:spPr/>
      <dgm:t>
        <a:bodyPr/>
        <a:lstStyle/>
        <a:p>
          <a:endParaRPr lang="pl-PL"/>
        </a:p>
      </dgm:t>
    </dgm:pt>
    <dgm:pt modelId="{1D2DED2D-12DA-446B-B85A-4FCB071F1B51}" type="sibTrans" cxnId="{BF074BB6-CC06-4E10-8907-4E36EC5405C0}">
      <dgm:prSet/>
      <dgm:spPr/>
      <dgm:t>
        <a:bodyPr/>
        <a:lstStyle/>
        <a:p>
          <a:endParaRPr lang="pl-PL"/>
        </a:p>
      </dgm:t>
    </dgm:pt>
    <dgm:pt modelId="{834F0611-DAAF-4535-A6DE-2DA9016C2C12}">
      <dgm:prSet/>
      <dgm:spPr/>
      <dgm:t>
        <a:bodyPr/>
        <a:lstStyle/>
        <a:p>
          <a:r>
            <a:rPr lang="pl-PL" b="1" i="0" dirty="0" smtClean="0"/>
            <a:t>Sprawdzanie poprawności wyników</a:t>
          </a:r>
          <a:endParaRPr lang="pl-PL" b="1" i="0" dirty="0"/>
        </a:p>
      </dgm:t>
    </dgm:pt>
    <dgm:pt modelId="{3D981796-E5B3-4430-A161-ABB0D6366DF8}" type="parTrans" cxnId="{38630672-26F4-4666-BA7C-19B399DCA5DC}">
      <dgm:prSet/>
      <dgm:spPr/>
      <dgm:t>
        <a:bodyPr/>
        <a:lstStyle/>
        <a:p>
          <a:endParaRPr lang="pl-PL"/>
        </a:p>
      </dgm:t>
    </dgm:pt>
    <dgm:pt modelId="{2BC3A8BD-3DB4-4ABA-BEA9-6BEC1E355054}" type="sibTrans" cxnId="{38630672-26F4-4666-BA7C-19B399DCA5DC}">
      <dgm:prSet/>
      <dgm:spPr/>
      <dgm:t>
        <a:bodyPr/>
        <a:lstStyle/>
        <a:p>
          <a:endParaRPr lang="pl-PL"/>
        </a:p>
      </dgm:t>
    </dgm:pt>
    <dgm:pt modelId="{102BCF67-45E3-4951-94B6-104DC408BF62}" type="pres">
      <dgm:prSet presAssocID="{FE75D765-23EA-42D6-99F3-FF7147E49601}" presName="Name0" presStyleCnt="0">
        <dgm:presLayoutVars>
          <dgm:dir/>
          <dgm:animLvl val="lvl"/>
          <dgm:resizeHandles/>
        </dgm:presLayoutVars>
      </dgm:prSet>
      <dgm:spPr/>
      <dgm:t>
        <a:bodyPr/>
        <a:lstStyle/>
        <a:p>
          <a:endParaRPr lang="pl-PL"/>
        </a:p>
      </dgm:t>
    </dgm:pt>
    <dgm:pt modelId="{3D62861C-B7C1-4C85-837F-69229A9D5A95}" type="pres">
      <dgm:prSet presAssocID="{8EDCF35C-A9D1-447C-A3E6-D4BFF7E2616E}" presName="linNode" presStyleCnt="0"/>
      <dgm:spPr/>
    </dgm:pt>
    <dgm:pt modelId="{42F2539F-6FC4-40EE-8A64-3C88CDC0E881}" type="pres">
      <dgm:prSet presAssocID="{8EDCF35C-A9D1-447C-A3E6-D4BFF7E2616E}" presName="parentShp" presStyleLbl="node1" presStyleIdx="0" presStyleCnt="3">
        <dgm:presLayoutVars>
          <dgm:bulletEnabled val="1"/>
        </dgm:presLayoutVars>
      </dgm:prSet>
      <dgm:spPr/>
      <dgm:t>
        <a:bodyPr/>
        <a:lstStyle/>
        <a:p>
          <a:endParaRPr lang="pl-PL"/>
        </a:p>
      </dgm:t>
    </dgm:pt>
    <dgm:pt modelId="{C92B63A1-D6EE-4C56-9296-A9D874F5EFDC}" type="pres">
      <dgm:prSet presAssocID="{8EDCF35C-A9D1-447C-A3E6-D4BFF7E2616E}" presName="childShp" presStyleLbl="bgAccFollowNode1" presStyleIdx="0" presStyleCnt="3">
        <dgm:presLayoutVars>
          <dgm:bulletEnabled val="1"/>
        </dgm:presLayoutVars>
      </dgm:prSet>
      <dgm:spPr/>
      <dgm:t>
        <a:bodyPr/>
        <a:lstStyle/>
        <a:p>
          <a:endParaRPr lang="pl-PL"/>
        </a:p>
      </dgm:t>
    </dgm:pt>
    <dgm:pt modelId="{B0081D40-007A-4131-B60F-22354D906165}" type="pres">
      <dgm:prSet presAssocID="{063121CA-7186-4673-A70C-0C664C6D893A}" presName="spacing" presStyleCnt="0"/>
      <dgm:spPr/>
    </dgm:pt>
    <dgm:pt modelId="{B9C286AA-D960-432F-B49F-554EE840B525}" type="pres">
      <dgm:prSet presAssocID="{A5C7921E-C226-4006-BE38-66055831C0AD}" presName="linNode" presStyleCnt="0"/>
      <dgm:spPr/>
    </dgm:pt>
    <dgm:pt modelId="{DDC5E4CE-E42A-4EC4-B820-1FBA2E2E1690}" type="pres">
      <dgm:prSet presAssocID="{A5C7921E-C226-4006-BE38-66055831C0AD}" presName="parentShp" presStyleLbl="node1" presStyleIdx="1" presStyleCnt="3">
        <dgm:presLayoutVars>
          <dgm:bulletEnabled val="1"/>
        </dgm:presLayoutVars>
      </dgm:prSet>
      <dgm:spPr/>
      <dgm:t>
        <a:bodyPr/>
        <a:lstStyle/>
        <a:p>
          <a:endParaRPr lang="pl-PL"/>
        </a:p>
      </dgm:t>
    </dgm:pt>
    <dgm:pt modelId="{FDE5F099-EE52-423F-9592-CF306BAD92E9}" type="pres">
      <dgm:prSet presAssocID="{A5C7921E-C226-4006-BE38-66055831C0AD}" presName="childShp" presStyleLbl="bgAccFollowNode1" presStyleIdx="1" presStyleCnt="3">
        <dgm:presLayoutVars>
          <dgm:bulletEnabled val="1"/>
        </dgm:presLayoutVars>
      </dgm:prSet>
      <dgm:spPr/>
      <dgm:t>
        <a:bodyPr/>
        <a:lstStyle/>
        <a:p>
          <a:endParaRPr lang="pl-PL"/>
        </a:p>
      </dgm:t>
    </dgm:pt>
    <dgm:pt modelId="{5D8933EF-1F82-46E5-9B97-FBC2317FC30C}" type="pres">
      <dgm:prSet presAssocID="{9E2035B2-36AB-47C0-93C1-6D90D06DC42C}" presName="spacing" presStyleCnt="0"/>
      <dgm:spPr/>
    </dgm:pt>
    <dgm:pt modelId="{257F1E63-E68A-4663-9872-179419A79F3F}" type="pres">
      <dgm:prSet presAssocID="{B2F11745-1448-409A-B203-17E9AB15733C}" presName="linNode" presStyleCnt="0"/>
      <dgm:spPr/>
    </dgm:pt>
    <dgm:pt modelId="{5105BC68-70CC-4A5D-8B54-6EA6DDE12CD1}" type="pres">
      <dgm:prSet presAssocID="{B2F11745-1448-409A-B203-17E9AB15733C}" presName="parentShp" presStyleLbl="node1" presStyleIdx="2" presStyleCnt="3">
        <dgm:presLayoutVars>
          <dgm:bulletEnabled val="1"/>
        </dgm:presLayoutVars>
      </dgm:prSet>
      <dgm:spPr/>
      <dgm:t>
        <a:bodyPr/>
        <a:lstStyle/>
        <a:p>
          <a:endParaRPr lang="pl-PL"/>
        </a:p>
      </dgm:t>
    </dgm:pt>
    <dgm:pt modelId="{AFC67064-2910-49FA-9042-EE1FB0978688}" type="pres">
      <dgm:prSet presAssocID="{B2F11745-1448-409A-B203-17E9AB15733C}" presName="childShp" presStyleLbl="bgAccFollowNode1" presStyleIdx="2" presStyleCnt="3">
        <dgm:presLayoutVars>
          <dgm:bulletEnabled val="1"/>
        </dgm:presLayoutVars>
      </dgm:prSet>
      <dgm:spPr/>
      <dgm:t>
        <a:bodyPr/>
        <a:lstStyle/>
        <a:p>
          <a:endParaRPr lang="pl-PL"/>
        </a:p>
      </dgm:t>
    </dgm:pt>
  </dgm:ptLst>
  <dgm:cxnLst>
    <dgm:cxn modelId="{4534379E-4B7B-4DD9-A5D6-E2365B3BE317}" type="presOf" srcId="{A5C7921E-C226-4006-BE38-66055831C0AD}" destId="{DDC5E4CE-E42A-4EC4-B820-1FBA2E2E1690}" srcOrd="0" destOrd="0" presId="urn:microsoft.com/office/officeart/2005/8/layout/vList6"/>
    <dgm:cxn modelId="{2ADA3530-ACEB-4048-AC31-CC1AEDF653F6}" type="presOf" srcId="{F4060665-51A7-4A75-AF52-2545007E1FCA}" destId="{C92B63A1-D6EE-4C56-9296-A9D874F5EFDC}" srcOrd="0" destOrd="1" presId="urn:microsoft.com/office/officeart/2005/8/layout/vList6"/>
    <dgm:cxn modelId="{38630672-26F4-4666-BA7C-19B399DCA5DC}" srcId="{B2F11745-1448-409A-B203-17E9AB15733C}" destId="{834F0611-DAAF-4535-A6DE-2DA9016C2C12}" srcOrd="2" destOrd="0" parTransId="{3D981796-E5B3-4430-A161-ABB0D6366DF8}" sibTransId="{2BC3A8BD-3DB4-4ABA-BEA9-6BEC1E355054}"/>
    <dgm:cxn modelId="{0D9DB05E-0F37-4CE2-A1A4-BE4604C1E1DC}" srcId="{A5C7921E-C226-4006-BE38-66055831C0AD}" destId="{54469F07-BFC9-42A9-A5C6-2D096ED78B41}" srcOrd="0" destOrd="0" parTransId="{7E9C6D4C-F4BC-41D2-98AF-B6F28E88463F}" sibTransId="{CE633C0D-82BD-4C63-9D71-FD691171EBB6}"/>
    <dgm:cxn modelId="{BD1C33DC-4179-4C35-A017-32A1CB0DA64B}" srcId="{FE75D765-23EA-42D6-99F3-FF7147E49601}" destId="{B2F11745-1448-409A-B203-17E9AB15733C}" srcOrd="2" destOrd="0" parTransId="{D5234F48-B72F-40D0-907F-659FCA52DE09}" sibTransId="{2EBDA125-77A7-439D-B96E-815F4AD28787}"/>
    <dgm:cxn modelId="{3C648F20-ED0A-4E9A-9048-F78DE6C5CCF9}" srcId="{FE75D765-23EA-42D6-99F3-FF7147E49601}" destId="{8EDCF35C-A9D1-447C-A3E6-D4BFF7E2616E}" srcOrd="0" destOrd="0" parTransId="{02284EE4-867F-4FAD-8289-C1212CA12DF3}" sibTransId="{063121CA-7186-4673-A70C-0C664C6D893A}"/>
    <dgm:cxn modelId="{4EF83232-C514-493A-9C3D-2BCC576B2E57}" type="presOf" srcId="{D5E140EF-AE38-4732-A0CF-88A188029AE3}" destId="{C92B63A1-D6EE-4C56-9296-A9D874F5EFDC}" srcOrd="0" destOrd="0" presId="urn:microsoft.com/office/officeart/2005/8/layout/vList6"/>
    <dgm:cxn modelId="{406ADB4A-5A70-4565-B636-BD7626539B74}" type="presOf" srcId="{FE75D765-23EA-42D6-99F3-FF7147E49601}" destId="{102BCF67-45E3-4951-94B6-104DC408BF62}" srcOrd="0" destOrd="0" presId="urn:microsoft.com/office/officeart/2005/8/layout/vList6"/>
    <dgm:cxn modelId="{CDAB36E2-895D-45C0-BB2A-E8ABDC839325}" type="presOf" srcId="{B6C7BC04-E057-423A-9A37-9387A48740F7}" destId="{AFC67064-2910-49FA-9042-EE1FB0978688}" srcOrd="0" destOrd="0" presId="urn:microsoft.com/office/officeart/2005/8/layout/vList6"/>
    <dgm:cxn modelId="{8FBE9FA5-D631-4FB0-A23C-840E86D72C68}" type="presOf" srcId="{7612D841-A6F5-490F-80C3-00C23943D73F}" destId="{AFC67064-2910-49FA-9042-EE1FB0978688}" srcOrd="0" destOrd="1" presId="urn:microsoft.com/office/officeart/2005/8/layout/vList6"/>
    <dgm:cxn modelId="{FF08AE3B-60C2-40E0-9DB1-A7361AE59413}" type="presOf" srcId="{FCCD40D7-B880-43CB-8FEC-45C3FDA8F0C0}" destId="{C92B63A1-D6EE-4C56-9296-A9D874F5EFDC}" srcOrd="0" destOrd="2" presId="urn:microsoft.com/office/officeart/2005/8/layout/vList6"/>
    <dgm:cxn modelId="{05AD37AE-09EA-4346-8FE3-5F7E0F424534}" type="presOf" srcId="{AE12F97D-3B9A-4B11-ABD1-BFA258EB0373}" destId="{FDE5F099-EE52-423F-9592-CF306BAD92E9}" srcOrd="0" destOrd="1" presId="urn:microsoft.com/office/officeart/2005/8/layout/vList6"/>
    <dgm:cxn modelId="{588F4FBD-7DEE-45A1-BC6A-4E02FC7CF420}" srcId="{8EDCF35C-A9D1-447C-A3E6-D4BFF7E2616E}" destId="{D5E140EF-AE38-4732-A0CF-88A188029AE3}" srcOrd="0" destOrd="0" parTransId="{D162F143-7BFB-4160-9A9E-FBB86EA055C9}" sibTransId="{0BBC7D58-3F6C-4C53-B254-005E0D7C5607}"/>
    <dgm:cxn modelId="{DDDEFACD-CEE6-435E-9380-C082497D0D7C}" type="presOf" srcId="{834F0611-DAAF-4535-A6DE-2DA9016C2C12}" destId="{AFC67064-2910-49FA-9042-EE1FB0978688}" srcOrd="0" destOrd="2" presId="urn:microsoft.com/office/officeart/2005/8/layout/vList6"/>
    <dgm:cxn modelId="{2DF07910-8F65-46CC-937D-7C9F68995C10}" srcId="{8EDCF35C-A9D1-447C-A3E6-D4BFF7E2616E}" destId="{FCCD40D7-B880-43CB-8FEC-45C3FDA8F0C0}" srcOrd="2" destOrd="0" parTransId="{B3466810-30C6-480F-B03F-0BE9185D13F1}" sibTransId="{1ED12CF5-EE5B-4020-B9C1-81D334209CEE}"/>
    <dgm:cxn modelId="{824F5E52-B822-4BD7-847B-DDD873979A88}" type="presOf" srcId="{B2F11745-1448-409A-B203-17E9AB15733C}" destId="{5105BC68-70CC-4A5D-8B54-6EA6DDE12CD1}" srcOrd="0" destOrd="0" presId="urn:microsoft.com/office/officeart/2005/8/layout/vList6"/>
    <dgm:cxn modelId="{028E81A7-D114-456C-A200-95A821A58FB0}" srcId="{A5C7921E-C226-4006-BE38-66055831C0AD}" destId="{AE12F97D-3B9A-4B11-ABD1-BFA258EB0373}" srcOrd="1" destOrd="0" parTransId="{D07CE52B-5B2F-48D3-89A7-C26DD345DAE9}" sibTransId="{3B5C0D8D-B862-44AA-8864-EBE58720C27D}"/>
    <dgm:cxn modelId="{663EA7A3-3CE4-4FEB-8B62-0BC3A1B04AB9}" srcId="{FE75D765-23EA-42D6-99F3-FF7147E49601}" destId="{A5C7921E-C226-4006-BE38-66055831C0AD}" srcOrd="1" destOrd="0" parTransId="{4858981C-A13E-486E-89BC-6FB73191986F}" sibTransId="{9E2035B2-36AB-47C0-93C1-6D90D06DC42C}"/>
    <dgm:cxn modelId="{BF074BB6-CC06-4E10-8907-4E36EC5405C0}" srcId="{B2F11745-1448-409A-B203-17E9AB15733C}" destId="{7612D841-A6F5-490F-80C3-00C23943D73F}" srcOrd="1" destOrd="0" parTransId="{F296EF9B-C9A2-41DC-AB8D-617CC63890F7}" sibTransId="{1D2DED2D-12DA-446B-B85A-4FCB071F1B51}"/>
    <dgm:cxn modelId="{0E74D010-3E1A-4D05-A8EC-629CF1AEB5B1}" srcId="{8EDCF35C-A9D1-447C-A3E6-D4BFF7E2616E}" destId="{F4060665-51A7-4A75-AF52-2545007E1FCA}" srcOrd="1" destOrd="0" parTransId="{F27F0865-85E7-41CA-BFB0-CA98214EE89B}" sibTransId="{21B719CB-E67B-4AAD-8BBA-5B951DE1A235}"/>
    <dgm:cxn modelId="{C1AC8224-DF5A-4CE6-AF10-8F355FCBA250}" type="presOf" srcId="{8EDCF35C-A9D1-447C-A3E6-D4BFF7E2616E}" destId="{42F2539F-6FC4-40EE-8A64-3C88CDC0E881}" srcOrd="0" destOrd="0" presId="urn:microsoft.com/office/officeart/2005/8/layout/vList6"/>
    <dgm:cxn modelId="{DB3781ED-34A0-404A-88FF-4669B2FDAB7D}" type="presOf" srcId="{54469F07-BFC9-42A9-A5C6-2D096ED78B41}" destId="{FDE5F099-EE52-423F-9592-CF306BAD92E9}" srcOrd="0" destOrd="0" presId="urn:microsoft.com/office/officeart/2005/8/layout/vList6"/>
    <dgm:cxn modelId="{92E38C97-EE9E-4AA1-8160-179341E2E7DB}" srcId="{B2F11745-1448-409A-B203-17E9AB15733C}" destId="{B6C7BC04-E057-423A-9A37-9387A48740F7}" srcOrd="0" destOrd="0" parTransId="{89B38A8F-D463-44A7-93E1-654F043D984F}" sibTransId="{5FBCD6A0-B9ED-4348-A5D3-68CC7BEDD876}"/>
    <dgm:cxn modelId="{B26780B1-6DE1-4C6E-A3E7-D755DEA770BF}" type="presParOf" srcId="{102BCF67-45E3-4951-94B6-104DC408BF62}" destId="{3D62861C-B7C1-4C85-837F-69229A9D5A95}" srcOrd="0" destOrd="0" presId="urn:microsoft.com/office/officeart/2005/8/layout/vList6"/>
    <dgm:cxn modelId="{6E5CE1D1-DC22-49EA-BBF6-64B096B81052}" type="presParOf" srcId="{3D62861C-B7C1-4C85-837F-69229A9D5A95}" destId="{42F2539F-6FC4-40EE-8A64-3C88CDC0E881}" srcOrd="0" destOrd="0" presId="urn:microsoft.com/office/officeart/2005/8/layout/vList6"/>
    <dgm:cxn modelId="{8ECC0000-C0CE-4BD5-B3CE-FAA2CB58E763}" type="presParOf" srcId="{3D62861C-B7C1-4C85-837F-69229A9D5A95}" destId="{C92B63A1-D6EE-4C56-9296-A9D874F5EFDC}" srcOrd="1" destOrd="0" presId="urn:microsoft.com/office/officeart/2005/8/layout/vList6"/>
    <dgm:cxn modelId="{3D08325E-43E6-48D4-A5A0-D7DD590916EF}" type="presParOf" srcId="{102BCF67-45E3-4951-94B6-104DC408BF62}" destId="{B0081D40-007A-4131-B60F-22354D906165}" srcOrd="1" destOrd="0" presId="urn:microsoft.com/office/officeart/2005/8/layout/vList6"/>
    <dgm:cxn modelId="{10740148-D00D-413C-8FB2-CC6921937FCD}" type="presParOf" srcId="{102BCF67-45E3-4951-94B6-104DC408BF62}" destId="{B9C286AA-D960-432F-B49F-554EE840B525}" srcOrd="2" destOrd="0" presId="urn:microsoft.com/office/officeart/2005/8/layout/vList6"/>
    <dgm:cxn modelId="{89A36FD2-5341-4B80-943B-24BBB78A9B61}" type="presParOf" srcId="{B9C286AA-D960-432F-B49F-554EE840B525}" destId="{DDC5E4CE-E42A-4EC4-B820-1FBA2E2E1690}" srcOrd="0" destOrd="0" presId="urn:microsoft.com/office/officeart/2005/8/layout/vList6"/>
    <dgm:cxn modelId="{2BC26E0F-1F7F-457B-84A9-C00555651152}" type="presParOf" srcId="{B9C286AA-D960-432F-B49F-554EE840B525}" destId="{FDE5F099-EE52-423F-9592-CF306BAD92E9}" srcOrd="1" destOrd="0" presId="urn:microsoft.com/office/officeart/2005/8/layout/vList6"/>
    <dgm:cxn modelId="{8AC27DA0-40CC-4015-92C7-7919EEBF4DDC}" type="presParOf" srcId="{102BCF67-45E3-4951-94B6-104DC408BF62}" destId="{5D8933EF-1F82-46E5-9B97-FBC2317FC30C}" srcOrd="3" destOrd="0" presId="urn:microsoft.com/office/officeart/2005/8/layout/vList6"/>
    <dgm:cxn modelId="{205C6CFF-76A2-41B2-A1DB-3610C64BD1B8}" type="presParOf" srcId="{102BCF67-45E3-4951-94B6-104DC408BF62}" destId="{257F1E63-E68A-4663-9872-179419A79F3F}" srcOrd="4" destOrd="0" presId="urn:microsoft.com/office/officeart/2005/8/layout/vList6"/>
    <dgm:cxn modelId="{953CB4E6-3C20-4405-9CA1-7E09927AE27E}" type="presParOf" srcId="{257F1E63-E68A-4663-9872-179419A79F3F}" destId="{5105BC68-70CC-4A5D-8B54-6EA6DDE12CD1}" srcOrd="0" destOrd="0" presId="urn:microsoft.com/office/officeart/2005/8/layout/vList6"/>
    <dgm:cxn modelId="{423C91F5-98D2-4F88-AC63-69948D98EF68}" type="presParOf" srcId="{257F1E63-E68A-4663-9872-179419A79F3F}" destId="{AFC67064-2910-49FA-9042-EE1FB097868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060F12-4A89-425A-8FEF-99C53EE8227E}"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pl-PL"/>
        </a:p>
      </dgm:t>
    </dgm:pt>
    <dgm:pt modelId="{4BF42044-882D-4795-8696-CE1C6C2C3980}">
      <dgm:prSet phldrT="[Text]">
        <dgm:style>
          <a:lnRef idx="1">
            <a:schemeClr val="accent5"/>
          </a:lnRef>
          <a:fillRef idx="2">
            <a:schemeClr val="accent5"/>
          </a:fillRef>
          <a:effectRef idx="1">
            <a:schemeClr val="accent5"/>
          </a:effectRef>
          <a:fontRef idx="minor">
            <a:schemeClr val="dk1"/>
          </a:fontRef>
        </dgm:style>
      </dgm:prSet>
      <dgm:spPr/>
      <dgm:t>
        <a:bodyPr/>
        <a:lstStyle/>
        <a:p>
          <a:r>
            <a:rPr lang="pl-PL" b="1" dirty="0" smtClean="0">
              <a:solidFill>
                <a:srgbClr val="002060"/>
              </a:solidFill>
            </a:rPr>
            <a:t>linowe</a:t>
          </a:r>
          <a:endParaRPr lang="pl-PL" b="1" dirty="0">
            <a:solidFill>
              <a:srgbClr val="002060"/>
            </a:solidFill>
          </a:endParaRPr>
        </a:p>
      </dgm:t>
    </dgm:pt>
    <dgm:pt modelId="{86AE3995-172A-40CC-9575-26B0FBD97D44}" type="parTrans" cxnId="{A8B6A683-412C-4260-9F3D-2E9128DA5B81}">
      <dgm:prSet/>
      <dgm:spPr/>
      <dgm:t>
        <a:bodyPr/>
        <a:lstStyle/>
        <a:p>
          <a:endParaRPr lang="pl-PL" b="1"/>
        </a:p>
      </dgm:t>
    </dgm:pt>
    <dgm:pt modelId="{CE10719C-75A4-4530-B1BD-52B786B51159}" type="sibTrans" cxnId="{A8B6A683-412C-4260-9F3D-2E9128DA5B81}">
      <dgm:prSet/>
      <dgm:spPr/>
      <dgm:t>
        <a:bodyPr/>
        <a:lstStyle/>
        <a:p>
          <a:endParaRPr lang="pl-PL" b="1"/>
        </a:p>
      </dgm:t>
    </dgm:pt>
    <dgm:pt modelId="{E72231D5-B23F-485B-9305-0413479132BB}">
      <dgm:prSet phldrT="[Text]"/>
      <dgm:spPr/>
      <dgm:t>
        <a:bodyPr/>
        <a:lstStyle/>
        <a:p>
          <a:r>
            <a:rPr lang="pl-PL" sz="1300" b="1" dirty="0" smtClean="0"/>
            <a:t>Całość programu jako jeden blok</a:t>
          </a:r>
          <a:endParaRPr lang="pl-PL" sz="1300" b="1" dirty="0"/>
        </a:p>
      </dgm:t>
    </dgm:pt>
    <dgm:pt modelId="{5E796A8D-D735-439F-B9DF-1405DB7437C7}" type="parTrans" cxnId="{68FF3EAD-B58B-4284-B4D0-556C1993F638}">
      <dgm:prSet/>
      <dgm:spPr/>
      <dgm:t>
        <a:bodyPr/>
        <a:lstStyle/>
        <a:p>
          <a:endParaRPr lang="pl-PL" b="1"/>
        </a:p>
      </dgm:t>
    </dgm:pt>
    <dgm:pt modelId="{6B379BE5-1076-421D-B82C-C94D607E4B9F}" type="sibTrans" cxnId="{68FF3EAD-B58B-4284-B4D0-556C1993F638}">
      <dgm:prSet/>
      <dgm:spPr/>
      <dgm:t>
        <a:bodyPr/>
        <a:lstStyle/>
        <a:p>
          <a:endParaRPr lang="pl-PL" b="1"/>
        </a:p>
      </dgm:t>
    </dgm:pt>
    <dgm:pt modelId="{C6B737D7-4A8E-4C48-8265-547D94DA2167}">
      <dgm:prSet phldrT="[Text]"/>
      <dgm:spPr/>
      <dgm:t>
        <a:bodyPr/>
        <a:lstStyle/>
        <a:p>
          <a:r>
            <a:rPr lang="pl-PL" sz="1300" b="1" dirty="0" smtClean="0"/>
            <a:t>Brak procedur, funkcji i podprogramów</a:t>
          </a:r>
          <a:endParaRPr lang="pl-PL" sz="1300" b="1" dirty="0"/>
        </a:p>
      </dgm:t>
    </dgm:pt>
    <dgm:pt modelId="{2B215287-D614-4F2F-8E83-4A540ED0B29A}" type="parTrans" cxnId="{8CE04DD9-D5AE-4E08-8A42-A5A3AB631AF8}">
      <dgm:prSet/>
      <dgm:spPr/>
      <dgm:t>
        <a:bodyPr/>
        <a:lstStyle/>
        <a:p>
          <a:endParaRPr lang="pl-PL" b="1"/>
        </a:p>
      </dgm:t>
    </dgm:pt>
    <dgm:pt modelId="{C5E40E49-4D8E-4BB4-9F92-1E1E1A9039FB}" type="sibTrans" cxnId="{8CE04DD9-D5AE-4E08-8A42-A5A3AB631AF8}">
      <dgm:prSet/>
      <dgm:spPr/>
      <dgm:t>
        <a:bodyPr/>
        <a:lstStyle/>
        <a:p>
          <a:endParaRPr lang="pl-PL" b="1"/>
        </a:p>
      </dgm:t>
    </dgm:pt>
    <dgm:pt modelId="{0217E1C8-920B-4851-8FA0-D701215F34BE}">
      <dgm:prSet phldrT="[Text]">
        <dgm:style>
          <a:lnRef idx="1">
            <a:schemeClr val="accent5"/>
          </a:lnRef>
          <a:fillRef idx="2">
            <a:schemeClr val="accent5"/>
          </a:fillRef>
          <a:effectRef idx="1">
            <a:schemeClr val="accent5"/>
          </a:effectRef>
          <a:fontRef idx="minor">
            <a:schemeClr val="dk1"/>
          </a:fontRef>
        </dgm:style>
      </dgm:prSet>
      <dgm:spPr/>
      <dgm:t>
        <a:bodyPr/>
        <a:lstStyle/>
        <a:p>
          <a:r>
            <a:rPr lang="pl-PL" b="1" dirty="0" smtClean="0">
              <a:solidFill>
                <a:srgbClr val="002060"/>
              </a:solidFill>
            </a:rPr>
            <a:t>proceduralne</a:t>
          </a:r>
          <a:endParaRPr lang="pl-PL" b="1" dirty="0">
            <a:solidFill>
              <a:srgbClr val="002060"/>
            </a:solidFill>
          </a:endParaRPr>
        </a:p>
      </dgm:t>
    </dgm:pt>
    <dgm:pt modelId="{822441B5-901C-4540-BE56-C3B0845ABDF1}" type="parTrans" cxnId="{8E4439C1-6DFD-49A3-8FFA-7F9C52E74332}">
      <dgm:prSet/>
      <dgm:spPr/>
      <dgm:t>
        <a:bodyPr/>
        <a:lstStyle/>
        <a:p>
          <a:endParaRPr lang="pl-PL" b="1"/>
        </a:p>
      </dgm:t>
    </dgm:pt>
    <dgm:pt modelId="{E60A252E-9793-449E-9C76-06838176974C}" type="sibTrans" cxnId="{8E4439C1-6DFD-49A3-8FFA-7F9C52E74332}">
      <dgm:prSet/>
      <dgm:spPr/>
      <dgm:t>
        <a:bodyPr/>
        <a:lstStyle/>
        <a:p>
          <a:endParaRPr lang="pl-PL" b="1"/>
        </a:p>
      </dgm:t>
    </dgm:pt>
    <dgm:pt modelId="{D68F7598-D714-44FC-9287-82159BC5739F}">
      <dgm:prSet phldrT="[Text]"/>
      <dgm:spPr/>
      <dgm:t>
        <a:bodyPr/>
        <a:lstStyle/>
        <a:p>
          <a:r>
            <a:rPr lang="pl-PL" sz="1300" b="1" dirty="0" smtClean="0"/>
            <a:t>Główny program to szkielet</a:t>
          </a:r>
          <a:endParaRPr lang="pl-PL" sz="1300" b="1" dirty="0"/>
        </a:p>
      </dgm:t>
    </dgm:pt>
    <dgm:pt modelId="{B2637D24-24B4-4B29-8FEB-B4CD2BD5EF61}" type="parTrans" cxnId="{5784FE3D-D56F-40AD-B147-AECECF1BF5AB}">
      <dgm:prSet/>
      <dgm:spPr/>
      <dgm:t>
        <a:bodyPr/>
        <a:lstStyle/>
        <a:p>
          <a:endParaRPr lang="pl-PL" b="1"/>
        </a:p>
      </dgm:t>
    </dgm:pt>
    <dgm:pt modelId="{03476634-C453-4D77-852A-51AC999691E2}" type="sibTrans" cxnId="{5784FE3D-D56F-40AD-B147-AECECF1BF5AB}">
      <dgm:prSet/>
      <dgm:spPr/>
      <dgm:t>
        <a:bodyPr/>
        <a:lstStyle/>
        <a:p>
          <a:endParaRPr lang="pl-PL" b="1"/>
        </a:p>
      </dgm:t>
    </dgm:pt>
    <dgm:pt modelId="{E49E3F55-D2DB-40EE-B744-C25C7BA06309}">
      <dgm:prSet phldrT="[Text]"/>
      <dgm:spPr/>
      <dgm:t>
        <a:bodyPr/>
        <a:lstStyle/>
        <a:p>
          <a:r>
            <a:rPr lang="pl-PL" sz="1300" b="1" dirty="0" smtClean="0"/>
            <a:t>Występują podprogramy</a:t>
          </a:r>
          <a:endParaRPr lang="pl-PL" sz="1300" b="1" dirty="0"/>
        </a:p>
      </dgm:t>
    </dgm:pt>
    <dgm:pt modelId="{08BD7251-8890-4893-9497-01C33F913C28}" type="parTrans" cxnId="{AB150F02-F5E7-44CF-94BF-65B9FB99B9D1}">
      <dgm:prSet/>
      <dgm:spPr/>
      <dgm:t>
        <a:bodyPr/>
        <a:lstStyle/>
        <a:p>
          <a:endParaRPr lang="pl-PL" b="1"/>
        </a:p>
      </dgm:t>
    </dgm:pt>
    <dgm:pt modelId="{E221C6C3-BC5A-4D94-971A-69F0C0460960}" type="sibTrans" cxnId="{AB150F02-F5E7-44CF-94BF-65B9FB99B9D1}">
      <dgm:prSet/>
      <dgm:spPr/>
      <dgm:t>
        <a:bodyPr/>
        <a:lstStyle/>
        <a:p>
          <a:endParaRPr lang="pl-PL" b="1"/>
        </a:p>
      </dgm:t>
    </dgm:pt>
    <dgm:pt modelId="{21A6ACAB-785E-422B-B575-1BD1BA3A4992}">
      <dgm:prSet phldrT="[Text]">
        <dgm:style>
          <a:lnRef idx="1">
            <a:schemeClr val="accent5"/>
          </a:lnRef>
          <a:fillRef idx="2">
            <a:schemeClr val="accent5"/>
          </a:fillRef>
          <a:effectRef idx="1">
            <a:schemeClr val="accent5"/>
          </a:effectRef>
          <a:fontRef idx="minor">
            <a:schemeClr val="dk1"/>
          </a:fontRef>
        </dgm:style>
      </dgm:prSet>
      <dgm:spPr/>
      <dgm:t>
        <a:bodyPr/>
        <a:lstStyle/>
        <a:p>
          <a:r>
            <a:rPr lang="pl-PL" b="1" dirty="0" smtClean="0">
              <a:solidFill>
                <a:srgbClr val="002060"/>
              </a:solidFill>
            </a:rPr>
            <a:t>funkcyjne</a:t>
          </a:r>
          <a:endParaRPr lang="pl-PL" b="1" dirty="0">
            <a:solidFill>
              <a:srgbClr val="002060"/>
            </a:solidFill>
          </a:endParaRPr>
        </a:p>
      </dgm:t>
    </dgm:pt>
    <dgm:pt modelId="{AD13EA8A-FB80-4288-B104-B922C8FB8B73}" type="parTrans" cxnId="{BBAA8A69-D2AA-4AAC-A5FB-9F1B6159A139}">
      <dgm:prSet/>
      <dgm:spPr/>
      <dgm:t>
        <a:bodyPr/>
        <a:lstStyle/>
        <a:p>
          <a:endParaRPr lang="pl-PL" b="1"/>
        </a:p>
      </dgm:t>
    </dgm:pt>
    <dgm:pt modelId="{A32E7594-144E-4BCE-B415-7DA0863D3DEC}" type="sibTrans" cxnId="{BBAA8A69-D2AA-4AAC-A5FB-9F1B6159A139}">
      <dgm:prSet/>
      <dgm:spPr/>
      <dgm:t>
        <a:bodyPr/>
        <a:lstStyle/>
        <a:p>
          <a:endParaRPr lang="pl-PL" b="1"/>
        </a:p>
      </dgm:t>
    </dgm:pt>
    <dgm:pt modelId="{F89CA076-5356-4C3C-A63B-639A5C40A451}">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pl-PL" sz="1300" b="1" dirty="0" smtClean="0"/>
            <a:t>Opiera się na konstrukcjach matematycznych</a:t>
          </a:r>
          <a:endParaRPr lang="pl-PL" sz="1300" b="1" dirty="0"/>
        </a:p>
      </dgm:t>
    </dgm:pt>
    <dgm:pt modelId="{6DA5B94D-475D-4EF7-80C0-88788EBFF74C}" type="parTrans" cxnId="{ECB0AE70-54C4-48A2-B00A-0ADB0A259785}">
      <dgm:prSet/>
      <dgm:spPr/>
      <dgm:t>
        <a:bodyPr/>
        <a:lstStyle/>
        <a:p>
          <a:endParaRPr lang="pl-PL" b="1"/>
        </a:p>
      </dgm:t>
    </dgm:pt>
    <dgm:pt modelId="{9E8AE88E-BB93-43E8-964B-04F1BB0A5A70}" type="sibTrans" cxnId="{ECB0AE70-54C4-48A2-B00A-0ADB0A259785}">
      <dgm:prSet/>
      <dgm:spPr/>
      <dgm:t>
        <a:bodyPr/>
        <a:lstStyle/>
        <a:p>
          <a:endParaRPr lang="pl-PL" b="1"/>
        </a:p>
      </dgm:t>
    </dgm:pt>
    <dgm:pt modelId="{16973020-E2C9-4BC3-8F3E-8DCAB4CA72B1}">
      <dgm:prSet phldrT="[Text]"/>
      <dgm:spPr/>
      <dgm:t>
        <a:bodyPr/>
        <a:lstStyle/>
        <a:p>
          <a:r>
            <a:rPr lang="pl-PL" sz="1300" b="1" dirty="0" smtClean="0">
              <a:solidFill>
                <a:schemeClr val="bg1"/>
              </a:solidFill>
              <a:effectLst/>
            </a:rPr>
            <a:t>Opera się na tzw analizie obiektowej</a:t>
          </a:r>
          <a:endParaRPr lang="pl-PL" sz="1300" b="1" dirty="0">
            <a:solidFill>
              <a:schemeClr val="bg1"/>
            </a:solidFill>
            <a:effectLst/>
          </a:endParaRPr>
        </a:p>
      </dgm:t>
    </dgm:pt>
    <dgm:pt modelId="{CE2E21B0-D792-4991-8897-600F7DFE57EB}" type="parTrans" cxnId="{EDB0E891-A016-4D45-86A2-B20FBD64BE5E}">
      <dgm:prSet/>
      <dgm:spPr/>
      <dgm:t>
        <a:bodyPr/>
        <a:lstStyle/>
        <a:p>
          <a:endParaRPr lang="pl-PL" b="1"/>
        </a:p>
      </dgm:t>
    </dgm:pt>
    <dgm:pt modelId="{F0E9F266-529B-4A3F-A523-2E8DC5D44798}" type="sibTrans" cxnId="{EDB0E891-A016-4D45-86A2-B20FBD64BE5E}">
      <dgm:prSet/>
      <dgm:spPr/>
      <dgm:t>
        <a:bodyPr/>
        <a:lstStyle/>
        <a:p>
          <a:endParaRPr lang="pl-PL" b="1"/>
        </a:p>
      </dgm:t>
    </dgm:pt>
    <dgm:pt modelId="{36CCAEDA-6928-412B-BF48-B482D19D2E9C}">
      <dgm:prSet phldrT="[Text]" custT="1"/>
      <dgm:spPr/>
      <dgm:t>
        <a:bodyPr/>
        <a:lstStyle/>
        <a:p>
          <a:r>
            <a:rPr lang="pl-PL" sz="1300" b="1" dirty="0" smtClean="0"/>
            <a:t>  prostye układy mikroprocesorowe  :  </a:t>
          </a:r>
          <a:r>
            <a:rPr lang="pl-PL" sz="1600" b="1" dirty="0" smtClean="0">
              <a:solidFill>
                <a:srgbClr val="FF0000"/>
              </a:solidFill>
              <a:effectLst>
                <a:outerShdw blurRad="38100" dist="38100" dir="2700000" algn="tl">
                  <a:srgbClr val="000000">
                    <a:alpha val="43137"/>
                  </a:srgbClr>
                </a:outerShdw>
              </a:effectLst>
            </a:rPr>
            <a:t>BASIC</a:t>
          </a:r>
          <a:endParaRPr lang="pl-PL" sz="1600" b="1" dirty="0">
            <a:solidFill>
              <a:srgbClr val="FF0000"/>
            </a:solidFill>
            <a:effectLst>
              <a:outerShdw blurRad="38100" dist="38100" dir="2700000" algn="tl">
                <a:srgbClr val="000000">
                  <a:alpha val="43137"/>
                </a:srgbClr>
              </a:outerShdw>
            </a:effectLst>
          </a:endParaRPr>
        </a:p>
      </dgm:t>
    </dgm:pt>
    <dgm:pt modelId="{8E70748F-7F68-41CF-B9C9-3C25C00738A2}" type="parTrans" cxnId="{F69C6F10-7C58-4CCC-BDFF-D88F41EBC123}">
      <dgm:prSet/>
      <dgm:spPr/>
      <dgm:t>
        <a:bodyPr/>
        <a:lstStyle/>
        <a:p>
          <a:endParaRPr lang="pl-PL" b="1"/>
        </a:p>
      </dgm:t>
    </dgm:pt>
    <dgm:pt modelId="{EA36DE71-F195-437A-867F-1D92B6CFDF95}" type="sibTrans" cxnId="{F69C6F10-7C58-4CCC-BDFF-D88F41EBC123}">
      <dgm:prSet/>
      <dgm:spPr/>
      <dgm:t>
        <a:bodyPr/>
        <a:lstStyle/>
        <a:p>
          <a:endParaRPr lang="pl-PL" b="1"/>
        </a:p>
      </dgm:t>
    </dgm:pt>
    <dgm:pt modelId="{5BF90EB2-2166-4E55-AEAC-29F48FEF42E2}">
      <dgm:prSet phldrT="[Text]" custT="1"/>
      <dgm:spPr/>
      <dgm:t>
        <a:bodyPr/>
        <a:lstStyle/>
        <a:p>
          <a:r>
            <a:rPr lang="pl-PL" sz="1300" b="1" dirty="0" smtClean="0"/>
            <a:t>Języki skryptowe :  </a:t>
          </a:r>
          <a:r>
            <a:rPr lang="pl-PL" sz="1600" b="1" dirty="0" smtClean="0">
              <a:solidFill>
                <a:srgbClr val="FF0000"/>
              </a:solidFill>
              <a:effectLst>
                <a:outerShdw blurRad="38100" dist="38100" dir="2700000" algn="tl">
                  <a:srgbClr val="000000">
                    <a:alpha val="43137"/>
                  </a:srgbClr>
                </a:outerShdw>
              </a:effectLst>
            </a:rPr>
            <a:t>JAVA, PHP</a:t>
          </a:r>
          <a:endParaRPr lang="pl-PL" sz="1600" b="1" dirty="0">
            <a:solidFill>
              <a:srgbClr val="FF0000"/>
            </a:solidFill>
            <a:effectLst>
              <a:outerShdw blurRad="38100" dist="38100" dir="2700000" algn="tl">
                <a:srgbClr val="000000">
                  <a:alpha val="43137"/>
                </a:srgbClr>
              </a:outerShdw>
            </a:effectLst>
          </a:endParaRPr>
        </a:p>
      </dgm:t>
    </dgm:pt>
    <dgm:pt modelId="{EDE73D35-11E8-44E2-BDE7-E627DCFBDBA2}" type="parTrans" cxnId="{6614660A-8663-45E9-8583-7A351DB8F8DC}">
      <dgm:prSet/>
      <dgm:spPr/>
      <dgm:t>
        <a:bodyPr/>
        <a:lstStyle/>
        <a:p>
          <a:endParaRPr lang="pl-PL"/>
        </a:p>
      </dgm:t>
    </dgm:pt>
    <dgm:pt modelId="{9B52783C-0A1E-4F32-9BB5-8562284EEC20}" type="sibTrans" cxnId="{6614660A-8663-45E9-8583-7A351DB8F8DC}">
      <dgm:prSet/>
      <dgm:spPr/>
      <dgm:t>
        <a:bodyPr/>
        <a:lstStyle/>
        <a:p>
          <a:endParaRPr lang="pl-PL"/>
        </a:p>
      </dgm:t>
    </dgm:pt>
    <dgm:pt modelId="{43A08333-2E60-4547-BCAD-9263B560DE4B}">
      <dgm:prSet phldrT="[Text]">
        <dgm:style>
          <a:lnRef idx="1">
            <a:schemeClr val="accent5"/>
          </a:lnRef>
          <a:fillRef idx="2">
            <a:schemeClr val="accent5"/>
          </a:fillRef>
          <a:effectRef idx="1">
            <a:schemeClr val="accent5"/>
          </a:effectRef>
          <a:fontRef idx="minor">
            <a:schemeClr val="dk1"/>
          </a:fontRef>
        </dgm:style>
      </dgm:prSet>
      <dgm:spPr/>
      <dgm:t>
        <a:bodyPr/>
        <a:lstStyle/>
        <a:p>
          <a:r>
            <a:rPr lang="pl-PL" b="1" dirty="0" smtClean="0">
              <a:solidFill>
                <a:srgbClr val="002060"/>
              </a:solidFill>
            </a:rPr>
            <a:t>obiektowe</a:t>
          </a:r>
          <a:endParaRPr lang="pl-PL" b="1" dirty="0">
            <a:solidFill>
              <a:srgbClr val="002060"/>
            </a:solidFill>
          </a:endParaRPr>
        </a:p>
      </dgm:t>
    </dgm:pt>
    <dgm:pt modelId="{DAA6806F-FA6B-4DFB-A924-7FA21F4FB110}" type="parTrans" cxnId="{185C1AD8-9754-4EF9-A17D-6EDD2E45DF3F}">
      <dgm:prSet/>
      <dgm:spPr/>
      <dgm:t>
        <a:bodyPr/>
        <a:lstStyle/>
        <a:p>
          <a:endParaRPr lang="pl-PL"/>
        </a:p>
      </dgm:t>
    </dgm:pt>
    <dgm:pt modelId="{671D22C2-637E-43E9-8520-315859955071}" type="sibTrans" cxnId="{185C1AD8-9754-4EF9-A17D-6EDD2E45DF3F}">
      <dgm:prSet/>
      <dgm:spPr/>
      <dgm:t>
        <a:bodyPr/>
        <a:lstStyle/>
        <a:p>
          <a:endParaRPr lang="pl-PL"/>
        </a:p>
      </dgm:t>
    </dgm:pt>
    <dgm:pt modelId="{84EE5BB4-7DF8-40F2-B134-F01F864C7FE6}">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pl-PL" sz="1300" b="1" dirty="0" smtClean="0"/>
            <a:t>Języki programowania : </a:t>
          </a:r>
          <a:r>
            <a:rPr lang="pl-PL" sz="1600" b="1" dirty="0" smtClean="0">
              <a:solidFill>
                <a:srgbClr val="FF0000"/>
              </a:solidFill>
              <a:effectLst>
                <a:outerShdw blurRad="38100" dist="38100" dir="2700000" algn="tl">
                  <a:srgbClr val="000000">
                    <a:alpha val="43137"/>
                  </a:srgbClr>
                </a:outerShdw>
              </a:effectLst>
            </a:rPr>
            <a:t>HASKEL, PYTHON</a:t>
          </a:r>
        </a:p>
        <a:p>
          <a:pPr marL="114300" indent="0" defTabSz="577850">
            <a:lnSpc>
              <a:spcPct val="90000"/>
            </a:lnSpc>
            <a:spcBef>
              <a:spcPct val="0"/>
            </a:spcBef>
            <a:spcAft>
              <a:spcPct val="15000"/>
            </a:spcAft>
            <a:buNone/>
          </a:pPr>
          <a:endParaRPr lang="pl-PL" sz="1300" b="1" dirty="0"/>
        </a:p>
      </dgm:t>
    </dgm:pt>
    <dgm:pt modelId="{8CBD4D35-9989-4EBA-9F46-2D1EBD5BB6BE}" type="parTrans" cxnId="{89FCFB56-B9FC-48FB-806C-84E45FED8210}">
      <dgm:prSet/>
      <dgm:spPr/>
      <dgm:t>
        <a:bodyPr/>
        <a:lstStyle/>
        <a:p>
          <a:endParaRPr lang="pl-PL"/>
        </a:p>
      </dgm:t>
    </dgm:pt>
    <dgm:pt modelId="{9F74E92C-E9D2-4831-A873-D27A2438D125}" type="sibTrans" cxnId="{89FCFB56-B9FC-48FB-806C-84E45FED8210}">
      <dgm:prSet/>
      <dgm:spPr/>
      <dgm:t>
        <a:bodyPr/>
        <a:lstStyle/>
        <a:p>
          <a:endParaRPr lang="pl-PL"/>
        </a:p>
      </dgm:t>
    </dgm:pt>
    <dgm:pt modelId="{826CD56D-0361-4ACD-B215-E676737805A4}">
      <dgm:prSet phldrT="[Text]" custT="1"/>
      <dgm:spPr/>
      <dgm:t>
        <a:bodyPr/>
        <a:lstStyle/>
        <a:p>
          <a:r>
            <a:rPr lang="pl-PL" sz="1300" b="1" dirty="0" smtClean="0">
              <a:solidFill>
                <a:schemeClr val="bg1"/>
              </a:solidFill>
              <a:effectLst/>
            </a:rPr>
            <a:t>Za pomocą obiektów definiuje się stan/dane oraz zachowanie/procedury </a:t>
          </a:r>
          <a:r>
            <a:rPr lang="pl-PL" sz="1300" b="1" dirty="0" smtClean="0">
              <a:solidFill>
                <a:schemeClr val="tx1"/>
              </a:solidFill>
              <a:effectLst/>
            </a:rPr>
            <a:t>: </a:t>
          </a:r>
          <a:r>
            <a:rPr lang="pl-PL" sz="1600" b="1" dirty="0" smtClean="0">
              <a:solidFill>
                <a:srgbClr val="FF0000"/>
              </a:solidFill>
              <a:effectLst>
                <a:outerShdw blurRad="38100" dist="38100" dir="2700000" algn="tl">
                  <a:srgbClr val="000000">
                    <a:alpha val="43137"/>
                  </a:srgbClr>
                </a:outerShdw>
              </a:effectLst>
            </a:rPr>
            <a:t>C++ , C#</a:t>
          </a:r>
          <a:endParaRPr lang="pl-PL" sz="1600" b="1" dirty="0">
            <a:solidFill>
              <a:srgbClr val="FF0000"/>
            </a:solidFill>
            <a:effectLst>
              <a:outerShdw blurRad="38100" dist="38100" dir="2700000" algn="tl">
                <a:srgbClr val="000000">
                  <a:alpha val="43137"/>
                </a:srgbClr>
              </a:outerShdw>
            </a:effectLst>
          </a:endParaRPr>
        </a:p>
      </dgm:t>
    </dgm:pt>
    <dgm:pt modelId="{1AAF2C5E-B621-4921-8F9A-4A7C52D8B6C3}" type="parTrans" cxnId="{C10C5AEC-1150-40CF-BDF5-787C47BDA451}">
      <dgm:prSet/>
      <dgm:spPr/>
      <dgm:t>
        <a:bodyPr/>
        <a:lstStyle/>
        <a:p>
          <a:endParaRPr lang="pl-PL"/>
        </a:p>
      </dgm:t>
    </dgm:pt>
    <dgm:pt modelId="{2986804A-E6FC-42C9-B505-6CF99AB534D5}" type="sibTrans" cxnId="{C10C5AEC-1150-40CF-BDF5-787C47BDA451}">
      <dgm:prSet/>
      <dgm:spPr/>
      <dgm:t>
        <a:bodyPr/>
        <a:lstStyle/>
        <a:p>
          <a:endParaRPr lang="pl-PL"/>
        </a:p>
      </dgm:t>
    </dgm:pt>
    <dgm:pt modelId="{D3D70F8F-D21B-4DFF-9855-09A454929038}" type="pres">
      <dgm:prSet presAssocID="{49060F12-4A89-425A-8FEF-99C53EE8227E}" presName="Name0" presStyleCnt="0">
        <dgm:presLayoutVars>
          <dgm:dir/>
          <dgm:animLvl val="lvl"/>
          <dgm:resizeHandles val="exact"/>
        </dgm:presLayoutVars>
      </dgm:prSet>
      <dgm:spPr/>
      <dgm:t>
        <a:bodyPr/>
        <a:lstStyle/>
        <a:p>
          <a:endParaRPr lang="pl-PL"/>
        </a:p>
      </dgm:t>
    </dgm:pt>
    <dgm:pt modelId="{4B871417-EC7C-416B-A3E7-F377EFE4B074}" type="pres">
      <dgm:prSet presAssocID="{4BF42044-882D-4795-8696-CE1C6C2C3980}" presName="linNode" presStyleCnt="0"/>
      <dgm:spPr/>
    </dgm:pt>
    <dgm:pt modelId="{476727A5-4DD7-4919-9CFB-3B7140705EB8}" type="pres">
      <dgm:prSet presAssocID="{4BF42044-882D-4795-8696-CE1C6C2C3980}" presName="parentText" presStyleLbl="node1" presStyleIdx="0" presStyleCnt="4">
        <dgm:presLayoutVars>
          <dgm:chMax val="1"/>
          <dgm:bulletEnabled val="1"/>
        </dgm:presLayoutVars>
      </dgm:prSet>
      <dgm:spPr/>
      <dgm:t>
        <a:bodyPr/>
        <a:lstStyle/>
        <a:p>
          <a:endParaRPr lang="pl-PL"/>
        </a:p>
      </dgm:t>
    </dgm:pt>
    <dgm:pt modelId="{CFDA3AC2-EB6F-41CB-B0AD-8CB918BA8AB3}" type="pres">
      <dgm:prSet presAssocID="{4BF42044-882D-4795-8696-CE1C6C2C3980}" presName="descendantText" presStyleLbl="alignAccFollowNode1" presStyleIdx="0" presStyleCnt="4">
        <dgm:presLayoutVars>
          <dgm:bulletEnabled val="1"/>
        </dgm:presLayoutVars>
      </dgm:prSet>
      <dgm:spPr/>
      <dgm:t>
        <a:bodyPr/>
        <a:lstStyle/>
        <a:p>
          <a:endParaRPr lang="pl-PL"/>
        </a:p>
      </dgm:t>
    </dgm:pt>
    <dgm:pt modelId="{1AFD80A3-BDBC-4744-BC85-DD6E54803369}" type="pres">
      <dgm:prSet presAssocID="{CE10719C-75A4-4530-B1BD-52B786B51159}" presName="sp" presStyleCnt="0"/>
      <dgm:spPr/>
    </dgm:pt>
    <dgm:pt modelId="{6ACB1998-2410-462E-A9A3-484D9FE59FC1}" type="pres">
      <dgm:prSet presAssocID="{0217E1C8-920B-4851-8FA0-D701215F34BE}" presName="linNode" presStyleCnt="0"/>
      <dgm:spPr/>
    </dgm:pt>
    <dgm:pt modelId="{5ADE6FB8-5E54-4D36-AA1D-0FBAE7ACFCD9}" type="pres">
      <dgm:prSet presAssocID="{0217E1C8-920B-4851-8FA0-D701215F34BE}" presName="parentText" presStyleLbl="node1" presStyleIdx="1" presStyleCnt="4">
        <dgm:presLayoutVars>
          <dgm:chMax val="1"/>
          <dgm:bulletEnabled val="1"/>
        </dgm:presLayoutVars>
      </dgm:prSet>
      <dgm:spPr/>
      <dgm:t>
        <a:bodyPr/>
        <a:lstStyle/>
        <a:p>
          <a:endParaRPr lang="pl-PL"/>
        </a:p>
      </dgm:t>
    </dgm:pt>
    <dgm:pt modelId="{E08958BD-5464-4EEE-BB43-1B5AA8EFE396}" type="pres">
      <dgm:prSet presAssocID="{0217E1C8-920B-4851-8FA0-D701215F34BE}" presName="descendantText" presStyleLbl="alignAccFollowNode1" presStyleIdx="1" presStyleCnt="4">
        <dgm:presLayoutVars>
          <dgm:bulletEnabled val="1"/>
        </dgm:presLayoutVars>
      </dgm:prSet>
      <dgm:spPr/>
      <dgm:t>
        <a:bodyPr/>
        <a:lstStyle/>
        <a:p>
          <a:endParaRPr lang="pl-PL"/>
        </a:p>
      </dgm:t>
    </dgm:pt>
    <dgm:pt modelId="{A7D8E4DD-311C-4CA2-8113-8E4EFB61132D}" type="pres">
      <dgm:prSet presAssocID="{E60A252E-9793-449E-9C76-06838176974C}" presName="sp" presStyleCnt="0"/>
      <dgm:spPr/>
    </dgm:pt>
    <dgm:pt modelId="{911E3187-1746-4CFA-AC5A-75BB703137C9}" type="pres">
      <dgm:prSet presAssocID="{21A6ACAB-785E-422B-B575-1BD1BA3A4992}" presName="linNode" presStyleCnt="0"/>
      <dgm:spPr/>
    </dgm:pt>
    <dgm:pt modelId="{D878CB8B-3F66-405B-A2E2-AADDDF39589A}" type="pres">
      <dgm:prSet presAssocID="{21A6ACAB-785E-422B-B575-1BD1BA3A4992}" presName="parentText" presStyleLbl="node1" presStyleIdx="2" presStyleCnt="4">
        <dgm:presLayoutVars>
          <dgm:chMax val="1"/>
          <dgm:bulletEnabled val="1"/>
        </dgm:presLayoutVars>
      </dgm:prSet>
      <dgm:spPr/>
      <dgm:t>
        <a:bodyPr/>
        <a:lstStyle/>
        <a:p>
          <a:endParaRPr lang="pl-PL"/>
        </a:p>
      </dgm:t>
    </dgm:pt>
    <dgm:pt modelId="{4E32540F-5B2B-4CAE-9BDC-85E85E6157E0}" type="pres">
      <dgm:prSet presAssocID="{21A6ACAB-785E-422B-B575-1BD1BA3A4992}" presName="descendantText" presStyleLbl="alignAccFollowNode1" presStyleIdx="2" presStyleCnt="4">
        <dgm:presLayoutVars>
          <dgm:bulletEnabled val="1"/>
        </dgm:presLayoutVars>
      </dgm:prSet>
      <dgm:spPr/>
      <dgm:t>
        <a:bodyPr/>
        <a:lstStyle/>
        <a:p>
          <a:endParaRPr lang="pl-PL"/>
        </a:p>
      </dgm:t>
    </dgm:pt>
    <dgm:pt modelId="{C7D3BF10-09F0-4076-AC6B-B5FCC28B64A8}" type="pres">
      <dgm:prSet presAssocID="{A32E7594-144E-4BCE-B415-7DA0863D3DEC}" presName="sp" presStyleCnt="0"/>
      <dgm:spPr/>
    </dgm:pt>
    <dgm:pt modelId="{DD57D716-3EC4-4F2E-B22D-30238D48789C}" type="pres">
      <dgm:prSet presAssocID="{43A08333-2E60-4547-BCAD-9263B560DE4B}" presName="linNode" presStyleCnt="0"/>
      <dgm:spPr/>
    </dgm:pt>
    <dgm:pt modelId="{0103876A-02CA-4DA3-8E91-B04AED742139}" type="pres">
      <dgm:prSet presAssocID="{43A08333-2E60-4547-BCAD-9263B560DE4B}" presName="parentText" presStyleLbl="node1" presStyleIdx="3" presStyleCnt="4">
        <dgm:presLayoutVars>
          <dgm:chMax val="1"/>
          <dgm:bulletEnabled val="1"/>
        </dgm:presLayoutVars>
      </dgm:prSet>
      <dgm:spPr/>
      <dgm:t>
        <a:bodyPr/>
        <a:lstStyle/>
        <a:p>
          <a:endParaRPr lang="pl-PL"/>
        </a:p>
      </dgm:t>
    </dgm:pt>
    <dgm:pt modelId="{67859CE2-C304-4668-8CE3-3D2E64956045}" type="pres">
      <dgm:prSet presAssocID="{43A08333-2E60-4547-BCAD-9263B560DE4B}" presName="descendantText" presStyleLbl="alignAccFollowNode1" presStyleIdx="3" presStyleCnt="4">
        <dgm:presLayoutVars>
          <dgm:bulletEnabled val="1"/>
        </dgm:presLayoutVars>
      </dgm:prSet>
      <dgm:spPr/>
      <dgm:t>
        <a:bodyPr/>
        <a:lstStyle/>
        <a:p>
          <a:endParaRPr lang="pl-PL"/>
        </a:p>
      </dgm:t>
    </dgm:pt>
  </dgm:ptLst>
  <dgm:cxnLst>
    <dgm:cxn modelId="{BBAA8A69-D2AA-4AAC-A5FB-9F1B6159A139}" srcId="{49060F12-4A89-425A-8FEF-99C53EE8227E}" destId="{21A6ACAB-785E-422B-B575-1BD1BA3A4992}" srcOrd="2" destOrd="0" parTransId="{AD13EA8A-FB80-4288-B104-B922C8FB8B73}" sibTransId="{A32E7594-144E-4BCE-B415-7DA0863D3DEC}"/>
    <dgm:cxn modelId="{F69C6F10-7C58-4CCC-BDFF-D88F41EBC123}" srcId="{4BF42044-882D-4795-8696-CE1C6C2C3980}" destId="{36CCAEDA-6928-412B-BF48-B482D19D2E9C}" srcOrd="2" destOrd="0" parTransId="{8E70748F-7F68-41CF-B9C9-3C25C00738A2}" sibTransId="{EA36DE71-F195-437A-867F-1D92B6CFDF95}"/>
    <dgm:cxn modelId="{C10C5AEC-1150-40CF-BDF5-787C47BDA451}" srcId="{43A08333-2E60-4547-BCAD-9263B560DE4B}" destId="{826CD56D-0361-4ACD-B215-E676737805A4}" srcOrd="1" destOrd="0" parTransId="{1AAF2C5E-B621-4921-8F9A-4A7C52D8B6C3}" sibTransId="{2986804A-E6FC-42C9-B505-6CF99AB534D5}"/>
    <dgm:cxn modelId="{6614660A-8663-45E9-8583-7A351DB8F8DC}" srcId="{0217E1C8-920B-4851-8FA0-D701215F34BE}" destId="{5BF90EB2-2166-4E55-AEAC-29F48FEF42E2}" srcOrd="2" destOrd="0" parTransId="{EDE73D35-11E8-44E2-BDE7-E627DCFBDBA2}" sibTransId="{9B52783C-0A1E-4F32-9BB5-8562284EEC20}"/>
    <dgm:cxn modelId="{8E4439C1-6DFD-49A3-8FFA-7F9C52E74332}" srcId="{49060F12-4A89-425A-8FEF-99C53EE8227E}" destId="{0217E1C8-920B-4851-8FA0-D701215F34BE}" srcOrd="1" destOrd="0" parTransId="{822441B5-901C-4540-BE56-C3B0845ABDF1}" sibTransId="{E60A252E-9793-449E-9C76-06838176974C}"/>
    <dgm:cxn modelId="{ECB0AE70-54C4-48A2-B00A-0ADB0A259785}" srcId="{21A6ACAB-785E-422B-B575-1BD1BA3A4992}" destId="{F89CA076-5356-4C3C-A63B-639A5C40A451}" srcOrd="0" destOrd="0" parTransId="{6DA5B94D-475D-4EF7-80C0-88788EBFF74C}" sibTransId="{9E8AE88E-BB93-43E8-964B-04F1BB0A5A70}"/>
    <dgm:cxn modelId="{185C1AD8-9754-4EF9-A17D-6EDD2E45DF3F}" srcId="{49060F12-4A89-425A-8FEF-99C53EE8227E}" destId="{43A08333-2E60-4547-BCAD-9263B560DE4B}" srcOrd="3" destOrd="0" parTransId="{DAA6806F-FA6B-4DFB-A924-7FA21F4FB110}" sibTransId="{671D22C2-637E-43E9-8520-315859955071}"/>
    <dgm:cxn modelId="{A8B6A683-412C-4260-9F3D-2E9128DA5B81}" srcId="{49060F12-4A89-425A-8FEF-99C53EE8227E}" destId="{4BF42044-882D-4795-8696-CE1C6C2C3980}" srcOrd="0" destOrd="0" parTransId="{86AE3995-172A-40CC-9575-26B0FBD97D44}" sibTransId="{CE10719C-75A4-4530-B1BD-52B786B51159}"/>
    <dgm:cxn modelId="{5784FE3D-D56F-40AD-B147-AECECF1BF5AB}" srcId="{0217E1C8-920B-4851-8FA0-D701215F34BE}" destId="{D68F7598-D714-44FC-9287-82159BC5739F}" srcOrd="0" destOrd="0" parTransId="{B2637D24-24B4-4B29-8FEB-B4CD2BD5EF61}" sibTransId="{03476634-C453-4D77-852A-51AC999691E2}"/>
    <dgm:cxn modelId="{A654DBB8-5B0F-43BD-92AC-E12569A6BF13}" type="presOf" srcId="{4BF42044-882D-4795-8696-CE1C6C2C3980}" destId="{476727A5-4DD7-4919-9CFB-3B7140705EB8}" srcOrd="0" destOrd="0" presId="urn:microsoft.com/office/officeart/2005/8/layout/vList5"/>
    <dgm:cxn modelId="{BDF796C4-7716-4F45-ACCB-631374CAD239}" type="presOf" srcId="{F89CA076-5356-4C3C-A63B-639A5C40A451}" destId="{4E32540F-5B2B-4CAE-9BDC-85E85E6157E0}" srcOrd="0" destOrd="0" presId="urn:microsoft.com/office/officeart/2005/8/layout/vList5"/>
    <dgm:cxn modelId="{A1F88F3B-313A-4A8E-8BB9-D9EED6790748}" type="presOf" srcId="{21A6ACAB-785E-422B-B575-1BD1BA3A4992}" destId="{D878CB8B-3F66-405B-A2E2-AADDDF39589A}" srcOrd="0" destOrd="0" presId="urn:microsoft.com/office/officeart/2005/8/layout/vList5"/>
    <dgm:cxn modelId="{968E04B4-E85B-4B01-8A3E-0FF51712987A}" type="presOf" srcId="{E72231D5-B23F-485B-9305-0413479132BB}" destId="{CFDA3AC2-EB6F-41CB-B0AD-8CB918BA8AB3}" srcOrd="0" destOrd="0" presId="urn:microsoft.com/office/officeart/2005/8/layout/vList5"/>
    <dgm:cxn modelId="{0894F74F-264B-4F58-A319-D60328F22690}" type="presOf" srcId="{D68F7598-D714-44FC-9287-82159BC5739F}" destId="{E08958BD-5464-4EEE-BB43-1B5AA8EFE396}" srcOrd="0" destOrd="0" presId="urn:microsoft.com/office/officeart/2005/8/layout/vList5"/>
    <dgm:cxn modelId="{8CE04DD9-D5AE-4E08-8A42-A5A3AB631AF8}" srcId="{4BF42044-882D-4795-8696-CE1C6C2C3980}" destId="{C6B737D7-4A8E-4C48-8265-547D94DA2167}" srcOrd="1" destOrd="0" parTransId="{2B215287-D614-4F2F-8E83-4A540ED0B29A}" sibTransId="{C5E40E49-4D8E-4BB4-9F92-1E1E1A9039FB}"/>
    <dgm:cxn modelId="{B21E19C1-5193-4723-9039-2E2F733EA4DC}" type="presOf" srcId="{16973020-E2C9-4BC3-8F3E-8DCAB4CA72B1}" destId="{67859CE2-C304-4668-8CE3-3D2E64956045}" srcOrd="0" destOrd="0" presId="urn:microsoft.com/office/officeart/2005/8/layout/vList5"/>
    <dgm:cxn modelId="{F9E34728-A49F-47C2-864D-362A114DEEA7}" type="presOf" srcId="{36CCAEDA-6928-412B-BF48-B482D19D2E9C}" destId="{CFDA3AC2-EB6F-41CB-B0AD-8CB918BA8AB3}" srcOrd="0" destOrd="2" presId="urn:microsoft.com/office/officeart/2005/8/layout/vList5"/>
    <dgm:cxn modelId="{6880ED77-159B-4039-A5DB-A04A62ECD597}" type="presOf" srcId="{43A08333-2E60-4547-BCAD-9263B560DE4B}" destId="{0103876A-02CA-4DA3-8E91-B04AED742139}" srcOrd="0" destOrd="0" presId="urn:microsoft.com/office/officeart/2005/8/layout/vList5"/>
    <dgm:cxn modelId="{EDB0E891-A016-4D45-86A2-B20FBD64BE5E}" srcId="{43A08333-2E60-4547-BCAD-9263B560DE4B}" destId="{16973020-E2C9-4BC3-8F3E-8DCAB4CA72B1}" srcOrd="0" destOrd="0" parTransId="{CE2E21B0-D792-4991-8897-600F7DFE57EB}" sibTransId="{F0E9F266-529B-4A3F-A523-2E8DC5D44798}"/>
    <dgm:cxn modelId="{C24DAEB3-0ADE-4752-8089-F30DFB5CABD8}" type="presOf" srcId="{0217E1C8-920B-4851-8FA0-D701215F34BE}" destId="{5ADE6FB8-5E54-4D36-AA1D-0FBAE7ACFCD9}" srcOrd="0" destOrd="0" presId="urn:microsoft.com/office/officeart/2005/8/layout/vList5"/>
    <dgm:cxn modelId="{8BEEC95E-809C-4531-BC2C-8D35D7F82740}" type="presOf" srcId="{C6B737D7-4A8E-4C48-8265-547D94DA2167}" destId="{CFDA3AC2-EB6F-41CB-B0AD-8CB918BA8AB3}" srcOrd="0" destOrd="1" presId="urn:microsoft.com/office/officeart/2005/8/layout/vList5"/>
    <dgm:cxn modelId="{AB150F02-F5E7-44CF-94BF-65B9FB99B9D1}" srcId="{0217E1C8-920B-4851-8FA0-D701215F34BE}" destId="{E49E3F55-D2DB-40EE-B744-C25C7BA06309}" srcOrd="1" destOrd="0" parTransId="{08BD7251-8890-4893-9497-01C33F913C28}" sibTransId="{E221C6C3-BC5A-4D94-971A-69F0C0460960}"/>
    <dgm:cxn modelId="{68FF3EAD-B58B-4284-B4D0-556C1993F638}" srcId="{4BF42044-882D-4795-8696-CE1C6C2C3980}" destId="{E72231D5-B23F-485B-9305-0413479132BB}" srcOrd="0" destOrd="0" parTransId="{5E796A8D-D735-439F-B9DF-1405DB7437C7}" sibTransId="{6B379BE5-1076-421D-B82C-C94D607E4B9F}"/>
    <dgm:cxn modelId="{AF2896E5-F3D8-4735-9C77-981E1736E641}" type="presOf" srcId="{E49E3F55-D2DB-40EE-B744-C25C7BA06309}" destId="{E08958BD-5464-4EEE-BB43-1B5AA8EFE396}" srcOrd="0" destOrd="1" presId="urn:microsoft.com/office/officeart/2005/8/layout/vList5"/>
    <dgm:cxn modelId="{196D637F-7BCC-4DA0-8656-ED7D8B7A9AAD}" type="presOf" srcId="{49060F12-4A89-425A-8FEF-99C53EE8227E}" destId="{D3D70F8F-D21B-4DFF-9855-09A454929038}" srcOrd="0" destOrd="0" presId="urn:microsoft.com/office/officeart/2005/8/layout/vList5"/>
    <dgm:cxn modelId="{89FCFB56-B9FC-48FB-806C-84E45FED8210}" srcId="{21A6ACAB-785E-422B-B575-1BD1BA3A4992}" destId="{84EE5BB4-7DF8-40F2-B134-F01F864C7FE6}" srcOrd="1" destOrd="0" parTransId="{8CBD4D35-9989-4EBA-9F46-2D1EBD5BB6BE}" sibTransId="{9F74E92C-E9D2-4831-A873-D27A2438D125}"/>
    <dgm:cxn modelId="{CEA822C8-37E4-47F8-AA58-CD92F84D0689}" type="presOf" srcId="{5BF90EB2-2166-4E55-AEAC-29F48FEF42E2}" destId="{E08958BD-5464-4EEE-BB43-1B5AA8EFE396}" srcOrd="0" destOrd="2" presId="urn:microsoft.com/office/officeart/2005/8/layout/vList5"/>
    <dgm:cxn modelId="{C059647B-79B8-4306-A925-83F685FA207D}" type="presOf" srcId="{826CD56D-0361-4ACD-B215-E676737805A4}" destId="{67859CE2-C304-4668-8CE3-3D2E64956045}" srcOrd="0" destOrd="1" presId="urn:microsoft.com/office/officeart/2005/8/layout/vList5"/>
    <dgm:cxn modelId="{7794A834-D5FD-4045-87A7-0E85EBEFF3D9}" type="presOf" srcId="{84EE5BB4-7DF8-40F2-B134-F01F864C7FE6}" destId="{4E32540F-5B2B-4CAE-9BDC-85E85E6157E0}" srcOrd="0" destOrd="1" presId="urn:microsoft.com/office/officeart/2005/8/layout/vList5"/>
    <dgm:cxn modelId="{400B7EDE-CC7B-4DC7-A71C-EE229468D31A}" type="presParOf" srcId="{D3D70F8F-D21B-4DFF-9855-09A454929038}" destId="{4B871417-EC7C-416B-A3E7-F377EFE4B074}" srcOrd="0" destOrd="0" presId="urn:microsoft.com/office/officeart/2005/8/layout/vList5"/>
    <dgm:cxn modelId="{91614763-ABAC-4B55-9A9F-1A969EB79D05}" type="presParOf" srcId="{4B871417-EC7C-416B-A3E7-F377EFE4B074}" destId="{476727A5-4DD7-4919-9CFB-3B7140705EB8}" srcOrd="0" destOrd="0" presId="urn:microsoft.com/office/officeart/2005/8/layout/vList5"/>
    <dgm:cxn modelId="{89076963-6F85-4858-ABE0-B3DF79075185}" type="presParOf" srcId="{4B871417-EC7C-416B-A3E7-F377EFE4B074}" destId="{CFDA3AC2-EB6F-41CB-B0AD-8CB918BA8AB3}" srcOrd="1" destOrd="0" presId="urn:microsoft.com/office/officeart/2005/8/layout/vList5"/>
    <dgm:cxn modelId="{CF7E3138-2AAD-4443-A1EC-868EB576C7A2}" type="presParOf" srcId="{D3D70F8F-D21B-4DFF-9855-09A454929038}" destId="{1AFD80A3-BDBC-4744-BC85-DD6E54803369}" srcOrd="1" destOrd="0" presId="urn:microsoft.com/office/officeart/2005/8/layout/vList5"/>
    <dgm:cxn modelId="{6AAD9EDC-DD02-468E-A2D1-F21794ACF605}" type="presParOf" srcId="{D3D70F8F-D21B-4DFF-9855-09A454929038}" destId="{6ACB1998-2410-462E-A9A3-484D9FE59FC1}" srcOrd="2" destOrd="0" presId="urn:microsoft.com/office/officeart/2005/8/layout/vList5"/>
    <dgm:cxn modelId="{BE237EB4-FF83-4262-87F4-512F8381333A}" type="presParOf" srcId="{6ACB1998-2410-462E-A9A3-484D9FE59FC1}" destId="{5ADE6FB8-5E54-4D36-AA1D-0FBAE7ACFCD9}" srcOrd="0" destOrd="0" presId="urn:microsoft.com/office/officeart/2005/8/layout/vList5"/>
    <dgm:cxn modelId="{015BD7DF-8ADF-43F4-8D2B-D1AE8E5F1661}" type="presParOf" srcId="{6ACB1998-2410-462E-A9A3-484D9FE59FC1}" destId="{E08958BD-5464-4EEE-BB43-1B5AA8EFE396}" srcOrd="1" destOrd="0" presId="urn:microsoft.com/office/officeart/2005/8/layout/vList5"/>
    <dgm:cxn modelId="{69496E2B-16C4-4617-9640-4DB608542139}" type="presParOf" srcId="{D3D70F8F-D21B-4DFF-9855-09A454929038}" destId="{A7D8E4DD-311C-4CA2-8113-8E4EFB61132D}" srcOrd="3" destOrd="0" presId="urn:microsoft.com/office/officeart/2005/8/layout/vList5"/>
    <dgm:cxn modelId="{18128A59-A8F4-4545-AB2D-B5328F7C59BA}" type="presParOf" srcId="{D3D70F8F-D21B-4DFF-9855-09A454929038}" destId="{911E3187-1746-4CFA-AC5A-75BB703137C9}" srcOrd="4" destOrd="0" presId="urn:microsoft.com/office/officeart/2005/8/layout/vList5"/>
    <dgm:cxn modelId="{8A0225DE-A5FE-4A92-95CE-5DBA383C90BB}" type="presParOf" srcId="{911E3187-1746-4CFA-AC5A-75BB703137C9}" destId="{D878CB8B-3F66-405B-A2E2-AADDDF39589A}" srcOrd="0" destOrd="0" presId="urn:microsoft.com/office/officeart/2005/8/layout/vList5"/>
    <dgm:cxn modelId="{5F3F0184-F2D2-48EA-A33F-C92688606AFF}" type="presParOf" srcId="{911E3187-1746-4CFA-AC5A-75BB703137C9}" destId="{4E32540F-5B2B-4CAE-9BDC-85E85E6157E0}" srcOrd="1" destOrd="0" presId="urn:microsoft.com/office/officeart/2005/8/layout/vList5"/>
    <dgm:cxn modelId="{9E47249B-A7C4-4B8A-A227-CB4FAB60F581}" type="presParOf" srcId="{D3D70F8F-D21B-4DFF-9855-09A454929038}" destId="{C7D3BF10-09F0-4076-AC6B-B5FCC28B64A8}" srcOrd="5" destOrd="0" presId="urn:microsoft.com/office/officeart/2005/8/layout/vList5"/>
    <dgm:cxn modelId="{A8094217-B3B6-41A9-80E3-883271DA8E3B}" type="presParOf" srcId="{D3D70F8F-D21B-4DFF-9855-09A454929038}" destId="{DD57D716-3EC4-4F2E-B22D-30238D48789C}" srcOrd="6" destOrd="0" presId="urn:microsoft.com/office/officeart/2005/8/layout/vList5"/>
    <dgm:cxn modelId="{8D4389BD-19B9-4A81-BCEE-96C8580371FE}" type="presParOf" srcId="{DD57D716-3EC4-4F2E-B22D-30238D48789C}" destId="{0103876A-02CA-4DA3-8E91-B04AED742139}" srcOrd="0" destOrd="0" presId="urn:microsoft.com/office/officeart/2005/8/layout/vList5"/>
    <dgm:cxn modelId="{105F7353-8ED9-46F2-9377-C1AFECC574F1}" type="presParOf" srcId="{DD57D716-3EC4-4F2E-B22D-30238D48789C}" destId="{67859CE2-C304-4668-8CE3-3D2E6495604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B63A1-D6EE-4C56-9296-A9D874F5EFDC}">
      <dsp:nvSpPr>
        <dsp:cNvPr id="0" name=""/>
        <dsp:cNvSpPr/>
      </dsp:nvSpPr>
      <dsp:spPr>
        <a:xfrm>
          <a:off x="3254761" y="0"/>
          <a:ext cx="4882142" cy="1269999"/>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pl-PL" sz="1500" b="1" kern="1200" dirty="0" smtClean="0"/>
            <a:t>Konstrukcja algorytmu wg którego napiszemy program</a:t>
          </a:r>
          <a:endParaRPr lang="pl-PL" sz="1500" b="1" kern="1200" dirty="0"/>
        </a:p>
        <a:p>
          <a:pPr marL="114300" lvl="1" indent="-114300" algn="l" defTabSz="666750">
            <a:lnSpc>
              <a:spcPct val="90000"/>
            </a:lnSpc>
            <a:spcBef>
              <a:spcPct val="0"/>
            </a:spcBef>
            <a:spcAft>
              <a:spcPct val="15000"/>
            </a:spcAft>
            <a:buChar char="••"/>
          </a:pPr>
          <a:r>
            <a:rPr lang="pl-PL" sz="1500" b="1" kern="1200" dirty="0" smtClean="0"/>
            <a:t>Nie wymaga komputera</a:t>
          </a:r>
          <a:endParaRPr lang="pl-PL" sz="1500" b="1" kern="1200" dirty="0"/>
        </a:p>
        <a:p>
          <a:pPr marL="114300" lvl="1" indent="-114300" algn="l" defTabSz="666750">
            <a:lnSpc>
              <a:spcPct val="90000"/>
            </a:lnSpc>
            <a:spcBef>
              <a:spcPct val="0"/>
            </a:spcBef>
            <a:spcAft>
              <a:spcPct val="15000"/>
            </a:spcAft>
            <a:buChar char="••"/>
          </a:pPr>
          <a:r>
            <a:rPr lang="pl-PL" sz="1500" b="1" kern="1200" dirty="0" smtClean="0"/>
            <a:t>Określa dane, wynik i sposób rozwiazania</a:t>
          </a:r>
          <a:endParaRPr lang="pl-PL" sz="1500" b="1" kern="1200" dirty="0"/>
        </a:p>
      </dsp:txBody>
      <dsp:txXfrm>
        <a:off x="3254761" y="158750"/>
        <a:ext cx="4405892" cy="952499"/>
      </dsp:txXfrm>
    </dsp:sp>
    <dsp:sp modelId="{42F2539F-6FC4-40EE-8A64-3C88CDC0E881}">
      <dsp:nvSpPr>
        <dsp:cNvPr id="0" name=""/>
        <dsp:cNvSpPr/>
      </dsp:nvSpPr>
      <dsp:spPr>
        <a:xfrm>
          <a:off x="0" y="0"/>
          <a:ext cx="3254761" cy="1269999"/>
        </a:xfrm>
        <a:prstGeom prst="roundRect">
          <a:avLst/>
        </a:prstGeom>
        <a:gradFill rotWithShape="1">
          <a:gsLst>
            <a:gs pos="0">
              <a:schemeClr val="accent5">
                <a:tint val="60000"/>
                <a:satMod val="160000"/>
              </a:schemeClr>
            </a:gs>
            <a:gs pos="46000">
              <a:schemeClr val="accent5">
                <a:tint val="86000"/>
                <a:satMod val="160000"/>
              </a:schemeClr>
            </a:gs>
            <a:gs pos="100000">
              <a:schemeClr val="accent5">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5"/>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pl-PL" sz="3500" b="1" kern="1200" dirty="0" smtClean="0">
              <a:solidFill>
                <a:schemeClr val="bg2">
                  <a:lumMod val="20000"/>
                  <a:lumOff val="80000"/>
                </a:schemeClr>
              </a:solidFill>
            </a:rPr>
            <a:t>Projekt programu</a:t>
          </a:r>
          <a:endParaRPr lang="pl-PL" sz="3500" b="1" kern="1200" dirty="0">
            <a:solidFill>
              <a:schemeClr val="bg2">
                <a:lumMod val="20000"/>
                <a:lumOff val="80000"/>
              </a:schemeClr>
            </a:solidFill>
          </a:endParaRPr>
        </a:p>
      </dsp:txBody>
      <dsp:txXfrm>
        <a:off x="61996" y="61996"/>
        <a:ext cx="3130769" cy="1146007"/>
      </dsp:txXfrm>
    </dsp:sp>
    <dsp:sp modelId="{FDE5F099-EE52-423F-9592-CF306BAD92E9}">
      <dsp:nvSpPr>
        <dsp:cNvPr id="0" name=""/>
        <dsp:cNvSpPr/>
      </dsp:nvSpPr>
      <dsp:spPr>
        <a:xfrm>
          <a:off x="3254761" y="1397000"/>
          <a:ext cx="4882142" cy="1269999"/>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pl-PL" sz="1500" b="1" kern="1200" dirty="0" smtClean="0"/>
            <a:t>zapis w edytorze, podział na zadania funkcjonalne (wprowadzanie,obliczenia)</a:t>
          </a:r>
          <a:endParaRPr lang="pl-PL" sz="1500" b="1" kern="1200" dirty="0"/>
        </a:p>
        <a:p>
          <a:pPr marL="114300" lvl="1" indent="-114300" algn="l" defTabSz="666750">
            <a:lnSpc>
              <a:spcPct val="90000"/>
            </a:lnSpc>
            <a:spcBef>
              <a:spcPct val="0"/>
            </a:spcBef>
            <a:spcAft>
              <a:spcPct val="15000"/>
            </a:spcAft>
            <a:buChar char="••"/>
          </a:pPr>
          <a:r>
            <a:rPr lang="pl-PL" sz="1500" b="1" kern="1200" dirty="0" smtClean="0"/>
            <a:t>Kompilacja – przetwarzanie kodu źródłowego na maszynowy zrozumiały dla komputera</a:t>
          </a:r>
          <a:endParaRPr lang="pl-PL" sz="1500" b="1" kern="1200" dirty="0"/>
        </a:p>
      </dsp:txBody>
      <dsp:txXfrm>
        <a:off x="3254761" y="1555750"/>
        <a:ext cx="4405892" cy="952499"/>
      </dsp:txXfrm>
    </dsp:sp>
    <dsp:sp modelId="{DDC5E4CE-E42A-4EC4-B820-1FBA2E2E1690}">
      <dsp:nvSpPr>
        <dsp:cNvPr id="0" name=""/>
        <dsp:cNvSpPr/>
      </dsp:nvSpPr>
      <dsp:spPr>
        <a:xfrm>
          <a:off x="0" y="1397000"/>
          <a:ext cx="3254761" cy="1269999"/>
        </a:xfrm>
        <a:prstGeom prst="roundRect">
          <a:avLst/>
        </a:prstGeom>
        <a:gradFill rotWithShape="1">
          <a:gsLst>
            <a:gs pos="0">
              <a:schemeClr val="accent5">
                <a:tint val="60000"/>
                <a:satMod val="160000"/>
              </a:schemeClr>
            </a:gs>
            <a:gs pos="46000">
              <a:schemeClr val="accent5">
                <a:tint val="86000"/>
                <a:satMod val="160000"/>
              </a:schemeClr>
            </a:gs>
            <a:gs pos="100000">
              <a:schemeClr val="accent5">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5"/>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pl-PL" sz="3500" b="1" kern="1200" dirty="0" smtClean="0">
              <a:solidFill>
                <a:schemeClr val="bg2">
                  <a:lumMod val="20000"/>
                  <a:lumOff val="80000"/>
                </a:schemeClr>
              </a:solidFill>
            </a:rPr>
            <a:t>Zapis programu</a:t>
          </a:r>
          <a:endParaRPr lang="pl-PL" sz="3500" b="1" kern="1200" dirty="0">
            <a:solidFill>
              <a:schemeClr val="bg2">
                <a:lumMod val="20000"/>
                <a:lumOff val="80000"/>
              </a:schemeClr>
            </a:solidFill>
          </a:endParaRPr>
        </a:p>
      </dsp:txBody>
      <dsp:txXfrm>
        <a:off x="61996" y="1458996"/>
        <a:ext cx="3130769" cy="1146007"/>
      </dsp:txXfrm>
    </dsp:sp>
    <dsp:sp modelId="{AFC67064-2910-49FA-9042-EE1FB0978688}">
      <dsp:nvSpPr>
        <dsp:cNvPr id="0" name=""/>
        <dsp:cNvSpPr/>
      </dsp:nvSpPr>
      <dsp:spPr>
        <a:xfrm>
          <a:off x="3254761" y="2793999"/>
          <a:ext cx="4882142" cy="1269999"/>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pl-PL" sz="1500" b="1" i="0" kern="1200" dirty="0" smtClean="0"/>
            <a:t>Najtrudniejsza część programowania</a:t>
          </a:r>
          <a:endParaRPr lang="pl-PL" sz="1500" b="1" i="0" kern="1200" dirty="0"/>
        </a:p>
        <a:p>
          <a:pPr marL="114300" lvl="1" indent="-114300" algn="l" defTabSz="666750">
            <a:lnSpc>
              <a:spcPct val="90000"/>
            </a:lnSpc>
            <a:spcBef>
              <a:spcPct val="0"/>
            </a:spcBef>
            <a:spcAft>
              <a:spcPct val="15000"/>
            </a:spcAft>
            <a:buChar char="••"/>
          </a:pPr>
          <a:r>
            <a:rPr lang="pl-PL" sz="1500" b="1" i="0" kern="1200" dirty="0" smtClean="0"/>
            <a:t>Symulacja błędów uzytkownika</a:t>
          </a:r>
          <a:endParaRPr lang="pl-PL" sz="1500" b="1" i="0" kern="1200" dirty="0"/>
        </a:p>
        <a:p>
          <a:pPr marL="114300" lvl="1" indent="-114300" algn="l" defTabSz="666750">
            <a:lnSpc>
              <a:spcPct val="90000"/>
            </a:lnSpc>
            <a:spcBef>
              <a:spcPct val="0"/>
            </a:spcBef>
            <a:spcAft>
              <a:spcPct val="15000"/>
            </a:spcAft>
            <a:buChar char="••"/>
          </a:pPr>
          <a:r>
            <a:rPr lang="pl-PL" sz="1500" b="1" i="0" kern="1200" dirty="0" smtClean="0"/>
            <a:t>Sprawdzanie poprawności wyników</a:t>
          </a:r>
          <a:endParaRPr lang="pl-PL" sz="1500" b="1" i="0" kern="1200" dirty="0"/>
        </a:p>
      </dsp:txBody>
      <dsp:txXfrm>
        <a:off x="3254761" y="2952749"/>
        <a:ext cx="4405892" cy="952499"/>
      </dsp:txXfrm>
    </dsp:sp>
    <dsp:sp modelId="{5105BC68-70CC-4A5D-8B54-6EA6DDE12CD1}">
      <dsp:nvSpPr>
        <dsp:cNvPr id="0" name=""/>
        <dsp:cNvSpPr/>
      </dsp:nvSpPr>
      <dsp:spPr>
        <a:xfrm>
          <a:off x="0" y="2793999"/>
          <a:ext cx="3254761" cy="1269999"/>
        </a:xfrm>
        <a:prstGeom prst="roundRect">
          <a:avLst/>
        </a:prstGeom>
        <a:gradFill rotWithShape="1">
          <a:gsLst>
            <a:gs pos="0">
              <a:schemeClr val="accent5">
                <a:tint val="60000"/>
                <a:satMod val="160000"/>
              </a:schemeClr>
            </a:gs>
            <a:gs pos="46000">
              <a:schemeClr val="accent5">
                <a:tint val="86000"/>
                <a:satMod val="160000"/>
              </a:schemeClr>
            </a:gs>
            <a:gs pos="100000">
              <a:schemeClr val="accent5">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5"/>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pl-PL" sz="3500" b="1" kern="1200" dirty="0" smtClean="0">
              <a:solidFill>
                <a:schemeClr val="bg2">
                  <a:lumMod val="20000"/>
                  <a:lumOff val="80000"/>
                </a:schemeClr>
              </a:solidFill>
            </a:rPr>
            <a:t>Testowanie programu</a:t>
          </a:r>
          <a:endParaRPr lang="pl-PL" sz="3500" b="1" kern="1200" dirty="0">
            <a:solidFill>
              <a:schemeClr val="bg2">
                <a:lumMod val="20000"/>
                <a:lumOff val="80000"/>
              </a:schemeClr>
            </a:solidFill>
          </a:endParaRPr>
        </a:p>
      </dsp:txBody>
      <dsp:txXfrm>
        <a:off x="61996" y="2855995"/>
        <a:ext cx="3130769" cy="1146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A3AC2-EB6F-41CB-B0AD-8CB918BA8AB3}">
      <dsp:nvSpPr>
        <dsp:cNvPr id="0" name=""/>
        <dsp:cNvSpPr/>
      </dsp:nvSpPr>
      <dsp:spPr>
        <a:xfrm rot="5400000">
          <a:off x="4570282" y="-1843688"/>
          <a:ext cx="782637" cy="466974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pl-PL" sz="1300" b="1" kern="1200" dirty="0" smtClean="0"/>
            <a:t>Całość programu jako jeden blok</a:t>
          </a:r>
          <a:endParaRPr lang="pl-PL" sz="1300" b="1" kern="1200" dirty="0"/>
        </a:p>
        <a:p>
          <a:pPr marL="114300" lvl="1" indent="-114300" algn="l" defTabSz="577850">
            <a:lnSpc>
              <a:spcPct val="90000"/>
            </a:lnSpc>
            <a:spcBef>
              <a:spcPct val="0"/>
            </a:spcBef>
            <a:spcAft>
              <a:spcPct val="15000"/>
            </a:spcAft>
            <a:buChar char="••"/>
          </a:pPr>
          <a:r>
            <a:rPr lang="pl-PL" sz="1300" b="1" kern="1200" dirty="0" smtClean="0"/>
            <a:t>Brak procedur, funkcji i podprogramów</a:t>
          </a:r>
          <a:endParaRPr lang="pl-PL" sz="1300" b="1" kern="1200" dirty="0"/>
        </a:p>
        <a:p>
          <a:pPr marL="114300" lvl="1" indent="-114300" algn="l" defTabSz="577850">
            <a:lnSpc>
              <a:spcPct val="90000"/>
            </a:lnSpc>
            <a:spcBef>
              <a:spcPct val="0"/>
            </a:spcBef>
            <a:spcAft>
              <a:spcPct val="15000"/>
            </a:spcAft>
            <a:buChar char="••"/>
          </a:pPr>
          <a:r>
            <a:rPr lang="pl-PL" sz="1300" b="1" kern="1200" dirty="0" smtClean="0"/>
            <a:t>  prostye układy mikroprocesorowe  :  </a:t>
          </a:r>
          <a:r>
            <a:rPr lang="pl-PL" sz="1600" b="1" kern="1200" dirty="0" smtClean="0">
              <a:solidFill>
                <a:srgbClr val="FF0000"/>
              </a:solidFill>
              <a:effectLst>
                <a:outerShdw blurRad="38100" dist="38100" dir="2700000" algn="tl">
                  <a:srgbClr val="000000">
                    <a:alpha val="43137"/>
                  </a:srgbClr>
                </a:outerShdw>
              </a:effectLst>
            </a:rPr>
            <a:t>BASIC</a:t>
          </a:r>
          <a:endParaRPr lang="pl-PL" sz="1600" b="1" kern="1200" dirty="0">
            <a:solidFill>
              <a:srgbClr val="FF0000"/>
            </a:solidFill>
            <a:effectLst>
              <a:outerShdw blurRad="38100" dist="38100" dir="2700000" algn="tl">
                <a:srgbClr val="000000">
                  <a:alpha val="43137"/>
                </a:srgbClr>
              </a:outerShdw>
            </a:effectLst>
          </a:endParaRPr>
        </a:p>
      </dsp:txBody>
      <dsp:txXfrm rot="-5400000">
        <a:off x="2626730" y="138069"/>
        <a:ext cx="4631537" cy="706227"/>
      </dsp:txXfrm>
    </dsp:sp>
    <dsp:sp modelId="{476727A5-4DD7-4919-9CFB-3B7140705EB8}">
      <dsp:nvSpPr>
        <dsp:cNvPr id="0" name=""/>
        <dsp:cNvSpPr/>
      </dsp:nvSpPr>
      <dsp:spPr>
        <a:xfrm>
          <a:off x="0" y="2033"/>
          <a:ext cx="2626729" cy="978296"/>
        </a:xfrm>
        <a:prstGeom prst="roundRect">
          <a:avLst/>
        </a:prstGeom>
        <a:gradFill rotWithShape="1">
          <a:gsLst>
            <a:gs pos="0">
              <a:schemeClr val="accent5">
                <a:tint val="10000"/>
                <a:satMod val="300000"/>
              </a:schemeClr>
            </a:gs>
            <a:gs pos="34000">
              <a:schemeClr val="accent5">
                <a:tint val="13500"/>
                <a:satMod val="250000"/>
              </a:schemeClr>
            </a:gs>
            <a:gs pos="100000">
              <a:schemeClr val="accent5">
                <a:tint val="60000"/>
                <a:satMod val="200000"/>
              </a:schemeClr>
            </a:gs>
          </a:gsLst>
          <a:path path="circle">
            <a:fillToRect l="50000" t="155000" r="50000" b="-55000"/>
          </a:path>
        </a:gradFill>
        <a:ln w="9525" cap="flat" cmpd="sng" algn="ctr">
          <a:solidFill>
            <a:schemeClr val="accent5">
              <a:satMod val="120000"/>
            </a:schemeClr>
          </a:solidFill>
          <a:prstDash val="solid"/>
        </a:ln>
        <a:effectLst>
          <a:outerShdw blurRad="63500" dist="25400" dir="14700000" algn="t" rotWithShape="0">
            <a:srgbClr val="000000">
              <a:alpha val="50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pl-PL" sz="2500" b="1" kern="1200" dirty="0" smtClean="0">
              <a:solidFill>
                <a:srgbClr val="002060"/>
              </a:solidFill>
            </a:rPr>
            <a:t>linowe</a:t>
          </a:r>
          <a:endParaRPr lang="pl-PL" sz="2500" b="1" kern="1200" dirty="0">
            <a:solidFill>
              <a:srgbClr val="002060"/>
            </a:solidFill>
          </a:endParaRPr>
        </a:p>
      </dsp:txBody>
      <dsp:txXfrm>
        <a:off x="47756" y="49789"/>
        <a:ext cx="2531217" cy="882784"/>
      </dsp:txXfrm>
    </dsp:sp>
    <dsp:sp modelId="{E08958BD-5464-4EEE-BB43-1B5AA8EFE396}">
      <dsp:nvSpPr>
        <dsp:cNvPr id="0" name=""/>
        <dsp:cNvSpPr/>
      </dsp:nvSpPr>
      <dsp:spPr>
        <a:xfrm rot="5400000">
          <a:off x="4570282" y="-816476"/>
          <a:ext cx="782637" cy="466974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pl-PL" sz="1300" b="1" kern="1200" dirty="0" smtClean="0"/>
            <a:t>Główny program to szkielet</a:t>
          </a:r>
          <a:endParaRPr lang="pl-PL" sz="1300" b="1" kern="1200" dirty="0"/>
        </a:p>
        <a:p>
          <a:pPr marL="114300" lvl="1" indent="-114300" algn="l" defTabSz="577850">
            <a:lnSpc>
              <a:spcPct val="90000"/>
            </a:lnSpc>
            <a:spcBef>
              <a:spcPct val="0"/>
            </a:spcBef>
            <a:spcAft>
              <a:spcPct val="15000"/>
            </a:spcAft>
            <a:buChar char="••"/>
          </a:pPr>
          <a:r>
            <a:rPr lang="pl-PL" sz="1300" b="1" kern="1200" dirty="0" smtClean="0"/>
            <a:t>Występują podprogramy</a:t>
          </a:r>
          <a:endParaRPr lang="pl-PL" sz="1300" b="1" kern="1200" dirty="0"/>
        </a:p>
        <a:p>
          <a:pPr marL="114300" lvl="1" indent="-114300" algn="l" defTabSz="577850">
            <a:lnSpc>
              <a:spcPct val="90000"/>
            </a:lnSpc>
            <a:spcBef>
              <a:spcPct val="0"/>
            </a:spcBef>
            <a:spcAft>
              <a:spcPct val="15000"/>
            </a:spcAft>
            <a:buChar char="••"/>
          </a:pPr>
          <a:r>
            <a:rPr lang="pl-PL" sz="1300" b="1" kern="1200" dirty="0" smtClean="0"/>
            <a:t>Języki skryptowe :  </a:t>
          </a:r>
          <a:r>
            <a:rPr lang="pl-PL" sz="1600" b="1" kern="1200" dirty="0" smtClean="0">
              <a:solidFill>
                <a:srgbClr val="FF0000"/>
              </a:solidFill>
              <a:effectLst>
                <a:outerShdw blurRad="38100" dist="38100" dir="2700000" algn="tl">
                  <a:srgbClr val="000000">
                    <a:alpha val="43137"/>
                  </a:srgbClr>
                </a:outerShdw>
              </a:effectLst>
            </a:rPr>
            <a:t>JAVA, PHP</a:t>
          </a:r>
          <a:endParaRPr lang="pl-PL" sz="1600" b="1" kern="1200" dirty="0">
            <a:solidFill>
              <a:srgbClr val="FF0000"/>
            </a:solidFill>
            <a:effectLst>
              <a:outerShdw blurRad="38100" dist="38100" dir="2700000" algn="tl">
                <a:srgbClr val="000000">
                  <a:alpha val="43137"/>
                </a:srgbClr>
              </a:outerShdw>
            </a:effectLst>
          </a:endParaRPr>
        </a:p>
      </dsp:txBody>
      <dsp:txXfrm rot="-5400000">
        <a:off x="2626730" y="1165281"/>
        <a:ext cx="4631537" cy="706227"/>
      </dsp:txXfrm>
    </dsp:sp>
    <dsp:sp modelId="{5ADE6FB8-5E54-4D36-AA1D-0FBAE7ACFCD9}">
      <dsp:nvSpPr>
        <dsp:cNvPr id="0" name=""/>
        <dsp:cNvSpPr/>
      </dsp:nvSpPr>
      <dsp:spPr>
        <a:xfrm>
          <a:off x="0" y="1029245"/>
          <a:ext cx="2626729" cy="978296"/>
        </a:xfrm>
        <a:prstGeom prst="roundRect">
          <a:avLst/>
        </a:prstGeom>
        <a:gradFill rotWithShape="1">
          <a:gsLst>
            <a:gs pos="0">
              <a:schemeClr val="accent5">
                <a:tint val="10000"/>
                <a:satMod val="300000"/>
              </a:schemeClr>
            </a:gs>
            <a:gs pos="34000">
              <a:schemeClr val="accent5">
                <a:tint val="13500"/>
                <a:satMod val="250000"/>
              </a:schemeClr>
            </a:gs>
            <a:gs pos="100000">
              <a:schemeClr val="accent5">
                <a:tint val="60000"/>
                <a:satMod val="200000"/>
              </a:schemeClr>
            </a:gs>
          </a:gsLst>
          <a:path path="circle">
            <a:fillToRect l="50000" t="155000" r="50000" b="-55000"/>
          </a:path>
        </a:gradFill>
        <a:ln w="9525" cap="flat" cmpd="sng" algn="ctr">
          <a:solidFill>
            <a:schemeClr val="accent5">
              <a:satMod val="120000"/>
            </a:schemeClr>
          </a:solidFill>
          <a:prstDash val="solid"/>
        </a:ln>
        <a:effectLst>
          <a:outerShdw blurRad="63500" dist="25400" dir="14700000" algn="t" rotWithShape="0">
            <a:srgbClr val="000000">
              <a:alpha val="50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pl-PL" sz="2500" b="1" kern="1200" dirty="0" smtClean="0">
              <a:solidFill>
                <a:srgbClr val="002060"/>
              </a:solidFill>
            </a:rPr>
            <a:t>proceduralne</a:t>
          </a:r>
          <a:endParaRPr lang="pl-PL" sz="2500" b="1" kern="1200" dirty="0">
            <a:solidFill>
              <a:srgbClr val="002060"/>
            </a:solidFill>
          </a:endParaRPr>
        </a:p>
      </dsp:txBody>
      <dsp:txXfrm>
        <a:off x="47756" y="1077001"/>
        <a:ext cx="2531217" cy="882784"/>
      </dsp:txXfrm>
    </dsp:sp>
    <dsp:sp modelId="{4E32540F-5B2B-4CAE-9BDC-85E85E6157E0}">
      <dsp:nvSpPr>
        <dsp:cNvPr id="0" name=""/>
        <dsp:cNvSpPr/>
      </dsp:nvSpPr>
      <dsp:spPr>
        <a:xfrm rot="5400000">
          <a:off x="4570282" y="210734"/>
          <a:ext cx="782637" cy="466974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pl-PL" sz="1300" b="1" kern="1200" dirty="0" smtClean="0"/>
            <a:t>Opiera się na konstrukcjach matematycznych</a:t>
          </a:r>
          <a:endParaRPr lang="pl-PL" sz="1300" b="1"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pl-PL" sz="1300" b="1" kern="1200" dirty="0" smtClean="0"/>
            <a:t>Języki programowania : </a:t>
          </a:r>
          <a:r>
            <a:rPr lang="pl-PL" sz="1600" b="1" kern="1200" dirty="0" smtClean="0">
              <a:solidFill>
                <a:srgbClr val="FF0000"/>
              </a:solidFill>
              <a:effectLst>
                <a:outerShdw blurRad="38100" dist="38100" dir="2700000" algn="tl">
                  <a:srgbClr val="000000">
                    <a:alpha val="43137"/>
                  </a:srgbClr>
                </a:outerShdw>
              </a:effectLst>
            </a:rPr>
            <a:t>HASKEL, PYTHON</a:t>
          </a:r>
        </a:p>
        <a:p>
          <a:pPr marL="114300" lvl="1" indent="0" algn="l" defTabSz="577850">
            <a:lnSpc>
              <a:spcPct val="90000"/>
            </a:lnSpc>
            <a:spcBef>
              <a:spcPct val="0"/>
            </a:spcBef>
            <a:spcAft>
              <a:spcPct val="15000"/>
            </a:spcAft>
            <a:buChar char="••"/>
          </a:pPr>
          <a:endParaRPr lang="pl-PL" sz="1300" b="1" kern="1200" dirty="0"/>
        </a:p>
      </dsp:txBody>
      <dsp:txXfrm rot="-5400000">
        <a:off x="2626730" y="2192492"/>
        <a:ext cx="4631537" cy="706227"/>
      </dsp:txXfrm>
    </dsp:sp>
    <dsp:sp modelId="{D878CB8B-3F66-405B-A2E2-AADDDF39589A}">
      <dsp:nvSpPr>
        <dsp:cNvPr id="0" name=""/>
        <dsp:cNvSpPr/>
      </dsp:nvSpPr>
      <dsp:spPr>
        <a:xfrm>
          <a:off x="0" y="2056457"/>
          <a:ext cx="2626729" cy="978296"/>
        </a:xfrm>
        <a:prstGeom prst="roundRect">
          <a:avLst/>
        </a:prstGeom>
        <a:gradFill rotWithShape="1">
          <a:gsLst>
            <a:gs pos="0">
              <a:schemeClr val="accent5">
                <a:tint val="10000"/>
                <a:satMod val="300000"/>
              </a:schemeClr>
            </a:gs>
            <a:gs pos="34000">
              <a:schemeClr val="accent5">
                <a:tint val="13500"/>
                <a:satMod val="250000"/>
              </a:schemeClr>
            </a:gs>
            <a:gs pos="100000">
              <a:schemeClr val="accent5">
                <a:tint val="60000"/>
                <a:satMod val="200000"/>
              </a:schemeClr>
            </a:gs>
          </a:gsLst>
          <a:path path="circle">
            <a:fillToRect l="50000" t="155000" r="50000" b="-55000"/>
          </a:path>
        </a:gradFill>
        <a:ln w="9525" cap="flat" cmpd="sng" algn="ctr">
          <a:solidFill>
            <a:schemeClr val="accent5">
              <a:satMod val="120000"/>
            </a:schemeClr>
          </a:solidFill>
          <a:prstDash val="solid"/>
        </a:ln>
        <a:effectLst>
          <a:outerShdw blurRad="63500" dist="25400" dir="14700000" algn="t" rotWithShape="0">
            <a:srgbClr val="000000">
              <a:alpha val="50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pl-PL" sz="2500" b="1" kern="1200" dirty="0" smtClean="0">
              <a:solidFill>
                <a:srgbClr val="002060"/>
              </a:solidFill>
            </a:rPr>
            <a:t>funkcyjne</a:t>
          </a:r>
          <a:endParaRPr lang="pl-PL" sz="2500" b="1" kern="1200" dirty="0">
            <a:solidFill>
              <a:srgbClr val="002060"/>
            </a:solidFill>
          </a:endParaRPr>
        </a:p>
      </dsp:txBody>
      <dsp:txXfrm>
        <a:off x="47756" y="2104213"/>
        <a:ext cx="2531217" cy="882784"/>
      </dsp:txXfrm>
    </dsp:sp>
    <dsp:sp modelId="{67859CE2-C304-4668-8CE3-3D2E64956045}">
      <dsp:nvSpPr>
        <dsp:cNvPr id="0" name=""/>
        <dsp:cNvSpPr/>
      </dsp:nvSpPr>
      <dsp:spPr>
        <a:xfrm rot="5400000">
          <a:off x="4570282" y="1237946"/>
          <a:ext cx="782637" cy="466974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pl-PL" sz="1300" b="1" kern="1200" dirty="0" smtClean="0">
              <a:solidFill>
                <a:schemeClr val="bg1"/>
              </a:solidFill>
              <a:effectLst/>
            </a:rPr>
            <a:t>Opera się na tzw analizie obiektowej</a:t>
          </a:r>
          <a:endParaRPr lang="pl-PL" sz="1300" b="1" kern="1200" dirty="0">
            <a:solidFill>
              <a:schemeClr val="bg1"/>
            </a:solidFill>
            <a:effectLst/>
          </a:endParaRPr>
        </a:p>
        <a:p>
          <a:pPr marL="114300" lvl="1" indent="-114300" algn="l" defTabSz="577850">
            <a:lnSpc>
              <a:spcPct val="90000"/>
            </a:lnSpc>
            <a:spcBef>
              <a:spcPct val="0"/>
            </a:spcBef>
            <a:spcAft>
              <a:spcPct val="15000"/>
            </a:spcAft>
            <a:buChar char="••"/>
          </a:pPr>
          <a:r>
            <a:rPr lang="pl-PL" sz="1300" b="1" kern="1200" dirty="0" smtClean="0">
              <a:solidFill>
                <a:schemeClr val="bg1"/>
              </a:solidFill>
              <a:effectLst/>
            </a:rPr>
            <a:t>Za pomocą obiektów definiuje się stan/dane oraz zachowanie/procedury </a:t>
          </a:r>
          <a:r>
            <a:rPr lang="pl-PL" sz="1300" b="1" kern="1200" dirty="0" smtClean="0">
              <a:solidFill>
                <a:schemeClr val="tx1"/>
              </a:solidFill>
              <a:effectLst/>
            </a:rPr>
            <a:t>: </a:t>
          </a:r>
          <a:r>
            <a:rPr lang="pl-PL" sz="1600" b="1" kern="1200" dirty="0" smtClean="0">
              <a:solidFill>
                <a:srgbClr val="FF0000"/>
              </a:solidFill>
              <a:effectLst>
                <a:outerShdw blurRad="38100" dist="38100" dir="2700000" algn="tl">
                  <a:srgbClr val="000000">
                    <a:alpha val="43137"/>
                  </a:srgbClr>
                </a:outerShdw>
              </a:effectLst>
            </a:rPr>
            <a:t>C++ , C#</a:t>
          </a:r>
          <a:endParaRPr lang="pl-PL" sz="1600" b="1" kern="1200" dirty="0">
            <a:solidFill>
              <a:srgbClr val="FF0000"/>
            </a:solidFill>
            <a:effectLst>
              <a:outerShdw blurRad="38100" dist="38100" dir="2700000" algn="tl">
                <a:srgbClr val="000000">
                  <a:alpha val="43137"/>
                </a:srgbClr>
              </a:outerShdw>
            </a:effectLst>
          </a:endParaRPr>
        </a:p>
      </dsp:txBody>
      <dsp:txXfrm rot="-5400000">
        <a:off x="2626730" y="3219704"/>
        <a:ext cx="4631537" cy="706227"/>
      </dsp:txXfrm>
    </dsp:sp>
    <dsp:sp modelId="{0103876A-02CA-4DA3-8E91-B04AED742139}">
      <dsp:nvSpPr>
        <dsp:cNvPr id="0" name=""/>
        <dsp:cNvSpPr/>
      </dsp:nvSpPr>
      <dsp:spPr>
        <a:xfrm>
          <a:off x="0" y="3083669"/>
          <a:ext cx="2626729" cy="978296"/>
        </a:xfrm>
        <a:prstGeom prst="roundRect">
          <a:avLst/>
        </a:prstGeom>
        <a:gradFill rotWithShape="1">
          <a:gsLst>
            <a:gs pos="0">
              <a:schemeClr val="accent5">
                <a:tint val="10000"/>
                <a:satMod val="300000"/>
              </a:schemeClr>
            </a:gs>
            <a:gs pos="34000">
              <a:schemeClr val="accent5">
                <a:tint val="13500"/>
                <a:satMod val="250000"/>
              </a:schemeClr>
            </a:gs>
            <a:gs pos="100000">
              <a:schemeClr val="accent5">
                <a:tint val="60000"/>
                <a:satMod val="200000"/>
              </a:schemeClr>
            </a:gs>
          </a:gsLst>
          <a:path path="circle">
            <a:fillToRect l="50000" t="155000" r="50000" b="-55000"/>
          </a:path>
        </a:gradFill>
        <a:ln w="9525" cap="flat" cmpd="sng" algn="ctr">
          <a:solidFill>
            <a:schemeClr val="accent5">
              <a:satMod val="120000"/>
            </a:schemeClr>
          </a:solidFill>
          <a:prstDash val="solid"/>
        </a:ln>
        <a:effectLst>
          <a:outerShdw blurRad="63500" dist="25400" dir="14700000" algn="t" rotWithShape="0">
            <a:srgbClr val="000000">
              <a:alpha val="50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pl-PL" sz="2500" b="1" kern="1200" dirty="0" smtClean="0">
              <a:solidFill>
                <a:srgbClr val="002060"/>
              </a:solidFill>
            </a:rPr>
            <a:t>obiektowe</a:t>
          </a:r>
          <a:endParaRPr lang="pl-PL" sz="2500" b="1" kern="1200" dirty="0">
            <a:solidFill>
              <a:srgbClr val="002060"/>
            </a:solidFill>
          </a:endParaRPr>
        </a:p>
      </dsp:txBody>
      <dsp:txXfrm>
        <a:off x="47756" y="3131425"/>
        <a:ext cx="2531217" cy="88278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Trójkąt równoramienny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ytuł 7"/>
          <p:cNvSpPr>
            <a:spLocks noGrp="1"/>
          </p:cNvSpPr>
          <p:nvPr>
            <p:ph type="ctrTitle"/>
          </p:nvPr>
        </p:nvSpPr>
        <p:spPr>
          <a:xfrm>
            <a:off x="540544" y="776288"/>
            <a:ext cx="8062912" cy="1470025"/>
          </a:xfrm>
        </p:spPr>
        <p:txBody>
          <a:bodyPr anchor="b">
            <a:normAutofit/>
          </a:bodyPr>
          <a:lstStyle>
            <a:lvl1pPr algn="r">
              <a:defRPr sz="4400"/>
            </a:lvl1pPr>
          </a:lstStyle>
          <a:p>
            <a:r>
              <a:rPr kumimoji="0" lang="pl-PL" smtClean="0"/>
              <a:t>Kliknij, aby edytować styl</a:t>
            </a:r>
            <a:endParaRPr kumimoji="0" lang="en-US"/>
          </a:p>
        </p:txBody>
      </p:sp>
      <p:sp>
        <p:nvSpPr>
          <p:cNvPr id="9" name="Podtytuł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28" name="Symbol zastępczy daty 27"/>
          <p:cNvSpPr>
            <a:spLocks noGrp="1"/>
          </p:cNvSpPr>
          <p:nvPr>
            <p:ph type="dt" sz="half" idx="10"/>
          </p:nvPr>
        </p:nvSpPr>
        <p:spPr>
          <a:xfrm>
            <a:off x="1371600" y="6012656"/>
            <a:ext cx="5791200" cy="365125"/>
          </a:xfrm>
        </p:spPr>
        <p:txBody>
          <a:bodyPr tIns="0" bIns="0" anchor="t"/>
          <a:lstStyle>
            <a:lvl1pPr algn="r">
              <a:defRPr sz="1000"/>
            </a:lvl1pPr>
          </a:lstStyle>
          <a:p>
            <a:fld id="{16C01193-8287-4834-A286-6B880643E934}" type="datetime4">
              <a:rPr lang="en-US" smtClean="0"/>
              <a:pPr/>
              <a:t>March 12, 2017</a:t>
            </a:fld>
            <a:endParaRPr lang="en-US"/>
          </a:p>
        </p:txBody>
      </p:sp>
      <p:sp>
        <p:nvSpPr>
          <p:cNvPr id="17" name="Symbol zastępczy stopki 16"/>
          <p:cNvSpPr>
            <a:spLocks noGrp="1"/>
          </p:cNvSpPr>
          <p:nvPr>
            <p:ph type="ftr" sz="quarter" idx="11"/>
          </p:nvPr>
        </p:nvSpPr>
        <p:spPr>
          <a:xfrm>
            <a:off x="1371600" y="5650704"/>
            <a:ext cx="5791200" cy="365125"/>
          </a:xfrm>
        </p:spPr>
        <p:txBody>
          <a:bodyPr tIns="0" bIns="0" anchor="b"/>
          <a:lstStyle>
            <a:lvl1pPr algn="r">
              <a:defRPr sz="1100"/>
            </a:lvl1pPr>
          </a:lstStyle>
          <a:p>
            <a:endParaRPr lang="en-US" dirty="0"/>
          </a:p>
        </p:txBody>
      </p:sp>
      <p:sp>
        <p:nvSpPr>
          <p:cNvPr id="29" name="Symbol zastępczy numeru slajdu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8B37D5FE-740C-46F5-801A-FA5477D9711F}" type="slidenum">
              <a:rPr lang="en-US" smtClean="0"/>
              <a:pPr/>
              <a:t>‹#›</a:t>
            </a:fld>
            <a:endParaRPr lang="en-US"/>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16C01193-8287-4834-A286-6B880643E934}" type="datetime4">
              <a:rPr lang="en-US" smtClean="0"/>
              <a:pPr/>
              <a:t>March 12, 2017</a:t>
            </a:fld>
            <a:endParaRPr lang="en-US"/>
          </a:p>
        </p:txBody>
      </p:sp>
      <p:sp>
        <p:nvSpPr>
          <p:cNvPr id="5" name="Symbol zastępczy stopki 4"/>
          <p:cNvSpPr>
            <a:spLocks noGrp="1"/>
          </p:cNvSpPr>
          <p:nvPr>
            <p:ph type="ftr" sz="quarter" idx="11"/>
          </p:nvPr>
        </p:nvSpPr>
        <p:spPr/>
        <p:txBody>
          <a:bodyPr/>
          <a:lstStyle/>
          <a:p>
            <a:endParaRPr lang="en-US" dirty="0"/>
          </a:p>
        </p:txBody>
      </p:sp>
      <p:sp>
        <p:nvSpPr>
          <p:cNvPr id="6" name="Symbol zastępczy numeru slajdu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81800" y="381000"/>
            <a:ext cx="1905000" cy="5486400"/>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381000"/>
            <a:ext cx="6248400" cy="5486400"/>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16C01193-8287-4834-A286-6B880643E934}" type="datetime4">
              <a:rPr lang="en-US" smtClean="0"/>
              <a:pPr/>
              <a:t>March 12, 2017</a:t>
            </a:fld>
            <a:endParaRPr lang="en-US"/>
          </a:p>
        </p:txBody>
      </p:sp>
      <p:sp>
        <p:nvSpPr>
          <p:cNvPr id="5" name="Symbol zastępczy stopki 4"/>
          <p:cNvSpPr>
            <a:spLocks noGrp="1"/>
          </p:cNvSpPr>
          <p:nvPr>
            <p:ph type="ftr" sz="quarter" idx="11"/>
          </p:nvPr>
        </p:nvSpPr>
        <p:spPr/>
        <p:txBody>
          <a:bodyPr/>
          <a:lstStyle/>
          <a:p>
            <a:endParaRPr lang="en-US" dirty="0"/>
          </a:p>
        </p:txBody>
      </p:sp>
      <p:sp>
        <p:nvSpPr>
          <p:cNvPr id="6" name="Symbol zastępczy numeru slajdu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67494"/>
            <a:ext cx="8229600" cy="1399032"/>
          </a:xfrm>
        </p:spPr>
        <p:txBody>
          <a:bodyPr/>
          <a:lstStyle/>
          <a:p>
            <a:r>
              <a:rPr kumimoji="0" lang="pl-PL" smtClean="0"/>
              <a:t>Kliknij, aby edytować styl</a:t>
            </a:r>
            <a:endParaRPr kumimoji="0" lang="en-US"/>
          </a:p>
        </p:txBody>
      </p:sp>
      <p:sp>
        <p:nvSpPr>
          <p:cNvPr id="3" name="Symbol zastępczy zawartości 2"/>
          <p:cNvSpPr>
            <a:spLocks noGrp="1"/>
          </p:cNvSpPr>
          <p:nvPr>
            <p:ph idx="1"/>
          </p:nvPr>
        </p:nvSpPr>
        <p:spPr>
          <a:xfrm>
            <a:off x="457200" y="1882808"/>
            <a:ext cx="8229600" cy="45720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a:xfrm>
            <a:off x="4791456" y="6480048"/>
            <a:ext cx="2133600" cy="301752"/>
          </a:xfrm>
        </p:spPr>
        <p:txBody>
          <a:bodyPr/>
          <a:lstStyle/>
          <a:p>
            <a:fld id="{16C01193-8287-4834-A286-6B880643E934}" type="datetime4">
              <a:rPr lang="en-US" smtClean="0"/>
              <a:pPr/>
              <a:t>March 12, 2017</a:t>
            </a:fld>
            <a:endParaRPr lang="en-US"/>
          </a:p>
        </p:txBody>
      </p:sp>
      <p:sp>
        <p:nvSpPr>
          <p:cNvPr id="5" name="Symbol zastępczy stopki 4"/>
          <p:cNvSpPr>
            <a:spLocks noGrp="1"/>
          </p:cNvSpPr>
          <p:nvPr>
            <p:ph type="ftr" sz="quarter" idx="11"/>
          </p:nvPr>
        </p:nvSpPr>
        <p:spPr>
          <a:xfrm>
            <a:off x="457200" y="6480969"/>
            <a:ext cx="4260056" cy="300831"/>
          </a:xfrm>
        </p:spPr>
        <p:txBody>
          <a:bodyPr/>
          <a:lstStyle/>
          <a:p>
            <a:endParaRPr lang="en-US" dirty="0"/>
          </a:p>
        </p:txBody>
      </p:sp>
      <p:sp>
        <p:nvSpPr>
          <p:cNvPr id="6" name="Symbol zastępczy numeru slajdu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1"/>
      </p:bgRef>
    </p:bg>
    <p:spTree>
      <p:nvGrpSpPr>
        <p:cNvPr id="1" name=""/>
        <p:cNvGrpSpPr/>
        <p:nvPr/>
      </p:nvGrpSpPr>
      <p:grpSpPr>
        <a:xfrm>
          <a:off x="0" y="0"/>
          <a:ext cx="0" cy="0"/>
          <a:chOff x="0" y="0"/>
          <a:chExt cx="0" cy="0"/>
        </a:xfrm>
      </p:grpSpPr>
      <p:sp>
        <p:nvSpPr>
          <p:cNvPr id="9" name="Trójkąt prostokątny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Trójkąt równoramienny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Symbol zastępczy daty 3"/>
          <p:cNvSpPr>
            <a:spLocks noGrp="1"/>
          </p:cNvSpPr>
          <p:nvPr>
            <p:ph type="dt" sz="half" idx="10"/>
          </p:nvPr>
        </p:nvSpPr>
        <p:spPr>
          <a:xfrm>
            <a:off x="6955632" y="6477000"/>
            <a:ext cx="2133600" cy="304800"/>
          </a:xfrm>
        </p:spPr>
        <p:txBody>
          <a:bodyPr/>
          <a:lstStyle/>
          <a:p>
            <a:fld id="{16C01193-8287-4834-A286-6B880643E934}" type="datetime4">
              <a:rPr lang="en-US" smtClean="0"/>
              <a:pPr/>
              <a:t>March 12, 2017</a:t>
            </a:fld>
            <a:endParaRPr lang="en-US"/>
          </a:p>
        </p:txBody>
      </p:sp>
      <p:sp>
        <p:nvSpPr>
          <p:cNvPr id="5" name="Symbol zastępczy stopki 4"/>
          <p:cNvSpPr>
            <a:spLocks noGrp="1"/>
          </p:cNvSpPr>
          <p:nvPr>
            <p:ph type="ftr" sz="quarter" idx="11"/>
          </p:nvPr>
        </p:nvSpPr>
        <p:spPr>
          <a:xfrm>
            <a:off x="2619376" y="6480969"/>
            <a:ext cx="4260056" cy="300831"/>
          </a:xfrm>
        </p:spPr>
        <p:txBody>
          <a:bodyPr/>
          <a:lstStyle/>
          <a:p>
            <a:endParaRPr lang="en-US" dirty="0"/>
          </a:p>
        </p:txBody>
      </p:sp>
      <p:sp>
        <p:nvSpPr>
          <p:cNvPr id="6" name="Symbol zastępczy numeru slajdu 5"/>
          <p:cNvSpPr>
            <a:spLocks noGrp="1"/>
          </p:cNvSpPr>
          <p:nvPr>
            <p:ph type="sldNum" sz="quarter" idx="12"/>
          </p:nvPr>
        </p:nvSpPr>
        <p:spPr>
          <a:xfrm>
            <a:off x="8451056" y="809624"/>
            <a:ext cx="502920" cy="300831"/>
          </a:xfrm>
        </p:spPr>
        <p:txBody>
          <a:bodyPr/>
          <a:lstStyle/>
          <a:p>
            <a:fld id="{8B37D5FE-740C-46F5-801A-FA5477D9711F}" type="slidenum">
              <a:rPr lang="en-US" smtClean="0"/>
              <a:pPr/>
              <a:t>‹#›</a:t>
            </a:fld>
            <a:endParaRPr lang="en-US"/>
          </a:p>
        </p:txBody>
      </p:sp>
      <p:cxnSp>
        <p:nvCxnSpPr>
          <p:cNvPr id="11" name="Łącznik prostoliniowy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Łącznik prostoliniowy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ytuł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Tree>
  </p:cSld>
  <p:clrMapOvr>
    <a:overrideClrMapping bg1="dk1" tx1="lt1" bg2="dk2" tx2="lt2" accent1="accent1" accent2="accent2" accent3="accent3" accent4="accent4" accent5="accent5" accent6="accent6" hlink="hlink" folHlink="folHlink"/>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marL="0" algn="l">
              <a:defRPr/>
            </a:lvl1p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4791456" y="6480969"/>
            <a:ext cx="2133600" cy="301752"/>
          </a:xfrm>
        </p:spPr>
        <p:txBody>
          <a:bodyPr/>
          <a:lstStyle/>
          <a:p>
            <a:fld id="{16C01193-8287-4834-A286-6B880643E934}" type="datetime4">
              <a:rPr lang="en-US" smtClean="0"/>
              <a:pPr/>
              <a:t>March 12, 2017</a:t>
            </a:fld>
            <a:endParaRPr lang="en-US"/>
          </a:p>
        </p:txBody>
      </p:sp>
      <p:sp>
        <p:nvSpPr>
          <p:cNvPr id="6" name="Symbol zastępczy stopki 5"/>
          <p:cNvSpPr>
            <a:spLocks noGrp="1"/>
          </p:cNvSpPr>
          <p:nvPr>
            <p:ph type="ftr" sz="quarter" idx="11"/>
          </p:nvPr>
        </p:nvSpPr>
        <p:spPr>
          <a:xfrm>
            <a:off x="457200" y="6480969"/>
            <a:ext cx="4260056" cy="301752"/>
          </a:xfrm>
        </p:spPr>
        <p:txBody>
          <a:bodyPr/>
          <a:lstStyle/>
          <a:p>
            <a:endParaRPr lang="en-US" dirty="0"/>
          </a:p>
        </p:txBody>
      </p:sp>
      <p:sp>
        <p:nvSpPr>
          <p:cNvPr id="7" name="Symbol zastępczy numeru slajdu 6"/>
          <p:cNvSpPr>
            <a:spLocks noGrp="1"/>
          </p:cNvSpPr>
          <p:nvPr>
            <p:ph type="sldNum" sz="quarter" idx="12"/>
          </p:nvPr>
        </p:nvSpPr>
        <p:spPr>
          <a:xfrm>
            <a:off x="7589520" y="6480969"/>
            <a:ext cx="502920" cy="301752"/>
          </a:xfrm>
        </p:spPr>
        <p:txBody>
          <a:bodyPr/>
          <a:lstStyle/>
          <a:p>
            <a:fld id="{8B37D5FE-740C-46F5-801A-FA5477D9711F}" type="slidenum">
              <a:rPr lang="en-US" smtClean="0"/>
              <a:pPr/>
              <a:t>‹#›</a:t>
            </a:fld>
            <a:endParaRPr lang="en-US"/>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2">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a:xfrm>
            <a:off x="4791456" y="6480969"/>
            <a:ext cx="2130552" cy="301752"/>
          </a:xfrm>
        </p:spPr>
        <p:txBody>
          <a:bodyPr/>
          <a:lstStyle/>
          <a:p>
            <a:fld id="{16C01193-8287-4834-A286-6B880643E934}" type="datetime4">
              <a:rPr lang="en-US" smtClean="0"/>
              <a:pPr/>
              <a:t>March 12, 2017</a:t>
            </a:fld>
            <a:endParaRPr lang="en-US"/>
          </a:p>
        </p:txBody>
      </p:sp>
      <p:sp>
        <p:nvSpPr>
          <p:cNvPr id="8" name="Symbol zastępczy stopki 7"/>
          <p:cNvSpPr>
            <a:spLocks noGrp="1"/>
          </p:cNvSpPr>
          <p:nvPr>
            <p:ph type="ftr" sz="quarter" idx="11"/>
          </p:nvPr>
        </p:nvSpPr>
        <p:spPr>
          <a:xfrm>
            <a:off x="457200" y="6480969"/>
            <a:ext cx="4261104" cy="301752"/>
          </a:xfrm>
        </p:spPr>
        <p:txBody>
          <a:bodyPr/>
          <a:lstStyle/>
          <a:p>
            <a:endParaRPr lang="en-US" dirty="0"/>
          </a:p>
        </p:txBody>
      </p:sp>
      <p:sp>
        <p:nvSpPr>
          <p:cNvPr id="9" name="Symbol zastępczy numeru slajdu 8"/>
          <p:cNvSpPr>
            <a:spLocks noGrp="1"/>
          </p:cNvSpPr>
          <p:nvPr>
            <p:ph type="sldNum" sz="quarter" idx="12"/>
          </p:nvPr>
        </p:nvSpPr>
        <p:spPr>
          <a:xfrm>
            <a:off x="7589520" y="6483096"/>
            <a:ext cx="502920" cy="301752"/>
          </a:xfrm>
        </p:spPr>
        <p:txBody>
          <a:bodyPr/>
          <a:lstStyle>
            <a:lvl1pPr algn="ctr">
              <a:defRPr/>
            </a:lvl1pPr>
          </a:lstStyle>
          <a:p>
            <a:fld id="{8B37D5FE-740C-46F5-801A-FA5477D9711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b="0"/>
            </a:lvl1p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16C01193-8287-4834-A286-6B880643E934}" type="datetime4">
              <a:rPr lang="en-US" smtClean="0"/>
              <a:pPr/>
              <a:t>March 12, 2017</a:t>
            </a:fld>
            <a:endParaRPr lang="en-US"/>
          </a:p>
        </p:txBody>
      </p:sp>
      <p:sp>
        <p:nvSpPr>
          <p:cNvPr id="4" name="Symbol zastępczy stopki 3"/>
          <p:cNvSpPr>
            <a:spLocks noGrp="1"/>
          </p:cNvSpPr>
          <p:nvPr>
            <p:ph type="ftr" sz="quarter" idx="11"/>
          </p:nvPr>
        </p:nvSpPr>
        <p:spPr/>
        <p:txBody>
          <a:bodyPr/>
          <a:lstStyle/>
          <a:p>
            <a:endParaRPr lang="en-US" dirty="0"/>
          </a:p>
        </p:txBody>
      </p:sp>
      <p:sp>
        <p:nvSpPr>
          <p:cNvPr id="5" name="Symbol zastępczy numeru slajdu 4"/>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a:xfrm>
            <a:off x="4791456" y="6480969"/>
            <a:ext cx="2133600" cy="301752"/>
          </a:xfrm>
        </p:spPr>
        <p:txBody>
          <a:bodyPr/>
          <a:lstStyle/>
          <a:p>
            <a:fld id="{16C01193-8287-4834-A286-6B880643E934}" type="datetime4">
              <a:rPr lang="en-US" smtClean="0"/>
              <a:pPr/>
              <a:t>March 12, 2017</a:t>
            </a:fld>
            <a:endParaRPr lang="en-US"/>
          </a:p>
        </p:txBody>
      </p:sp>
      <p:sp>
        <p:nvSpPr>
          <p:cNvPr id="3" name="Symbol zastępczy stopki 2"/>
          <p:cNvSpPr>
            <a:spLocks noGrp="1"/>
          </p:cNvSpPr>
          <p:nvPr>
            <p:ph type="ftr" sz="quarter" idx="11"/>
          </p:nvPr>
        </p:nvSpPr>
        <p:spPr>
          <a:xfrm>
            <a:off x="457200" y="6481890"/>
            <a:ext cx="4260056" cy="300831"/>
          </a:xfrm>
        </p:spPr>
        <p:txBody>
          <a:bodyPr/>
          <a:lstStyle/>
          <a:p>
            <a:endParaRPr lang="en-US" dirty="0"/>
          </a:p>
        </p:txBody>
      </p:sp>
      <p:sp>
        <p:nvSpPr>
          <p:cNvPr id="4" name="Symbol zastępczy numeru slajdu 3"/>
          <p:cNvSpPr>
            <a:spLocks noGrp="1"/>
          </p:cNvSpPr>
          <p:nvPr>
            <p:ph type="sldNum" sz="quarter" idx="12"/>
          </p:nvPr>
        </p:nvSpPr>
        <p:spPr>
          <a:xfrm>
            <a:off x="7589520" y="6480969"/>
            <a:ext cx="502920" cy="301752"/>
          </a:xfrm>
        </p:spPr>
        <p:txBody>
          <a:bodyPr/>
          <a:lstStyle/>
          <a:p>
            <a:fld id="{8B37D5FE-740C-46F5-801A-FA5477D9711F}" type="slidenum">
              <a:rPr lang="en-US" smtClean="0"/>
              <a:pPr/>
              <a:t>‹#›</a:t>
            </a:fld>
            <a:endParaRPr lang="en-US"/>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2">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278976" y="6556248"/>
            <a:ext cx="2133600" cy="301752"/>
          </a:xfrm>
        </p:spPr>
        <p:txBody>
          <a:bodyPr/>
          <a:lstStyle>
            <a:lvl1pPr>
              <a:defRPr sz="900"/>
            </a:lvl1pPr>
          </a:lstStyle>
          <a:p>
            <a:fld id="{16C01193-8287-4834-A286-6B880643E934}" type="datetime4">
              <a:rPr lang="en-US" smtClean="0"/>
              <a:pPr/>
              <a:t>March 12, 2017</a:t>
            </a:fld>
            <a:endParaRPr lang="en-US"/>
          </a:p>
        </p:txBody>
      </p:sp>
      <p:sp>
        <p:nvSpPr>
          <p:cNvPr id="6" name="Symbol zastępczy stopki 5"/>
          <p:cNvSpPr>
            <a:spLocks noGrp="1"/>
          </p:cNvSpPr>
          <p:nvPr>
            <p:ph type="ftr" sz="quarter" idx="11"/>
          </p:nvPr>
        </p:nvSpPr>
        <p:spPr>
          <a:xfrm>
            <a:off x="1135856" y="6556248"/>
            <a:ext cx="5143120" cy="301752"/>
          </a:xfrm>
        </p:spPr>
        <p:txBody>
          <a:bodyPr/>
          <a:lstStyle>
            <a:lvl1pPr>
              <a:defRPr sz="900"/>
            </a:lvl1pPr>
          </a:lstStyle>
          <a:p>
            <a:endParaRPr lang="en-US" dirty="0"/>
          </a:p>
        </p:txBody>
      </p:sp>
      <p:sp>
        <p:nvSpPr>
          <p:cNvPr id="7" name="Symbol zastępczy numeru slajdu 6"/>
          <p:cNvSpPr>
            <a:spLocks noGrp="1"/>
          </p:cNvSpPr>
          <p:nvPr>
            <p:ph type="sldNum" sz="quarter" idx="12"/>
          </p:nvPr>
        </p:nvSpPr>
        <p:spPr>
          <a:xfrm>
            <a:off x="8410576" y="6556248"/>
            <a:ext cx="502920" cy="301752"/>
          </a:xfrm>
        </p:spPr>
        <p:txBody>
          <a:bodyPr/>
          <a:lstStyle>
            <a:lvl1pPr>
              <a:defRPr sz="900"/>
            </a:lvl1pPr>
          </a:lstStyle>
          <a:p>
            <a:fld id="{8B37D5FE-740C-46F5-801A-FA5477D9711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pl-PL" smtClean="0"/>
              <a:t>Kliknij ikonę, aby dodać obraz</a:t>
            </a:r>
            <a:endParaRPr kumimoji="0" lang="en-US" dirty="0"/>
          </a:p>
        </p:txBody>
      </p:sp>
      <p:sp>
        <p:nvSpPr>
          <p:cNvPr id="4" name="Symbol zastępczy tekstu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a:xfrm>
            <a:off x="6108192" y="6556248"/>
            <a:ext cx="2103120" cy="301752"/>
          </a:xfrm>
        </p:spPr>
        <p:txBody>
          <a:bodyPr/>
          <a:lstStyle>
            <a:lvl1pPr>
              <a:defRPr sz="900"/>
            </a:lvl1pPr>
          </a:lstStyle>
          <a:p>
            <a:fld id="{16C01193-8287-4834-A286-6B880643E934}" type="datetime4">
              <a:rPr lang="en-US" smtClean="0"/>
              <a:pPr/>
              <a:t>March 12, 2017</a:t>
            </a:fld>
            <a:endParaRPr lang="en-US"/>
          </a:p>
        </p:txBody>
      </p:sp>
      <p:sp>
        <p:nvSpPr>
          <p:cNvPr id="6" name="Symbol zastępczy stopki 5"/>
          <p:cNvSpPr>
            <a:spLocks noGrp="1"/>
          </p:cNvSpPr>
          <p:nvPr>
            <p:ph type="ftr" sz="quarter" idx="11"/>
          </p:nvPr>
        </p:nvSpPr>
        <p:spPr>
          <a:xfrm>
            <a:off x="1170432" y="6557169"/>
            <a:ext cx="4948072" cy="301752"/>
          </a:xfrm>
        </p:spPr>
        <p:txBody>
          <a:bodyPr/>
          <a:lstStyle>
            <a:lvl1pPr>
              <a:defRPr sz="900"/>
            </a:lvl1pPr>
          </a:lstStyle>
          <a:p>
            <a:endParaRPr lang="en-US" dirty="0"/>
          </a:p>
        </p:txBody>
      </p:sp>
      <p:sp>
        <p:nvSpPr>
          <p:cNvPr id="7" name="Symbol zastępczy numeru slajdu 6"/>
          <p:cNvSpPr>
            <a:spLocks noGrp="1"/>
          </p:cNvSpPr>
          <p:nvPr>
            <p:ph type="sldNum" sz="quarter" idx="12"/>
          </p:nvPr>
        </p:nvSpPr>
        <p:spPr>
          <a:xfrm>
            <a:off x="8217192" y="6556248"/>
            <a:ext cx="365760" cy="301752"/>
          </a:xfrm>
        </p:spPr>
        <p:txBody>
          <a:bodyPr/>
          <a:lstStyle>
            <a:lvl1pPr algn="ctr">
              <a:defRPr sz="900"/>
            </a:lvl1pPr>
          </a:lstStyle>
          <a:p>
            <a:fld id="{8B37D5FE-740C-46F5-801A-FA5477D9711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Trójkąt prostokątny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Łącznik prostoliniowy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Łącznik prostoliniowy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Symbol zastępczy tytułu 21"/>
          <p:cNvSpPr>
            <a:spLocks noGrp="1"/>
          </p:cNvSpPr>
          <p:nvPr>
            <p:ph type="title"/>
          </p:nvPr>
        </p:nvSpPr>
        <p:spPr>
          <a:xfrm>
            <a:off x="457200" y="267494"/>
            <a:ext cx="8229600" cy="1399032"/>
          </a:xfrm>
          <a:prstGeom prst="rect">
            <a:avLst/>
          </a:prstGeom>
        </p:spPr>
        <p:txBody>
          <a:bodyPr vert="horz" anchor="ctr">
            <a:normAutofit/>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16C01193-8287-4834-A286-6B880643E934}" type="datetime4">
              <a:rPr lang="en-US" smtClean="0"/>
              <a:pPr/>
              <a:t>March 12, 2017</a:t>
            </a:fld>
            <a:endParaRPr lang="en-US"/>
          </a:p>
        </p:txBody>
      </p:sp>
      <p:sp>
        <p:nvSpPr>
          <p:cNvPr id="3" name="Symbol zastępczy stopki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dirty="0"/>
          </a:p>
        </p:txBody>
      </p:sp>
      <p:sp>
        <p:nvSpPr>
          <p:cNvPr id="23" name="Symbol zastępczy numeru slajdu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8B37D5FE-740C-46F5-801A-FA5477D9711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5868"/>
            <a:ext cx="9144000" cy="308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Date Placeholder 3"/>
          <p:cNvSpPr>
            <a:spLocks noGrp="1"/>
          </p:cNvSpPr>
          <p:nvPr>
            <p:ph type="dt" sz="half" idx="10"/>
          </p:nvPr>
        </p:nvSpPr>
        <p:spPr>
          <a:xfrm>
            <a:off x="5755264" y="4651955"/>
            <a:ext cx="3361648" cy="750981"/>
          </a:xfrm>
        </p:spPr>
        <p:txBody>
          <a:bodyPr/>
          <a:lstStyle/>
          <a:p>
            <a:r>
              <a:rPr lang="pl-PL" sz="2000" b="1" i="1" dirty="0" smtClean="0">
                <a:solidFill>
                  <a:srgbClr val="FFFF00"/>
                </a:solidFill>
                <a:effectLst>
                  <a:outerShdw blurRad="38100" dist="38100" dir="2700000" algn="tl">
                    <a:srgbClr val="000000">
                      <a:alpha val="43137"/>
                    </a:srgbClr>
                  </a:outerShdw>
                </a:effectLst>
                <a:latin typeface="Arial Black" pitchFamily="34" charset="0"/>
              </a:rPr>
              <a:t>Informatyka </a:t>
            </a:r>
          </a:p>
          <a:p>
            <a:r>
              <a:rPr lang="pl-PL" sz="2000" b="1" i="1" dirty="0" smtClean="0">
                <a:solidFill>
                  <a:srgbClr val="FFFF00"/>
                </a:solidFill>
                <a:effectLst>
                  <a:outerShdw blurRad="38100" dist="38100" dir="2700000" algn="tl">
                    <a:srgbClr val="000000">
                      <a:alpha val="43137"/>
                    </a:srgbClr>
                  </a:outerShdw>
                </a:effectLst>
                <a:latin typeface="Arial Black" pitchFamily="34" charset="0"/>
              </a:rPr>
              <a:t>Zakres rozszerzony</a:t>
            </a:r>
            <a:endParaRPr lang="en-US" sz="2000" b="1" i="1" dirty="0">
              <a:solidFill>
                <a:srgbClr val="FFFF00"/>
              </a:solidFill>
              <a:effectLst>
                <a:outerShdw blurRad="38100" dist="38100" dir="2700000" algn="tl">
                  <a:srgbClr val="000000">
                    <a:alpha val="43137"/>
                  </a:srgbClr>
                </a:outerShdw>
              </a:effectLst>
              <a:latin typeface="Arial Black" pitchFamily="34" charset="0"/>
            </a:endParaRPr>
          </a:p>
        </p:txBody>
      </p:sp>
      <p:sp>
        <p:nvSpPr>
          <p:cNvPr id="26" name="Text Box 9"/>
          <p:cNvSpPr txBox="1">
            <a:spLocks noChangeArrowheads="1"/>
          </p:cNvSpPr>
          <p:nvPr/>
        </p:nvSpPr>
        <p:spPr bwMode="auto">
          <a:xfrm>
            <a:off x="4932040" y="5733256"/>
            <a:ext cx="2514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nstantia" pitchFamily="18" charset="0"/>
                <a:cs typeface="Arial" pitchFamily="34" charset="0"/>
              </a:defRPr>
            </a:lvl1pPr>
            <a:lvl2pPr marL="742950" indent="-285750" eaLnBrk="0" hangingPunct="0">
              <a:defRPr>
                <a:solidFill>
                  <a:schemeClr val="tx1"/>
                </a:solidFill>
                <a:latin typeface="Constantia" pitchFamily="18" charset="0"/>
                <a:cs typeface="Arial" pitchFamily="34" charset="0"/>
              </a:defRPr>
            </a:lvl2pPr>
            <a:lvl3pPr marL="1143000" indent="-228600" eaLnBrk="0" hangingPunct="0">
              <a:defRPr>
                <a:solidFill>
                  <a:schemeClr val="tx1"/>
                </a:solidFill>
                <a:latin typeface="Constantia" pitchFamily="18" charset="0"/>
                <a:cs typeface="Arial" pitchFamily="34" charset="0"/>
              </a:defRPr>
            </a:lvl3pPr>
            <a:lvl4pPr marL="1600200" indent="-228600" eaLnBrk="0" hangingPunct="0">
              <a:defRPr>
                <a:solidFill>
                  <a:schemeClr val="tx1"/>
                </a:solidFill>
                <a:latin typeface="Constantia" pitchFamily="18" charset="0"/>
                <a:cs typeface="Arial" pitchFamily="34" charset="0"/>
              </a:defRPr>
            </a:lvl4pPr>
            <a:lvl5pPr marL="2057400" indent="-228600" eaLnBrk="0" hangingPunct="0">
              <a:defRPr>
                <a:solidFill>
                  <a:schemeClr val="tx1"/>
                </a:solidFill>
                <a:latin typeface="Constantia" pitchFamily="18" charset="0"/>
                <a:cs typeface="Arial" pitchFamily="34" charset="0"/>
              </a:defRPr>
            </a:lvl5pPr>
            <a:lvl6pPr marL="2514600" indent="-228600" eaLnBrk="0" fontAlgn="base" hangingPunct="0">
              <a:spcBef>
                <a:spcPct val="0"/>
              </a:spcBef>
              <a:spcAft>
                <a:spcPct val="0"/>
              </a:spcAft>
              <a:defRPr>
                <a:solidFill>
                  <a:schemeClr val="tx1"/>
                </a:solidFill>
                <a:latin typeface="Constantia" pitchFamily="18" charset="0"/>
                <a:cs typeface="Arial" pitchFamily="34" charset="0"/>
              </a:defRPr>
            </a:lvl6pPr>
            <a:lvl7pPr marL="2971800" indent="-228600" eaLnBrk="0" fontAlgn="base" hangingPunct="0">
              <a:spcBef>
                <a:spcPct val="0"/>
              </a:spcBef>
              <a:spcAft>
                <a:spcPct val="0"/>
              </a:spcAft>
              <a:defRPr>
                <a:solidFill>
                  <a:schemeClr val="tx1"/>
                </a:solidFill>
                <a:latin typeface="Constantia" pitchFamily="18" charset="0"/>
                <a:cs typeface="Arial" pitchFamily="34" charset="0"/>
              </a:defRPr>
            </a:lvl7pPr>
            <a:lvl8pPr marL="3429000" indent="-228600" eaLnBrk="0" fontAlgn="base" hangingPunct="0">
              <a:spcBef>
                <a:spcPct val="0"/>
              </a:spcBef>
              <a:spcAft>
                <a:spcPct val="0"/>
              </a:spcAft>
              <a:defRPr>
                <a:solidFill>
                  <a:schemeClr val="tx1"/>
                </a:solidFill>
                <a:latin typeface="Constantia" pitchFamily="18" charset="0"/>
                <a:cs typeface="Arial" pitchFamily="34" charset="0"/>
              </a:defRPr>
            </a:lvl8pPr>
            <a:lvl9pPr marL="3886200" indent="-228600" eaLnBrk="0" fontAlgn="base" hangingPunct="0">
              <a:spcBef>
                <a:spcPct val="0"/>
              </a:spcBef>
              <a:spcAft>
                <a:spcPct val="0"/>
              </a:spcAft>
              <a:defRPr>
                <a:solidFill>
                  <a:schemeClr val="tx1"/>
                </a:solidFill>
                <a:latin typeface="Constantia" pitchFamily="18" charset="0"/>
                <a:cs typeface="Arial" pitchFamily="34" charset="0"/>
              </a:defRPr>
            </a:lvl9pPr>
          </a:lstStyle>
          <a:p>
            <a:pPr eaLnBrk="1" hangingPunct="1">
              <a:spcBef>
                <a:spcPct val="50000"/>
              </a:spcBef>
            </a:pPr>
            <a:r>
              <a:rPr lang="pl-PL" sz="1200" b="1" i="1" dirty="0">
                <a:solidFill>
                  <a:schemeClr val="bg1"/>
                </a:solidFill>
                <a:latin typeface="Arial Narrow" pitchFamily="34" charset="0"/>
              </a:rPr>
              <a:t>Zebrał i opracował : Maciej Belcarz</a:t>
            </a:r>
          </a:p>
        </p:txBody>
      </p:sp>
      <p:pic>
        <p:nvPicPr>
          <p:cNvPr id="27" name="Picture 10" descr="smoczek do join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939" y="5626894"/>
            <a:ext cx="381000" cy="381000"/>
          </a:xfrm>
          <a:prstGeom prst="rect">
            <a:avLst/>
          </a:prstGeom>
          <a:noFill/>
          <a:ln>
            <a:noFill/>
          </a:ln>
          <a:effectLst>
            <a:outerShdw dist="71842" dir="27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9512" y="1484784"/>
            <a:ext cx="8100392" cy="769441"/>
          </a:xfrm>
          <a:prstGeom prst="rect">
            <a:avLst/>
          </a:prstGeom>
          <a:noFill/>
        </p:spPr>
        <p:txBody>
          <a:bodyPr wrap="square" rtlCol="0">
            <a:spAutoFit/>
          </a:bodyPr>
          <a:lstStyle/>
          <a:p>
            <a:r>
              <a:rPr lang="pl-PL" sz="4400" b="1" i="1" dirty="0" smtClean="0">
                <a:solidFill>
                  <a:srgbClr val="FFFF00"/>
                </a:solidFill>
                <a:effectLst>
                  <a:outerShdw blurRad="38100" dist="38100" dir="2700000" algn="tl">
                    <a:srgbClr val="000000">
                      <a:alpha val="43137"/>
                    </a:srgbClr>
                  </a:outerShdw>
                </a:effectLst>
              </a:rPr>
              <a:t>Wstęp do programowania</a:t>
            </a:r>
            <a:endParaRPr lang="pl-PL" sz="44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631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327297" y="260648"/>
            <a:ext cx="8352928" cy="3231654"/>
          </a:xfrm>
          <a:prstGeom prst="rect">
            <a:avLst/>
          </a:prstGeom>
        </p:spPr>
        <p:txBody>
          <a:bodyPr wrap="square">
            <a:spAutoFit/>
          </a:bodyPr>
          <a:lstStyle/>
          <a:p>
            <a:r>
              <a:rPr lang="pl-PL" sz="2400" b="1" dirty="0">
                <a:solidFill>
                  <a:srgbClr val="FFFF00"/>
                </a:solidFill>
              </a:rPr>
              <a:t>Pascal - 1970 r</a:t>
            </a:r>
            <a:r>
              <a:rPr lang="pl-PL" sz="2400" b="1" dirty="0" smtClean="0">
                <a:solidFill>
                  <a:srgbClr val="FFFF00"/>
                </a:solidFill>
              </a:rPr>
              <a:t>.</a:t>
            </a:r>
          </a:p>
          <a:p>
            <a:endParaRPr lang="pl-PL" b="1" dirty="0"/>
          </a:p>
          <a:p>
            <a:r>
              <a:rPr lang="pl-PL" dirty="0"/>
              <a:t>Ten uniwersalny język wysokiego poziomu został stworzony w 1970 r. przez Niklasa </a:t>
            </a:r>
            <a:r>
              <a:rPr lang="pl-PL" dirty="0" err="1"/>
              <a:t>Wirtha</a:t>
            </a:r>
            <a:r>
              <a:rPr lang="pl-PL" dirty="0"/>
              <a:t> jako narzędzie do nauczania. Z biegiem czasu stał się językiem szeroko rozpowszechnionym w rozwiązaniach komercyjnych. Jego nazwa pochodzi od francuskiego fizyka, matematyka i filozofa Blaise Pascala, konstruktora między innymi mechanicznych kalkulatorów, będących podwalinami współczesnej informatyki</a:t>
            </a:r>
            <a:r>
              <a:rPr lang="pl-PL" dirty="0" smtClean="0"/>
              <a:t>.</a:t>
            </a:r>
          </a:p>
          <a:p>
            <a:endParaRPr lang="pl-PL" dirty="0"/>
          </a:p>
          <a:p>
            <a:r>
              <a:rPr lang="pl-PL" b="1" dirty="0" smtClean="0">
                <a:solidFill>
                  <a:srgbClr val="FFFF00"/>
                </a:solidFill>
              </a:rPr>
              <a:t> zastosowania</a:t>
            </a:r>
            <a:r>
              <a:rPr lang="pl-PL" b="1" dirty="0">
                <a:solidFill>
                  <a:srgbClr val="FFFF00"/>
                </a:solidFill>
              </a:rPr>
              <a:t>: </a:t>
            </a:r>
            <a:r>
              <a:rPr lang="pl-PL" dirty="0"/>
              <a:t>obiektowa odmiana języka Pascal wykorzystywana jest w komunikatorze Skype.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492302"/>
            <a:ext cx="460057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4080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323528" y="908720"/>
            <a:ext cx="8568952" cy="2954655"/>
          </a:xfrm>
          <a:prstGeom prst="rect">
            <a:avLst/>
          </a:prstGeom>
        </p:spPr>
        <p:txBody>
          <a:bodyPr wrap="square">
            <a:spAutoFit/>
          </a:bodyPr>
          <a:lstStyle/>
          <a:p>
            <a:r>
              <a:rPr lang="pl-PL" sz="2400" b="1" dirty="0">
                <a:solidFill>
                  <a:srgbClr val="FFFF00"/>
                </a:solidFill>
              </a:rPr>
              <a:t>C++ - 1983 r</a:t>
            </a:r>
            <a:r>
              <a:rPr lang="pl-PL" sz="2400" b="1" dirty="0" smtClean="0">
                <a:solidFill>
                  <a:srgbClr val="FFFF00"/>
                </a:solidFill>
              </a:rPr>
              <a:t>.</a:t>
            </a:r>
          </a:p>
          <a:p>
            <a:endParaRPr lang="pl-PL" b="1" dirty="0"/>
          </a:p>
          <a:p>
            <a:r>
              <a:rPr lang="pl-PL" dirty="0"/>
              <a:t>Język C++ powstał, podobnie jak C w laboratoriach firmy Bell. </a:t>
            </a:r>
            <a:r>
              <a:rPr lang="pl-PL" dirty="0" err="1"/>
              <a:t>Bjarne</a:t>
            </a:r>
            <a:r>
              <a:rPr lang="pl-PL" dirty="0"/>
              <a:t> </a:t>
            </a:r>
            <a:r>
              <a:rPr lang="pl-PL" dirty="0" err="1"/>
              <a:t>Stroustrup</a:t>
            </a:r>
            <a:r>
              <a:rPr lang="pl-PL" dirty="0"/>
              <a:t> zaprojektował go jako rozszerzenie języka C o obiektowe mechanizmy abstrakcji danych. Tym sposobem powstał najpopularniejszy na świecie język programowania - od 1986 r. umieszczany jest na listach najpopularniejszych języków</a:t>
            </a:r>
            <a:r>
              <a:rPr lang="pl-PL" dirty="0" smtClean="0"/>
              <a:t>.</a:t>
            </a:r>
          </a:p>
          <a:p>
            <a:endParaRPr lang="pl-PL" dirty="0"/>
          </a:p>
          <a:p>
            <a:r>
              <a:rPr lang="pl-PL" b="1" dirty="0" smtClean="0">
                <a:solidFill>
                  <a:srgbClr val="FFFF00"/>
                </a:solidFill>
              </a:rPr>
              <a:t>zastosowania</a:t>
            </a:r>
            <a:r>
              <a:rPr lang="pl-PL" b="1" dirty="0">
                <a:solidFill>
                  <a:srgbClr val="FFFF00"/>
                </a:solidFill>
              </a:rPr>
              <a:t>: </a:t>
            </a:r>
            <a:r>
              <a:rPr lang="pl-PL" dirty="0"/>
              <a:t>C++ używany jest dziś między innymi przez Microsoft Office, Adobe PDF Reader oraz przeglądarkę Mozilla </a:t>
            </a:r>
            <a:r>
              <a:rPr lang="pl-PL" dirty="0" err="1"/>
              <a:t>Firefox</a:t>
            </a:r>
            <a:r>
              <a:rPr lang="pl-PL"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749" y="3817902"/>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4581592"/>
            <a:ext cx="1921396" cy="1280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998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3" name="Prostokąt 2"/>
          <p:cNvSpPr/>
          <p:nvPr/>
        </p:nvSpPr>
        <p:spPr>
          <a:xfrm>
            <a:off x="467544" y="332656"/>
            <a:ext cx="8424936" cy="1846659"/>
          </a:xfrm>
          <a:prstGeom prst="rect">
            <a:avLst/>
          </a:prstGeom>
        </p:spPr>
        <p:txBody>
          <a:bodyPr wrap="square">
            <a:spAutoFit/>
          </a:bodyPr>
          <a:lstStyle/>
          <a:p>
            <a:r>
              <a:rPr lang="pl-PL" sz="2400" b="1" dirty="0" err="1">
                <a:solidFill>
                  <a:srgbClr val="FFFF00"/>
                </a:solidFill>
              </a:rPr>
              <a:t>Python</a:t>
            </a:r>
            <a:r>
              <a:rPr lang="pl-PL" sz="2400" b="1" dirty="0">
                <a:solidFill>
                  <a:srgbClr val="FFFF00"/>
                </a:solidFill>
              </a:rPr>
              <a:t> - 1991 r</a:t>
            </a:r>
            <a:r>
              <a:rPr lang="pl-PL" sz="2400" b="1" dirty="0" smtClean="0">
                <a:solidFill>
                  <a:srgbClr val="FFFF00"/>
                </a:solidFill>
              </a:rPr>
              <a:t>.</a:t>
            </a:r>
          </a:p>
          <a:p>
            <a:endParaRPr lang="pl-PL" b="1" dirty="0"/>
          </a:p>
          <a:p>
            <a:r>
              <a:rPr lang="pl-PL" dirty="0"/>
              <a:t>Guido Van </a:t>
            </a:r>
            <a:r>
              <a:rPr lang="pl-PL" dirty="0" err="1"/>
              <a:t>Rossum</a:t>
            </a:r>
            <a:r>
              <a:rPr lang="pl-PL" dirty="0"/>
              <a:t> stworzył ten język, aby rozwiązać problemy, które napotkał w języku ABC, którego </a:t>
            </a:r>
            <a:r>
              <a:rPr lang="pl-PL" dirty="0" err="1"/>
              <a:t>Python</a:t>
            </a:r>
            <a:r>
              <a:rPr lang="pl-PL" dirty="0"/>
              <a:t> stał się następcą. Inspiracją dla nazwy tego projektu stała się twórczość grupy Monty </a:t>
            </a:r>
            <a:r>
              <a:rPr lang="pl-PL" dirty="0" err="1"/>
              <a:t>Pythona</a:t>
            </a:r>
            <a:r>
              <a:rPr lang="pl-PL" dirty="0"/>
              <a:t>, której Van </a:t>
            </a:r>
            <a:r>
              <a:rPr lang="pl-PL" dirty="0" err="1"/>
              <a:t>Rossum</a:t>
            </a:r>
            <a:r>
              <a:rPr lang="pl-PL" dirty="0"/>
              <a:t> był wtedy fanem.</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169542"/>
            <a:ext cx="25431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467544" y="3105835"/>
            <a:ext cx="4572000" cy="1477328"/>
          </a:xfrm>
          <a:prstGeom prst="rect">
            <a:avLst/>
          </a:prstGeom>
        </p:spPr>
        <p:txBody>
          <a:bodyPr>
            <a:spAutoFit/>
          </a:bodyPr>
          <a:lstStyle/>
          <a:p>
            <a:r>
              <a:rPr lang="pl-PL" b="1" dirty="0">
                <a:solidFill>
                  <a:srgbClr val="FFFF00"/>
                </a:solidFill>
              </a:rPr>
              <a:t>zastosowania: </a:t>
            </a:r>
            <a:endParaRPr lang="pl-PL" b="1" dirty="0" smtClean="0">
              <a:solidFill>
                <a:srgbClr val="FFFF00"/>
              </a:solidFill>
            </a:endParaRPr>
          </a:p>
          <a:p>
            <a:endParaRPr lang="pl-PL" dirty="0" smtClean="0"/>
          </a:p>
          <a:p>
            <a:r>
              <a:rPr lang="pl-PL" dirty="0" smtClean="0"/>
              <a:t>wyszukiwarka </a:t>
            </a:r>
            <a:r>
              <a:rPr lang="pl-PL" dirty="0"/>
              <a:t>Google, </a:t>
            </a:r>
            <a:endParaRPr lang="pl-PL" dirty="0" smtClean="0"/>
          </a:p>
          <a:p>
            <a:r>
              <a:rPr lang="pl-PL" dirty="0" smtClean="0"/>
              <a:t>serwis </a:t>
            </a:r>
            <a:r>
              <a:rPr lang="pl-PL" dirty="0"/>
              <a:t>YouTube </a:t>
            </a:r>
            <a:r>
              <a:rPr lang="pl-PL" dirty="0" smtClean="0"/>
              <a:t> </a:t>
            </a:r>
          </a:p>
          <a:p>
            <a:r>
              <a:rPr lang="pl-PL" dirty="0" smtClean="0"/>
              <a:t>struktury </a:t>
            </a:r>
            <a:r>
              <a:rPr lang="pl-PL" dirty="0"/>
              <a:t>NASA.</a:t>
            </a:r>
          </a:p>
        </p:txBody>
      </p:sp>
    </p:spTree>
    <p:extLst>
      <p:ext uri="{BB962C8B-B14F-4D97-AF65-F5344CB8AC3E}">
        <p14:creationId xmlns:p14="http://schemas.microsoft.com/office/powerpoint/2010/main" val="3861354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179512" y="1484784"/>
            <a:ext cx="8712968" cy="3600986"/>
          </a:xfrm>
          <a:prstGeom prst="rect">
            <a:avLst/>
          </a:prstGeom>
        </p:spPr>
        <p:txBody>
          <a:bodyPr wrap="square">
            <a:spAutoFit/>
          </a:bodyPr>
          <a:lstStyle/>
          <a:p>
            <a:r>
              <a:rPr lang="pl-PL" sz="3600" b="1" dirty="0">
                <a:solidFill>
                  <a:srgbClr val="FFFF00"/>
                </a:solidFill>
                <a:effectLst>
                  <a:outerShdw blurRad="38100" dist="38100" dir="2700000" algn="tl">
                    <a:srgbClr val="000000">
                      <a:alpha val="43137"/>
                    </a:srgbClr>
                  </a:outerShdw>
                </a:effectLst>
              </a:rPr>
              <a:t>Java - 1995 r</a:t>
            </a:r>
            <a:r>
              <a:rPr lang="pl-PL" sz="3600" b="1" dirty="0" smtClean="0">
                <a:solidFill>
                  <a:srgbClr val="FFFF00"/>
                </a:solidFill>
                <a:effectLst>
                  <a:outerShdw blurRad="38100" dist="38100" dir="2700000" algn="tl">
                    <a:srgbClr val="000000">
                      <a:alpha val="43137"/>
                    </a:srgbClr>
                  </a:outerShdw>
                </a:effectLst>
              </a:rPr>
              <a:t>.</a:t>
            </a:r>
          </a:p>
          <a:p>
            <a:endParaRPr lang="pl-PL" sz="2400" b="1" dirty="0" smtClean="0">
              <a:solidFill>
                <a:srgbClr val="FFFF00"/>
              </a:solidFill>
            </a:endParaRPr>
          </a:p>
          <a:p>
            <a:endParaRPr lang="pl-PL" sz="2400" b="1" dirty="0" smtClean="0">
              <a:solidFill>
                <a:srgbClr val="FFFF00"/>
              </a:solidFill>
            </a:endParaRPr>
          </a:p>
          <a:p>
            <a:endParaRPr lang="pl-PL" b="1" dirty="0"/>
          </a:p>
          <a:p>
            <a:r>
              <a:rPr lang="pl-PL" dirty="0"/>
              <a:t>Język ten stworzył </a:t>
            </a:r>
            <a:r>
              <a:rPr lang="pl-PL" dirty="0" err="1"/>
              <a:t>zespoł</a:t>
            </a:r>
            <a:r>
              <a:rPr lang="pl-PL" dirty="0"/>
              <a:t> Sun Microsystems pod kierownictwem Jamesa </a:t>
            </a:r>
            <a:r>
              <a:rPr lang="pl-PL" dirty="0" err="1"/>
              <a:t>Goslinga</a:t>
            </a:r>
            <a:r>
              <a:rPr lang="pl-PL" dirty="0"/>
              <a:t> w celu uruchomienia dekoderów telewizji interaktywnej. Język ten okazał się wtedy jednak zbyt zaawansowany dla mediów. Obecnie Java funkcjonuje na ponad 1,1 miliarda komputerów, a znaczna ilość serwisów i stron WWW nie mogłaby bez niej funkcjonować. </a:t>
            </a:r>
            <a:r>
              <a:rPr lang="pl-PL" dirty="0" smtClean="0"/>
              <a:t> </a:t>
            </a:r>
          </a:p>
          <a:p>
            <a:endParaRPr lang="pl-PL" dirty="0"/>
          </a:p>
          <a:p>
            <a:r>
              <a:rPr lang="pl-PL" b="1" dirty="0" smtClean="0">
                <a:solidFill>
                  <a:srgbClr val="FFFF00"/>
                </a:solidFill>
              </a:rPr>
              <a:t>zastosowania</a:t>
            </a:r>
            <a:r>
              <a:rPr lang="pl-PL" dirty="0"/>
              <a:t>: łaziki marsjańskie</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620688"/>
            <a:ext cx="2232248" cy="2239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634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179512" y="1474424"/>
            <a:ext cx="8712968" cy="3600986"/>
          </a:xfrm>
          <a:prstGeom prst="rect">
            <a:avLst/>
          </a:prstGeom>
        </p:spPr>
        <p:txBody>
          <a:bodyPr wrap="square">
            <a:spAutoFit/>
          </a:bodyPr>
          <a:lstStyle/>
          <a:p>
            <a:r>
              <a:rPr lang="pl-PL" sz="3200" b="1" dirty="0" smtClean="0">
                <a:solidFill>
                  <a:srgbClr val="FFFF00"/>
                </a:solidFill>
                <a:effectLst>
                  <a:outerShdw blurRad="38100" dist="38100" dir="2700000" algn="tl">
                    <a:srgbClr val="000000">
                      <a:alpha val="43137"/>
                    </a:srgbClr>
                  </a:outerShdw>
                </a:effectLst>
              </a:rPr>
              <a:t>PHP -1994</a:t>
            </a:r>
          </a:p>
          <a:p>
            <a:endParaRPr lang="pl-PL" sz="2400" b="1" dirty="0" smtClean="0">
              <a:solidFill>
                <a:srgbClr val="FFFF00"/>
              </a:solidFill>
            </a:endParaRPr>
          </a:p>
          <a:p>
            <a:endParaRPr lang="pl-PL" sz="2400" b="1" dirty="0" smtClean="0">
              <a:solidFill>
                <a:srgbClr val="FFFF00"/>
              </a:solidFill>
            </a:endParaRPr>
          </a:p>
          <a:p>
            <a:endParaRPr lang="pl-PL" sz="2400" b="1" dirty="0" smtClean="0">
              <a:solidFill>
                <a:srgbClr val="FFFF00"/>
              </a:solidFill>
            </a:endParaRPr>
          </a:p>
          <a:p>
            <a:endParaRPr lang="pl-PL" sz="2400" b="1" baseline="30000" dirty="0">
              <a:solidFill>
                <a:srgbClr val="FFFF00"/>
              </a:solidFill>
            </a:endParaRPr>
          </a:p>
          <a:p>
            <a:r>
              <a:rPr lang="pl-PL" dirty="0" smtClean="0"/>
              <a:t>Skryptowy </a:t>
            </a:r>
            <a:r>
              <a:rPr lang="pl-PL" dirty="0"/>
              <a:t>język programowania zaprojektowany do </a:t>
            </a:r>
            <a:r>
              <a:rPr lang="pl-PL" dirty="0">
                <a:solidFill>
                  <a:srgbClr val="FFFF00"/>
                </a:solidFill>
              </a:rPr>
              <a:t>generowania stron internetowych i budowania aplikacji </a:t>
            </a:r>
            <a:r>
              <a:rPr lang="pl-PL" dirty="0" smtClean="0">
                <a:solidFill>
                  <a:srgbClr val="FFFF00"/>
                </a:solidFill>
              </a:rPr>
              <a:t>webowych</a:t>
            </a:r>
            <a:r>
              <a:rPr lang="pl-PL" dirty="0" smtClean="0"/>
              <a:t> </a:t>
            </a:r>
            <a:r>
              <a:rPr lang="pl-PL" dirty="0"/>
              <a:t>w czasie rzeczywistym.</a:t>
            </a:r>
          </a:p>
          <a:p>
            <a:r>
              <a:rPr lang="pl-PL" dirty="0"/>
              <a:t>PHP jest najczęściej stosowany do tworzenia skryptów po stronie serwera WWW, ale może być on również używany do przetwarzania danych z poziomu wiersza poleceń, a nawet do pisania programów pracujących w trybie graficznym</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475829"/>
            <a:ext cx="4176464" cy="2092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251520" y="5085184"/>
            <a:ext cx="2964273" cy="369332"/>
          </a:xfrm>
          <a:prstGeom prst="rect">
            <a:avLst/>
          </a:prstGeom>
        </p:spPr>
        <p:txBody>
          <a:bodyPr wrap="none">
            <a:spAutoFit/>
          </a:bodyPr>
          <a:lstStyle/>
          <a:p>
            <a:r>
              <a:rPr lang="pl-PL" dirty="0"/>
              <a:t>zastosowania: </a:t>
            </a:r>
            <a:r>
              <a:rPr lang="pl-PL" b="1" dirty="0">
                <a:solidFill>
                  <a:srgbClr val="00FF00"/>
                </a:solidFill>
              </a:rPr>
              <a:t>Facebook</a:t>
            </a:r>
          </a:p>
        </p:txBody>
      </p:sp>
    </p:spTree>
    <p:extLst>
      <p:ext uri="{BB962C8B-B14F-4D97-AF65-F5344CB8AC3E}">
        <p14:creationId xmlns:p14="http://schemas.microsoft.com/office/powerpoint/2010/main" val="63991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395536" y="476672"/>
            <a:ext cx="8568952" cy="1015663"/>
          </a:xfrm>
          <a:prstGeom prst="rect">
            <a:avLst/>
          </a:prstGeom>
        </p:spPr>
        <p:txBody>
          <a:bodyPr wrap="square">
            <a:spAutoFit/>
          </a:bodyPr>
          <a:lstStyle/>
          <a:p>
            <a:r>
              <a:rPr lang="pl-PL" sz="2400" b="1" dirty="0">
                <a:solidFill>
                  <a:srgbClr val="FFFF00"/>
                </a:solidFill>
              </a:rPr>
              <a:t>„Silnik gry” </a:t>
            </a:r>
            <a:r>
              <a:rPr lang="pl-PL" b="1" dirty="0"/>
              <a:t>to płatny lub bezpłatny program, który firmy i samodzielni twórcy wykorzystują do tworzenia gier</a:t>
            </a:r>
            <a:r>
              <a:rPr lang="pl-PL" b="1" dirty="0" smtClean="0"/>
              <a:t>. Oparty jest na językach programowania </a:t>
            </a:r>
            <a:r>
              <a:rPr lang="pl-PL" b="1" dirty="0" err="1" smtClean="0"/>
              <a:t>np</a:t>
            </a:r>
            <a:r>
              <a:rPr lang="pl-PL" b="1" dirty="0" smtClean="0"/>
              <a:t> C++.</a:t>
            </a:r>
            <a:endParaRPr lang="pl-PL" dirty="0"/>
          </a:p>
        </p:txBody>
      </p:sp>
      <p:sp>
        <p:nvSpPr>
          <p:cNvPr id="8" name="Prostokąt 7"/>
          <p:cNvSpPr/>
          <p:nvPr/>
        </p:nvSpPr>
        <p:spPr>
          <a:xfrm>
            <a:off x="395536" y="1556792"/>
            <a:ext cx="8424936" cy="1477328"/>
          </a:xfrm>
          <a:prstGeom prst="rect">
            <a:avLst/>
          </a:prstGeom>
        </p:spPr>
        <p:txBody>
          <a:bodyPr wrap="square">
            <a:spAutoFit/>
          </a:bodyPr>
          <a:lstStyle/>
          <a:p>
            <a:r>
              <a:rPr lang="pl-PL" b="1" dirty="0"/>
              <a:t>Programy te składają się z bibliotek, zawierających funkcje, klasy i inne dane określone przez języki programowania. Wykorzystanie wcześniej utworzonych danych pozwala użyć wybranego silnika do utworzenia nowej gry. Główną zaletą silników gier jest to, że ich zastosowanie pozwala pominąć pisanie podstawowego kodu gry.</a:t>
            </a:r>
          </a:p>
        </p:txBody>
      </p:sp>
      <p:sp>
        <p:nvSpPr>
          <p:cNvPr id="9" name="Prostokąt 8"/>
          <p:cNvSpPr/>
          <p:nvPr/>
        </p:nvSpPr>
        <p:spPr>
          <a:xfrm>
            <a:off x="251520" y="4276576"/>
            <a:ext cx="2566728" cy="523220"/>
          </a:xfrm>
          <a:prstGeom prst="rect">
            <a:avLst/>
          </a:prstGeom>
        </p:spPr>
        <p:txBody>
          <a:bodyPr wrap="none">
            <a:spAutoFit/>
          </a:bodyPr>
          <a:lstStyle/>
          <a:p>
            <a:pPr fontAlgn="base"/>
            <a:r>
              <a:rPr lang="pl-PL" sz="2800" b="1" dirty="0" err="1" smtClean="0">
                <a:solidFill>
                  <a:srgbClr val="FFFF00"/>
                </a:solidFill>
                <a:effectLst>
                  <a:outerShdw blurRad="38100" dist="38100" dir="2700000" algn="tl">
                    <a:srgbClr val="000000">
                      <a:alpha val="43137"/>
                    </a:srgbClr>
                  </a:outerShdw>
                </a:effectLst>
              </a:rPr>
              <a:t>Unreal</a:t>
            </a:r>
            <a:r>
              <a:rPr lang="pl-PL" sz="2800" b="1" dirty="0" smtClean="0">
                <a:solidFill>
                  <a:srgbClr val="FFFF00"/>
                </a:solidFill>
                <a:effectLst>
                  <a:outerShdw blurRad="38100" dist="38100" dir="2700000" algn="tl">
                    <a:srgbClr val="000000">
                      <a:alpha val="43137"/>
                    </a:srgbClr>
                  </a:outerShdw>
                </a:effectLst>
              </a:rPr>
              <a:t> </a:t>
            </a:r>
            <a:r>
              <a:rPr lang="pl-PL" sz="2800" b="1" dirty="0">
                <a:solidFill>
                  <a:srgbClr val="FFFF00"/>
                </a:solidFill>
                <a:effectLst>
                  <a:outerShdw blurRad="38100" dist="38100" dir="2700000" algn="tl">
                    <a:srgbClr val="000000">
                      <a:alpha val="43137"/>
                    </a:srgbClr>
                  </a:outerShdw>
                </a:effectLst>
              </a:rPr>
              <a:t>Engine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610" y="3825503"/>
            <a:ext cx="32766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212976"/>
            <a:ext cx="24384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431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85805" y="863134"/>
            <a:ext cx="2095445" cy="523220"/>
          </a:xfrm>
          <a:prstGeom prst="rect">
            <a:avLst/>
          </a:prstGeom>
        </p:spPr>
        <p:txBody>
          <a:bodyPr wrap="none">
            <a:spAutoFit/>
          </a:bodyPr>
          <a:lstStyle/>
          <a:p>
            <a:r>
              <a:rPr lang="pl-PL" sz="2800" b="1" dirty="0" err="1" smtClean="0">
                <a:solidFill>
                  <a:srgbClr val="FFFF00"/>
                </a:solidFill>
                <a:effectLst>
                  <a:outerShdw blurRad="38100" dist="38100" dir="2700000" algn="tl">
                    <a:srgbClr val="000000">
                      <a:alpha val="43137"/>
                    </a:srgbClr>
                  </a:outerShdw>
                </a:effectLst>
              </a:rPr>
              <a:t>CryENGINE</a:t>
            </a:r>
            <a:endParaRPr lang="pl-PL" sz="2000" b="1" dirty="0">
              <a:solidFill>
                <a:srgbClr val="FFFF00"/>
              </a:solidFill>
              <a:effectLst>
                <a:outerShdw blurRad="38100" dist="38100" dir="2700000" algn="tl">
                  <a:srgbClr val="000000">
                    <a:alpha val="43137"/>
                  </a:srgbClr>
                </a:outerShdw>
              </a:effectLst>
            </a:endParaRP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348880"/>
            <a:ext cx="6967756" cy="391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285821"/>
            <a:ext cx="2982838" cy="1677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064" y="299591"/>
            <a:ext cx="2993408" cy="166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581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7544" y="474373"/>
            <a:ext cx="2512226" cy="461665"/>
          </a:xfrm>
          <a:prstGeom prst="rect">
            <a:avLst/>
          </a:prstGeom>
        </p:spPr>
        <p:txBody>
          <a:bodyPr wrap="none">
            <a:spAutoFit/>
          </a:bodyPr>
          <a:lstStyle/>
          <a:p>
            <a:r>
              <a:rPr lang="pl-PL" sz="2400" b="1" dirty="0" err="1" smtClean="0">
                <a:solidFill>
                  <a:srgbClr val="FFFF00"/>
                </a:solidFill>
              </a:rPr>
              <a:t>Frostbite</a:t>
            </a:r>
            <a:r>
              <a:rPr lang="pl-PL" sz="2400" b="1" dirty="0" smtClean="0">
                <a:solidFill>
                  <a:srgbClr val="FFFF00"/>
                </a:solidFill>
              </a:rPr>
              <a:t> </a:t>
            </a:r>
            <a:r>
              <a:rPr lang="pl-PL" sz="2400" b="1" dirty="0">
                <a:solidFill>
                  <a:srgbClr val="FFFF00"/>
                </a:solidFill>
              </a:rPr>
              <a:t>Engine</a:t>
            </a:r>
            <a:endParaRPr lang="pl-PL" sz="2400" dirty="0">
              <a:solidFill>
                <a:srgbClr val="FFFF0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355" y="332656"/>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6005" y="332656"/>
            <a:ext cx="28448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200692"/>
            <a:ext cx="7551770" cy="4247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25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39552" y="764704"/>
            <a:ext cx="2308645" cy="523220"/>
          </a:xfrm>
          <a:prstGeom prst="rect">
            <a:avLst/>
          </a:prstGeom>
        </p:spPr>
        <p:txBody>
          <a:bodyPr wrap="none">
            <a:spAutoFit/>
          </a:bodyPr>
          <a:lstStyle/>
          <a:p>
            <a:r>
              <a:rPr lang="pl-PL" sz="2800" b="1" dirty="0" err="1">
                <a:solidFill>
                  <a:srgbClr val="00FF00"/>
                </a:solidFill>
                <a:effectLst>
                  <a:outerShdw blurRad="38100" dist="38100" dir="2700000" algn="tl">
                    <a:srgbClr val="000000">
                      <a:alpha val="43137"/>
                    </a:srgbClr>
                  </a:outerShdw>
                </a:effectLst>
              </a:rPr>
              <a:t>Anvil</a:t>
            </a:r>
            <a:r>
              <a:rPr lang="pl-PL" sz="2800" b="1" dirty="0">
                <a:solidFill>
                  <a:srgbClr val="00FF00"/>
                </a:solidFill>
                <a:effectLst>
                  <a:outerShdw blurRad="38100" dist="38100" dir="2700000" algn="tl">
                    <a:srgbClr val="000000">
                      <a:alpha val="43137"/>
                    </a:srgbClr>
                  </a:outerShdw>
                </a:effectLst>
              </a:rPr>
              <a:t> Engine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351" y="476672"/>
            <a:ext cx="2622798" cy="122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7680" y="476672"/>
            <a:ext cx="2270272" cy="122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197248"/>
            <a:ext cx="7182336" cy="4040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960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39552" y="620688"/>
            <a:ext cx="1233030" cy="523220"/>
          </a:xfrm>
          <a:prstGeom prst="rect">
            <a:avLst/>
          </a:prstGeom>
        </p:spPr>
        <p:txBody>
          <a:bodyPr wrap="none">
            <a:spAutoFit/>
          </a:bodyPr>
          <a:lstStyle/>
          <a:p>
            <a:r>
              <a:rPr lang="pl-PL" sz="2800" b="1" dirty="0">
                <a:solidFill>
                  <a:srgbClr val="FFFF00"/>
                </a:solidFill>
                <a:effectLst>
                  <a:outerShdw blurRad="38100" dist="38100" dir="2700000" algn="tl">
                    <a:srgbClr val="000000">
                      <a:alpha val="43137"/>
                    </a:srgbClr>
                  </a:outerShdw>
                </a:effectLst>
              </a:rPr>
              <a:t>Unity </a:t>
            </a:r>
            <a:r>
              <a:rPr lang="pl-PL" sz="2800" b="1" dirty="0" smtClean="0">
                <a:solidFill>
                  <a:srgbClr val="FFFF00"/>
                </a:solidFill>
                <a:effectLst>
                  <a:outerShdw blurRad="38100" dist="38100" dir="2700000" algn="tl">
                    <a:srgbClr val="000000">
                      <a:alpha val="43137"/>
                    </a:srgbClr>
                  </a:outerShdw>
                </a:effectLst>
              </a:rPr>
              <a:t> </a:t>
            </a:r>
            <a:endParaRPr lang="pl-PL" sz="2800" dirty="0">
              <a:solidFill>
                <a:srgbClr val="FFFF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377" y="2276871"/>
            <a:ext cx="7698637" cy="401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76672"/>
            <a:ext cx="2794992" cy="1132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76671"/>
            <a:ext cx="2808312" cy="1132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91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4" name="TextBox 1"/>
          <p:cNvSpPr txBox="1"/>
          <p:nvPr/>
        </p:nvSpPr>
        <p:spPr>
          <a:xfrm>
            <a:off x="827584" y="1556792"/>
            <a:ext cx="7776864" cy="1015663"/>
          </a:xfrm>
          <a:prstGeom prst="rect">
            <a:avLst/>
          </a:prstGeom>
          <a:noFill/>
        </p:spPr>
        <p:txBody>
          <a:bodyPr wrap="square" rtlCol="0">
            <a:spAutoFit/>
          </a:bodyPr>
          <a:lstStyle/>
          <a:p>
            <a:r>
              <a:rPr lang="pl-PL" sz="2000" b="1" dirty="0" smtClean="0">
                <a:effectLst>
                  <a:outerShdw blurRad="38100" dist="38100" dir="2700000" algn="tl">
                    <a:srgbClr val="000000">
                      <a:alpha val="43137"/>
                    </a:srgbClr>
                  </a:outerShdw>
                </a:effectLst>
              </a:rPr>
              <a:t>Proces </a:t>
            </a:r>
            <a:r>
              <a:rPr lang="pl-PL" sz="2000" b="1" dirty="0">
                <a:effectLst>
                  <a:outerShdw blurRad="38100" dist="38100" dir="2700000" algn="tl">
                    <a:srgbClr val="000000">
                      <a:alpha val="43137"/>
                    </a:srgbClr>
                  </a:outerShdw>
                </a:effectLst>
              </a:rPr>
              <a:t>projektowania, tworzenia, testowania i utrzymywania kodu źródłowego programów komputerowych lub urządzeń mikroprocesorowych </a:t>
            </a:r>
          </a:p>
        </p:txBody>
      </p:sp>
      <p:sp>
        <p:nvSpPr>
          <p:cNvPr id="5" name="TextBox 3"/>
          <p:cNvSpPr txBox="1"/>
          <p:nvPr/>
        </p:nvSpPr>
        <p:spPr>
          <a:xfrm>
            <a:off x="971600" y="834540"/>
            <a:ext cx="3528392" cy="461665"/>
          </a:xfrm>
          <a:prstGeom prst="rect">
            <a:avLst/>
          </a:prstGeom>
          <a:noFill/>
        </p:spPr>
        <p:txBody>
          <a:bodyPr wrap="square" rtlCol="0">
            <a:spAutoFit/>
          </a:bodyPr>
          <a:lstStyle/>
          <a:p>
            <a:r>
              <a:rPr lang="pl-PL" sz="2400" b="1" i="1" dirty="0" smtClean="0">
                <a:solidFill>
                  <a:srgbClr val="FFFF00"/>
                </a:solidFill>
                <a:effectLst>
                  <a:outerShdw blurRad="38100" dist="38100" dir="2700000" algn="tl">
                    <a:srgbClr val="000000">
                      <a:alpha val="43137"/>
                    </a:srgbClr>
                  </a:outerShdw>
                </a:effectLst>
              </a:rPr>
              <a:t>PROGRAMOWANIE</a:t>
            </a:r>
            <a:endParaRPr lang="pl-PL" sz="2400" b="1" i="1" dirty="0">
              <a:solidFill>
                <a:srgbClr val="FFFF00"/>
              </a:solidFill>
              <a:effectLst>
                <a:outerShdw blurRad="38100" dist="38100" dir="2700000" algn="tl">
                  <a:srgbClr val="000000">
                    <a:alpha val="43137"/>
                  </a:srgbClr>
                </a:outerShdw>
              </a:effectLst>
            </a:endParaRPr>
          </a:p>
        </p:txBody>
      </p:sp>
      <p:sp>
        <p:nvSpPr>
          <p:cNvPr id="6" name="Down Arrow 4"/>
          <p:cNvSpPr/>
          <p:nvPr/>
        </p:nvSpPr>
        <p:spPr>
          <a:xfrm>
            <a:off x="4161435" y="2558367"/>
            <a:ext cx="576064" cy="726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Down Arrow 5"/>
          <p:cNvSpPr/>
          <p:nvPr/>
        </p:nvSpPr>
        <p:spPr>
          <a:xfrm>
            <a:off x="4139952" y="3998527"/>
            <a:ext cx="576064" cy="726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extBox 6"/>
          <p:cNvSpPr txBox="1"/>
          <p:nvPr/>
        </p:nvSpPr>
        <p:spPr>
          <a:xfrm>
            <a:off x="2307229" y="3356992"/>
            <a:ext cx="4284476" cy="461665"/>
          </a:xfrm>
          <a:prstGeom prst="rect">
            <a:avLst/>
          </a:prstGeom>
          <a:noFill/>
        </p:spPr>
        <p:txBody>
          <a:bodyPr wrap="square" rtlCol="0">
            <a:spAutoFit/>
          </a:bodyPr>
          <a:lstStyle/>
          <a:p>
            <a:r>
              <a:rPr lang="pl-PL" sz="2400" b="1" i="1" dirty="0" smtClean="0">
                <a:solidFill>
                  <a:srgbClr val="FFFF00"/>
                </a:solidFill>
                <a:effectLst>
                  <a:outerShdw blurRad="38100" dist="38100" dir="2700000" algn="tl">
                    <a:srgbClr val="000000">
                      <a:alpha val="43137"/>
                    </a:srgbClr>
                  </a:outerShdw>
                </a:effectLst>
              </a:rPr>
              <a:t>JĘZYK PROGRAMOWANIA</a:t>
            </a:r>
            <a:endParaRPr lang="pl-PL" sz="2400" b="1" i="1" dirty="0">
              <a:solidFill>
                <a:srgbClr val="FFFF00"/>
              </a:solidFill>
              <a:effectLst>
                <a:outerShdw blurRad="38100" dist="38100" dir="2700000" algn="tl">
                  <a:srgbClr val="000000">
                    <a:alpha val="43137"/>
                  </a:srgbClr>
                </a:outerShdw>
              </a:effectLst>
            </a:endParaRPr>
          </a:p>
        </p:txBody>
      </p:sp>
      <p:sp>
        <p:nvSpPr>
          <p:cNvPr id="9" name="TextBox 7"/>
          <p:cNvSpPr txBox="1"/>
          <p:nvPr/>
        </p:nvSpPr>
        <p:spPr>
          <a:xfrm>
            <a:off x="827584" y="4941168"/>
            <a:ext cx="7776864" cy="707886"/>
          </a:xfrm>
          <a:prstGeom prst="rect">
            <a:avLst/>
          </a:prstGeom>
          <a:noFill/>
        </p:spPr>
        <p:txBody>
          <a:bodyPr wrap="square" rtlCol="0">
            <a:spAutoFit/>
          </a:bodyPr>
          <a:lstStyle/>
          <a:p>
            <a:r>
              <a:rPr lang="pl-PL" sz="2000" b="1" dirty="0">
                <a:effectLst>
                  <a:outerShdw blurRad="38100" dist="38100" dir="2700000" algn="tl">
                    <a:srgbClr val="000000">
                      <a:alpha val="43137"/>
                    </a:srgbClr>
                  </a:outerShdw>
                </a:effectLst>
              </a:rPr>
              <a:t>Z</a:t>
            </a:r>
            <a:r>
              <a:rPr lang="pl-PL" sz="2000" b="1" dirty="0" smtClean="0">
                <a:effectLst>
                  <a:outerShdw blurRad="38100" dist="38100" dir="2700000" algn="tl">
                    <a:srgbClr val="000000">
                      <a:alpha val="43137"/>
                    </a:srgbClr>
                  </a:outerShdw>
                </a:effectLst>
              </a:rPr>
              <a:t>biór </a:t>
            </a:r>
            <a:r>
              <a:rPr lang="pl-PL" sz="2000" b="1" dirty="0">
                <a:effectLst>
                  <a:outerShdw blurRad="38100" dist="38100" dir="2700000" algn="tl">
                    <a:srgbClr val="000000">
                      <a:alpha val="43137"/>
                    </a:srgbClr>
                  </a:outerShdw>
                </a:effectLst>
              </a:rPr>
              <a:t>zasad określających jak należy budować poprawne wyrażenia oraz jak </a:t>
            </a:r>
            <a:r>
              <a:rPr lang="pl-PL" sz="2000" b="1" dirty="0" smtClean="0">
                <a:effectLst>
                  <a:outerShdw blurRad="38100" dist="38100" dir="2700000" algn="tl">
                    <a:srgbClr val="000000">
                      <a:alpha val="43137"/>
                    </a:srgbClr>
                  </a:outerShdw>
                </a:effectLst>
              </a:rPr>
              <a:t>komputer </a:t>
            </a:r>
            <a:r>
              <a:rPr lang="pl-PL" sz="2000" b="1" dirty="0">
                <a:effectLst>
                  <a:outerShdw blurRad="38100" dist="38100" dir="2700000" algn="tl">
                    <a:srgbClr val="000000">
                      <a:alpha val="43137"/>
                    </a:srgbClr>
                  </a:outerShdw>
                </a:effectLst>
              </a:rPr>
              <a:t>ma je rozumieć</a:t>
            </a:r>
          </a:p>
        </p:txBody>
      </p:sp>
    </p:spTree>
    <p:extLst>
      <p:ext uri="{BB962C8B-B14F-4D97-AF65-F5344CB8AC3E}">
        <p14:creationId xmlns:p14="http://schemas.microsoft.com/office/powerpoint/2010/main" val="252941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11560" y="620688"/>
            <a:ext cx="1564852" cy="584775"/>
          </a:xfrm>
          <a:prstGeom prst="rect">
            <a:avLst/>
          </a:prstGeom>
        </p:spPr>
        <p:txBody>
          <a:bodyPr wrap="none">
            <a:spAutoFit/>
          </a:bodyPr>
          <a:lstStyle/>
          <a:p>
            <a:r>
              <a:rPr lang="pl-PL" sz="3200" b="1" dirty="0">
                <a:solidFill>
                  <a:srgbClr val="FFFF00"/>
                </a:solidFill>
                <a:effectLst>
                  <a:outerShdw blurRad="38100" dist="38100" dir="2700000" algn="tl">
                    <a:srgbClr val="000000">
                      <a:alpha val="43137"/>
                    </a:srgbClr>
                  </a:outerShdw>
                </a:effectLst>
              </a:rPr>
              <a:t>Source</a:t>
            </a:r>
            <a:endParaRPr lang="pl-PL" sz="3200" dirty="0">
              <a:solidFill>
                <a:srgbClr val="FFFF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356" y="404664"/>
            <a:ext cx="2942432" cy="137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4664"/>
            <a:ext cx="2942431" cy="137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737" y="2276872"/>
            <a:ext cx="7568679" cy="425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460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39552" y="548680"/>
            <a:ext cx="2645276" cy="523220"/>
          </a:xfrm>
          <a:prstGeom prst="rect">
            <a:avLst/>
          </a:prstGeom>
        </p:spPr>
        <p:txBody>
          <a:bodyPr wrap="none">
            <a:spAutoFit/>
          </a:bodyPr>
          <a:lstStyle/>
          <a:p>
            <a:r>
              <a:rPr lang="pl-PL" sz="2800" b="1" dirty="0" err="1">
                <a:solidFill>
                  <a:srgbClr val="FFFF00"/>
                </a:solidFill>
              </a:rPr>
              <a:t>Quake</a:t>
            </a:r>
            <a:r>
              <a:rPr lang="pl-PL" sz="2800" b="1" dirty="0">
                <a:solidFill>
                  <a:srgbClr val="FFFF00"/>
                </a:solidFill>
              </a:rPr>
              <a:t> </a:t>
            </a:r>
            <a:r>
              <a:rPr lang="pl-PL" sz="2800" b="1" dirty="0">
                <a:solidFill>
                  <a:srgbClr val="FFFF00"/>
                </a:solidFill>
                <a:effectLst>
                  <a:outerShdw blurRad="38100" dist="38100" dir="2700000" algn="tl">
                    <a:srgbClr val="000000">
                      <a:alpha val="43137"/>
                    </a:srgbClr>
                  </a:outerShdw>
                </a:effectLst>
              </a:rPr>
              <a:t>Engine</a:t>
            </a:r>
            <a:endParaRPr lang="pl-PL" sz="2800" dirty="0">
              <a:solidFill>
                <a:srgbClr val="FFFF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574" y="406518"/>
            <a:ext cx="2707369" cy="120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611560" y="2257708"/>
            <a:ext cx="1895071" cy="523220"/>
          </a:xfrm>
          <a:prstGeom prst="rect">
            <a:avLst/>
          </a:prstGeom>
        </p:spPr>
        <p:txBody>
          <a:bodyPr wrap="none">
            <a:spAutoFit/>
          </a:bodyPr>
          <a:lstStyle/>
          <a:p>
            <a:r>
              <a:rPr lang="pl-PL" sz="2800" b="1" dirty="0">
                <a:solidFill>
                  <a:srgbClr val="FFFF00"/>
                </a:solidFill>
                <a:effectLst>
                  <a:outerShdw blurRad="38100" dist="38100" dir="2700000" algn="tl">
                    <a:srgbClr val="000000">
                      <a:alpha val="43137"/>
                    </a:srgbClr>
                  </a:outerShdw>
                </a:effectLst>
              </a:rPr>
              <a:t>M.U.G.E.N</a:t>
            </a:r>
            <a:endParaRPr lang="pl-PL" sz="2800" dirty="0">
              <a:solidFill>
                <a:srgbClr val="FFFF00"/>
              </a:solidFill>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06" y="1916832"/>
            <a:ext cx="2699437" cy="1259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632238" y="3841884"/>
            <a:ext cx="1146468" cy="523220"/>
          </a:xfrm>
          <a:prstGeom prst="rect">
            <a:avLst/>
          </a:prstGeom>
        </p:spPr>
        <p:txBody>
          <a:bodyPr wrap="none">
            <a:spAutoFit/>
          </a:bodyPr>
          <a:lstStyle/>
          <a:p>
            <a:r>
              <a:rPr lang="pl-PL" sz="2800" b="1" dirty="0">
                <a:solidFill>
                  <a:srgbClr val="FFFF00"/>
                </a:solidFill>
                <a:effectLst>
                  <a:outerShdw blurRad="38100" dist="38100" dir="2700000" algn="tl">
                    <a:srgbClr val="000000">
                      <a:alpha val="43137"/>
                    </a:srgbClr>
                  </a:outerShdw>
                </a:effectLst>
              </a:rPr>
              <a:t>RAGE</a:t>
            </a:r>
            <a:endParaRPr lang="pl-PL" sz="2800" dirty="0">
              <a:solidFill>
                <a:srgbClr val="FFFF00"/>
              </a:solidFill>
              <a:effectLst>
                <a:outerShdw blurRad="38100" dist="38100" dir="2700000" algn="tl">
                  <a:srgbClr val="000000">
                    <a:alpha val="43137"/>
                  </a:srgbClr>
                </a:outerShdw>
              </a:effectLst>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214" y="3573016"/>
            <a:ext cx="2761673" cy="1290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rostokąt 7"/>
          <p:cNvSpPr/>
          <p:nvPr/>
        </p:nvSpPr>
        <p:spPr>
          <a:xfrm>
            <a:off x="620527" y="5661248"/>
            <a:ext cx="2170787" cy="523220"/>
          </a:xfrm>
          <a:prstGeom prst="rect">
            <a:avLst/>
          </a:prstGeom>
        </p:spPr>
        <p:txBody>
          <a:bodyPr wrap="none">
            <a:spAutoFit/>
          </a:bodyPr>
          <a:lstStyle/>
          <a:p>
            <a:r>
              <a:rPr lang="pl-PL" sz="2800" b="1" dirty="0" err="1">
                <a:solidFill>
                  <a:srgbClr val="FFFF00"/>
                </a:solidFill>
                <a:effectLst>
                  <a:outerShdw blurRad="38100" dist="38100" dir="2700000" algn="tl">
                    <a:srgbClr val="000000">
                      <a:alpha val="43137"/>
                    </a:srgbClr>
                  </a:outerShdw>
                </a:effectLst>
              </a:rPr>
              <a:t>HeroEngine</a:t>
            </a:r>
            <a:endParaRPr lang="pl-PL" sz="2800" dirty="0">
              <a:solidFill>
                <a:srgbClr val="FFFF00"/>
              </a:solidFill>
              <a:effectLst>
                <a:outerShdw blurRad="38100" dist="38100" dir="2700000" algn="tl">
                  <a:srgbClr val="000000">
                    <a:alpha val="43137"/>
                  </a:srgbClr>
                </a:outerShdw>
              </a:effectLst>
            </a:endParaRPr>
          </a:p>
        </p:txBody>
      </p:sp>
      <p:pic>
        <p:nvPicPr>
          <p:cNvPr id="4102" name="Picture 6" descr="Podobny obra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583" y="5324526"/>
            <a:ext cx="2761673" cy="138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716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4" name="TextBox 2"/>
          <p:cNvSpPr txBox="1"/>
          <p:nvPr/>
        </p:nvSpPr>
        <p:spPr>
          <a:xfrm>
            <a:off x="2051720" y="481101"/>
            <a:ext cx="4968552" cy="584775"/>
          </a:xfrm>
          <a:prstGeom prst="rect">
            <a:avLst/>
          </a:prstGeom>
          <a:noFill/>
        </p:spPr>
        <p:txBody>
          <a:bodyPr wrap="square" rtlCol="0">
            <a:spAutoFit/>
          </a:bodyPr>
          <a:lstStyle/>
          <a:p>
            <a:r>
              <a:rPr lang="pl-PL" sz="3200" b="1" i="1" dirty="0" smtClean="0">
                <a:solidFill>
                  <a:srgbClr val="FFFF00"/>
                </a:solidFill>
                <a:effectLst>
                  <a:outerShdw blurRad="38100" dist="38100" dir="2700000" algn="tl">
                    <a:srgbClr val="000000">
                      <a:alpha val="43137"/>
                    </a:srgbClr>
                  </a:outerShdw>
                </a:effectLst>
              </a:rPr>
              <a:t>Etapy programowania</a:t>
            </a:r>
            <a:endParaRPr lang="pl-PL" sz="3200" b="1" i="1" dirty="0">
              <a:solidFill>
                <a:srgbClr val="FFFF00"/>
              </a:solidFill>
              <a:effectLst>
                <a:outerShdw blurRad="38100" dist="38100" dir="2700000" algn="tl">
                  <a:srgbClr val="000000">
                    <a:alpha val="43137"/>
                  </a:srgbClr>
                </a:outerShdw>
              </a:effectLst>
            </a:endParaRPr>
          </a:p>
        </p:txBody>
      </p:sp>
      <p:graphicFrame>
        <p:nvGraphicFramePr>
          <p:cNvPr id="5" name="Diagram 4"/>
          <p:cNvGraphicFramePr/>
          <p:nvPr>
            <p:extLst>
              <p:ext uri="{D42A27DB-BD31-4B8C-83A1-F6EECF244321}">
                <p14:modId xmlns:p14="http://schemas.microsoft.com/office/powerpoint/2010/main" val="2553728251"/>
              </p:ext>
            </p:extLst>
          </p:nvPr>
        </p:nvGraphicFramePr>
        <p:xfrm>
          <a:off x="395536" y="1839431"/>
          <a:ext cx="813690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0200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00957771"/>
              </p:ext>
            </p:extLst>
          </p:nvPr>
        </p:nvGraphicFramePr>
        <p:xfrm>
          <a:off x="755576" y="1484784"/>
          <a:ext cx="72964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907704" y="406898"/>
            <a:ext cx="4968552" cy="584775"/>
          </a:xfrm>
          <a:prstGeom prst="rect">
            <a:avLst/>
          </a:prstGeom>
          <a:noFill/>
        </p:spPr>
        <p:txBody>
          <a:bodyPr wrap="square" rtlCol="0">
            <a:spAutoFit/>
          </a:bodyPr>
          <a:lstStyle/>
          <a:p>
            <a:r>
              <a:rPr lang="pl-PL" sz="3200" b="1" i="1" dirty="0" smtClean="0">
                <a:solidFill>
                  <a:srgbClr val="FFFF00"/>
                </a:solidFill>
                <a:effectLst>
                  <a:outerShdw blurRad="38100" dist="38100" dir="2700000" algn="tl">
                    <a:srgbClr val="000000">
                      <a:alpha val="43137"/>
                    </a:srgbClr>
                  </a:outerShdw>
                </a:effectLst>
              </a:rPr>
              <a:t>Typy programowania</a:t>
            </a:r>
            <a:endParaRPr lang="pl-PL" sz="32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9817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3" name="TextBox 2"/>
          <p:cNvSpPr txBox="1"/>
          <p:nvPr/>
        </p:nvSpPr>
        <p:spPr>
          <a:xfrm>
            <a:off x="555677" y="254583"/>
            <a:ext cx="6696744" cy="461665"/>
          </a:xfrm>
          <a:prstGeom prst="rect">
            <a:avLst/>
          </a:prstGeom>
          <a:noFill/>
        </p:spPr>
        <p:txBody>
          <a:bodyPr wrap="square" rtlCol="0">
            <a:spAutoFit/>
          </a:bodyPr>
          <a:lstStyle/>
          <a:p>
            <a:r>
              <a:rPr lang="pl-PL" sz="2400" b="1" i="1" dirty="0" smtClean="0">
                <a:solidFill>
                  <a:srgbClr val="FFFF00"/>
                </a:solidFill>
                <a:effectLst>
                  <a:outerShdw blurRad="38100" dist="38100" dir="2700000" algn="tl">
                    <a:srgbClr val="000000">
                      <a:alpha val="43137"/>
                    </a:srgbClr>
                  </a:outerShdw>
                </a:effectLst>
              </a:rPr>
              <a:t>JĘZYKI  PROGRAMOWANIA</a:t>
            </a:r>
            <a:endParaRPr lang="pl-PL" sz="2400" b="1" i="1" dirty="0">
              <a:solidFill>
                <a:srgbClr val="FFFF00"/>
              </a:solidFill>
              <a:effectLst>
                <a:outerShdw blurRad="38100" dist="38100" dir="2700000" algn="tl">
                  <a:srgbClr val="000000">
                    <a:alpha val="43137"/>
                  </a:srgbClr>
                </a:outerShdw>
              </a:effectLst>
            </a:endParaRPr>
          </a:p>
        </p:txBody>
      </p:sp>
      <p:sp>
        <p:nvSpPr>
          <p:cNvPr id="2" name="Prostokąt 1"/>
          <p:cNvSpPr/>
          <p:nvPr/>
        </p:nvSpPr>
        <p:spPr>
          <a:xfrm>
            <a:off x="542733" y="1268760"/>
            <a:ext cx="5123518" cy="461665"/>
          </a:xfrm>
          <a:prstGeom prst="rect">
            <a:avLst/>
          </a:prstGeom>
        </p:spPr>
        <p:txBody>
          <a:bodyPr wrap="none">
            <a:spAutoFit/>
          </a:bodyPr>
          <a:lstStyle/>
          <a:p>
            <a:r>
              <a:rPr lang="pl-PL" sz="2400" b="1" i="1" dirty="0">
                <a:solidFill>
                  <a:srgbClr val="FFC000"/>
                </a:solidFill>
                <a:latin typeface="Arial Black" panose="020B0A04020102020204" pitchFamily="34" charset="0"/>
              </a:rPr>
              <a:t>HTML / </a:t>
            </a:r>
            <a:r>
              <a:rPr lang="pl-PL" sz="2400" b="1" i="1" dirty="0" err="1">
                <a:solidFill>
                  <a:srgbClr val="FFC000"/>
                </a:solidFill>
                <a:latin typeface="Arial Black" panose="020B0A04020102020204" pitchFamily="34" charset="0"/>
              </a:rPr>
              <a:t>xHTML</a:t>
            </a:r>
            <a:r>
              <a:rPr lang="pl-PL" sz="2400" b="1" i="1" dirty="0">
                <a:solidFill>
                  <a:srgbClr val="FFC000"/>
                </a:solidFill>
                <a:latin typeface="Arial Black" panose="020B0A04020102020204" pitchFamily="34" charset="0"/>
              </a:rPr>
              <a:t> / HTML5 / XML</a:t>
            </a:r>
          </a:p>
        </p:txBody>
      </p:sp>
      <p:sp>
        <p:nvSpPr>
          <p:cNvPr id="4" name="Prostokąt 3"/>
          <p:cNvSpPr/>
          <p:nvPr/>
        </p:nvSpPr>
        <p:spPr>
          <a:xfrm>
            <a:off x="555676" y="2044005"/>
            <a:ext cx="7832747" cy="646331"/>
          </a:xfrm>
          <a:prstGeom prst="rect">
            <a:avLst/>
          </a:prstGeom>
        </p:spPr>
        <p:txBody>
          <a:bodyPr wrap="square">
            <a:spAutoFit/>
          </a:bodyPr>
          <a:lstStyle/>
          <a:p>
            <a:r>
              <a:rPr lang="pl-PL" dirty="0"/>
              <a:t>To języki znaczników, które w pewien określony sposób opisują strukturę dokumentu.</a:t>
            </a:r>
          </a:p>
        </p:txBody>
      </p:sp>
      <p:pic>
        <p:nvPicPr>
          <p:cNvPr id="1026" name="Picture 2" descr="Znalezione obrazy dla zapytania WITRYNA 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212976"/>
            <a:ext cx="4762500" cy="27051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321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323528" y="296468"/>
            <a:ext cx="8424936" cy="2677656"/>
          </a:xfrm>
          <a:prstGeom prst="rect">
            <a:avLst/>
          </a:prstGeom>
        </p:spPr>
        <p:txBody>
          <a:bodyPr wrap="square">
            <a:spAutoFit/>
          </a:bodyPr>
          <a:lstStyle/>
          <a:p>
            <a:r>
              <a:rPr lang="pl-PL" sz="2400" b="1" dirty="0">
                <a:solidFill>
                  <a:srgbClr val="FFFF00"/>
                </a:solidFill>
              </a:rPr>
              <a:t>Fortran - 1957 r</a:t>
            </a:r>
            <a:r>
              <a:rPr lang="pl-PL" sz="2400" b="1" dirty="0" smtClean="0">
                <a:solidFill>
                  <a:srgbClr val="FFFF00"/>
                </a:solidFill>
              </a:rPr>
              <a:t>.</a:t>
            </a:r>
          </a:p>
          <a:p>
            <a:endParaRPr lang="pl-PL" b="1" dirty="0"/>
          </a:p>
          <a:p>
            <a:r>
              <a:rPr lang="pl-PL" b="1" dirty="0" err="1">
                <a:solidFill>
                  <a:srgbClr val="00FF00"/>
                </a:solidFill>
              </a:rPr>
              <a:t>FOR</a:t>
            </a:r>
            <a:r>
              <a:rPr lang="pl-PL" dirty="0" err="1"/>
              <a:t>mula</a:t>
            </a:r>
            <a:r>
              <a:rPr lang="pl-PL" dirty="0"/>
              <a:t> </a:t>
            </a:r>
            <a:r>
              <a:rPr lang="pl-PL" b="1" dirty="0" err="1">
                <a:solidFill>
                  <a:srgbClr val="00FF00"/>
                </a:solidFill>
              </a:rPr>
              <a:t>TRA</a:t>
            </a:r>
            <a:r>
              <a:rPr lang="pl-PL" dirty="0" err="1"/>
              <a:t>nslation</a:t>
            </a:r>
            <a:r>
              <a:rPr lang="pl-PL" dirty="0"/>
              <a:t> - to najstarszy jeszcze ciągle używany język programowania. Stworzony przez zespół Johna </a:t>
            </a:r>
            <a:r>
              <a:rPr lang="pl-PL" dirty="0" err="1"/>
              <a:t>Backusa</a:t>
            </a:r>
            <a:r>
              <a:rPr lang="pl-PL" dirty="0"/>
              <a:t> pierwotnie przewidziany był do przeprowadzania obliczeń statystycznych i matematycznych</a:t>
            </a:r>
            <a:r>
              <a:rPr lang="pl-PL" dirty="0" smtClean="0"/>
              <a:t>.</a:t>
            </a:r>
          </a:p>
          <a:p>
            <a:endParaRPr lang="pl-PL" dirty="0"/>
          </a:p>
          <a:p>
            <a:r>
              <a:rPr lang="pl-PL" b="1" dirty="0">
                <a:solidFill>
                  <a:srgbClr val="FFFF00"/>
                </a:solidFill>
              </a:rPr>
              <a:t>Ciekawe zastosowania: </a:t>
            </a:r>
            <a:r>
              <a:rPr lang="pl-PL" dirty="0"/>
              <a:t>przemysł lotniczy i motoryzacyjny, agencje rządowe oraz placówki naukowe.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33222"/>
            <a:ext cx="5605455" cy="25000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4932512" y="5937147"/>
            <a:ext cx="2292615" cy="369332"/>
          </a:xfrm>
          <a:prstGeom prst="rect">
            <a:avLst/>
          </a:prstGeom>
          <a:noFill/>
        </p:spPr>
        <p:txBody>
          <a:bodyPr wrap="none" rtlCol="0">
            <a:spAutoFit/>
          </a:bodyPr>
          <a:lstStyle/>
          <a:p>
            <a:r>
              <a:rPr lang="pl-PL" b="1" i="1" dirty="0" smtClean="0">
                <a:solidFill>
                  <a:schemeClr val="bg1"/>
                </a:solidFill>
              </a:rPr>
              <a:t>Karta perforowana</a:t>
            </a:r>
            <a:endParaRPr lang="pl-PL" b="1" i="1" dirty="0">
              <a:solidFill>
                <a:schemeClr val="bg1"/>
              </a:solidFill>
            </a:endParaRPr>
          </a:p>
        </p:txBody>
      </p:sp>
    </p:spTree>
    <p:extLst>
      <p:ext uri="{BB962C8B-B14F-4D97-AF65-F5344CB8AC3E}">
        <p14:creationId xmlns:p14="http://schemas.microsoft.com/office/powerpoint/2010/main" val="794295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395536" y="296468"/>
            <a:ext cx="8568952" cy="2492990"/>
          </a:xfrm>
          <a:prstGeom prst="rect">
            <a:avLst/>
          </a:prstGeom>
        </p:spPr>
        <p:txBody>
          <a:bodyPr wrap="square">
            <a:spAutoFit/>
          </a:bodyPr>
          <a:lstStyle/>
          <a:p>
            <a:r>
              <a:rPr lang="pl-PL" sz="2400" b="1" dirty="0">
                <a:solidFill>
                  <a:srgbClr val="FFFF00"/>
                </a:solidFill>
              </a:rPr>
              <a:t>COBOL - 1959 r</a:t>
            </a:r>
            <a:r>
              <a:rPr lang="pl-PL" sz="2400" b="1" dirty="0" smtClean="0">
                <a:solidFill>
                  <a:srgbClr val="FFFF00"/>
                </a:solidFill>
              </a:rPr>
              <a:t>.</a:t>
            </a:r>
          </a:p>
          <a:p>
            <a:endParaRPr lang="pl-PL" sz="2400" b="1" dirty="0">
              <a:solidFill>
                <a:srgbClr val="FFFF00"/>
              </a:solidFill>
            </a:endParaRPr>
          </a:p>
          <a:p>
            <a:r>
              <a:rPr lang="pl-PL" b="1" dirty="0" err="1">
                <a:effectLst>
                  <a:outerShdw blurRad="38100" dist="38100" dir="2700000" algn="tl">
                    <a:srgbClr val="000000">
                      <a:alpha val="43137"/>
                    </a:srgbClr>
                  </a:outerShdw>
                </a:effectLst>
              </a:rPr>
              <a:t>Common</a:t>
            </a:r>
            <a:r>
              <a:rPr lang="pl-PL" b="1" dirty="0">
                <a:effectLst>
                  <a:outerShdw blurRad="38100" dist="38100" dir="2700000" algn="tl">
                    <a:srgbClr val="000000">
                      <a:alpha val="43137"/>
                    </a:srgbClr>
                  </a:outerShdw>
                </a:effectLst>
              </a:rPr>
              <a:t> Business </a:t>
            </a:r>
            <a:r>
              <a:rPr lang="pl-PL" b="1" dirty="0" err="1">
                <a:effectLst>
                  <a:outerShdw blurRad="38100" dist="38100" dir="2700000" algn="tl">
                    <a:srgbClr val="000000">
                      <a:alpha val="43137"/>
                    </a:srgbClr>
                  </a:outerShdw>
                </a:effectLst>
              </a:rPr>
              <a:t>Oriented</a:t>
            </a:r>
            <a:r>
              <a:rPr lang="pl-PL" b="1" dirty="0">
                <a:effectLst>
                  <a:outerShdw blurRad="38100" dist="38100" dir="2700000" algn="tl">
                    <a:srgbClr val="000000">
                      <a:alpha val="43137"/>
                    </a:srgbClr>
                  </a:outerShdw>
                </a:effectLst>
              </a:rPr>
              <a:t> Language</a:t>
            </a:r>
            <a:r>
              <a:rPr lang="pl-PL" dirty="0"/>
              <a:t>. Ten język stworzony przez zespół pod </a:t>
            </a:r>
            <a:r>
              <a:rPr lang="pl-PL" dirty="0" err="1"/>
              <a:t>kierownictem</a:t>
            </a:r>
            <a:r>
              <a:rPr lang="pl-PL" dirty="0"/>
              <a:t> dr Grace Murray Hopper stoi za większością transakcji przeprowadzanych przez systemy bankowe (karty płatnicze i bankomaty</a:t>
            </a:r>
            <a:r>
              <a:rPr lang="pl-PL" dirty="0" smtClean="0"/>
              <a:t>).</a:t>
            </a:r>
          </a:p>
          <a:p>
            <a:endParaRPr lang="pl-PL" dirty="0"/>
          </a:p>
          <a:p>
            <a:r>
              <a:rPr lang="pl-PL" b="1" dirty="0">
                <a:solidFill>
                  <a:srgbClr val="FFFF00"/>
                </a:solidFill>
              </a:rPr>
              <a:t>Ciekawe zastosowania: </a:t>
            </a:r>
            <a:r>
              <a:rPr lang="pl-PL" dirty="0"/>
              <a:t>zarządzanie służbą zdrowia, instytucje rządowe, systemy organizacji ruchu.</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996952"/>
            <a:ext cx="4896544" cy="321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58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323528" y="476672"/>
            <a:ext cx="8496944" cy="2769989"/>
          </a:xfrm>
          <a:prstGeom prst="rect">
            <a:avLst/>
          </a:prstGeom>
        </p:spPr>
        <p:txBody>
          <a:bodyPr wrap="square">
            <a:spAutoFit/>
          </a:bodyPr>
          <a:lstStyle/>
          <a:p>
            <a:r>
              <a:rPr lang="pl-PL" sz="2400" b="1" dirty="0">
                <a:solidFill>
                  <a:srgbClr val="FFFF00"/>
                </a:solidFill>
              </a:rPr>
              <a:t>BASIC - 1964 r</a:t>
            </a:r>
            <a:r>
              <a:rPr lang="pl-PL" sz="2400" b="1" dirty="0" smtClean="0">
                <a:solidFill>
                  <a:srgbClr val="FFFF00"/>
                </a:solidFill>
              </a:rPr>
              <a:t>.</a:t>
            </a:r>
          </a:p>
          <a:p>
            <a:endParaRPr lang="pl-PL" sz="2400" b="1" dirty="0">
              <a:solidFill>
                <a:srgbClr val="FFFF00"/>
              </a:solidFill>
            </a:endParaRPr>
          </a:p>
          <a:p>
            <a:r>
              <a:rPr lang="pl-PL" b="1" dirty="0" err="1"/>
              <a:t>B</a:t>
            </a:r>
            <a:r>
              <a:rPr lang="pl-PL" dirty="0" err="1"/>
              <a:t>eginner's</a:t>
            </a:r>
            <a:r>
              <a:rPr lang="pl-PL" dirty="0"/>
              <a:t> </a:t>
            </a:r>
            <a:r>
              <a:rPr lang="pl-PL" dirty="0" err="1"/>
              <a:t>All-purpose</a:t>
            </a:r>
            <a:r>
              <a:rPr lang="pl-PL" dirty="0"/>
              <a:t> </a:t>
            </a:r>
            <a:r>
              <a:rPr lang="pl-PL" dirty="0" err="1"/>
              <a:t>Symbolic</a:t>
            </a:r>
            <a:r>
              <a:rPr lang="pl-PL" dirty="0"/>
              <a:t> </a:t>
            </a:r>
            <a:r>
              <a:rPr lang="pl-PL" dirty="0" err="1"/>
              <a:t>Instruction</a:t>
            </a:r>
            <a:r>
              <a:rPr lang="pl-PL" dirty="0"/>
              <a:t> </a:t>
            </a:r>
            <a:r>
              <a:rPr lang="pl-PL" dirty="0" err="1"/>
              <a:t>Code</a:t>
            </a:r>
            <a:r>
              <a:rPr lang="pl-PL" dirty="0"/>
              <a:t>. Język programowania wysokiego poziomu stworzony przez studentów </a:t>
            </a:r>
            <a:r>
              <a:rPr lang="pl-PL" dirty="0" err="1"/>
              <a:t>Dartmouth</a:t>
            </a:r>
            <a:r>
              <a:rPr lang="pl-PL" dirty="0"/>
              <a:t> College. Zaprojektowano go tak, aby uprościć programowanie osobom bez silnej technicznej lub matematycznej </a:t>
            </a:r>
            <a:r>
              <a:rPr lang="pl-PL" dirty="0" smtClean="0"/>
              <a:t>podbudowy </a:t>
            </a:r>
          </a:p>
          <a:p>
            <a:endParaRPr lang="pl-PL" dirty="0"/>
          </a:p>
          <a:p>
            <a:r>
              <a:rPr lang="pl-PL" b="1" dirty="0" smtClean="0">
                <a:solidFill>
                  <a:srgbClr val="FFFF00"/>
                </a:solidFill>
              </a:rPr>
              <a:t>zastosowanie</a:t>
            </a:r>
            <a:r>
              <a:rPr lang="pl-PL" dirty="0" smtClean="0"/>
              <a:t> </a:t>
            </a:r>
            <a:r>
              <a:rPr lang="pl-PL" dirty="0"/>
              <a:t>w komputerach Altair, produkowanych przez MITS (Micro Instrumentation and Telemetry Systems) oraz Apple II.</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059" y="3573016"/>
            <a:ext cx="4464496" cy="276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781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62000">
              <a:schemeClr val="bg2">
                <a:tint val="92000"/>
                <a:shade val="66000"/>
                <a:satMod val="110000"/>
                <a:lumMod val="80000"/>
              </a:schemeClr>
            </a:gs>
            <a:gs pos="100000">
              <a:schemeClr val="bg2">
                <a:tint val="89000"/>
                <a:shade val="62000"/>
                <a:satMod val="110000"/>
                <a:lumMod val="72000"/>
              </a:schemeClr>
            </a:gs>
          </a:gsLst>
          <a:lin ang="27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323528" y="476672"/>
            <a:ext cx="8424936" cy="2400657"/>
          </a:xfrm>
          <a:prstGeom prst="rect">
            <a:avLst/>
          </a:prstGeom>
        </p:spPr>
        <p:txBody>
          <a:bodyPr wrap="square">
            <a:spAutoFit/>
          </a:bodyPr>
          <a:lstStyle/>
          <a:p>
            <a:r>
              <a:rPr lang="pl-PL" sz="2400" b="1" dirty="0">
                <a:solidFill>
                  <a:srgbClr val="FFFF00"/>
                </a:solidFill>
              </a:rPr>
              <a:t>C- 1969 r</a:t>
            </a:r>
            <a:r>
              <a:rPr lang="pl-PL" sz="2400" b="1" dirty="0" smtClean="0">
                <a:solidFill>
                  <a:srgbClr val="FFFF00"/>
                </a:solidFill>
              </a:rPr>
              <a:t>.</a:t>
            </a:r>
          </a:p>
          <a:p>
            <a:endParaRPr lang="pl-PL" b="1" dirty="0"/>
          </a:p>
          <a:p>
            <a:r>
              <a:rPr lang="pl-PL" dirty="0"/>
              <a:t>Język </a:t>
            </a:r>
            <a:r>
              <a:rPr lang="pl-PL" b="1" dirty="0"/>
              <a:t>C</a:t>
            </a:r>
            <a:r>
              <a:rPr lang="pl-PL" dirty="0"/>
              <a:t>, następca interpretowanego języka B (stąd nazwa) został stworzony w latach 1969 - 1973 przez </a:t>
            </a:r>
            <a:r>
              <a:rPr lang="pl-PL" dirty="0" err="1"/>
              <a:t>Dennisa</a:t>
            </a:r>
            <a:r>
              <a:rPr lang="pl-PL" dirty="0"/>
              <a:t> </a:t>
            </a:r>
            <a:r>
              <a:rPr lang="pl-PL" dirty="0" err="1"/>
              <a:t>Ritchie'go</a:t>
            </a:r>
            <a:r>
              <a:rPr lang="pl-PL" dirty="0"/>
              <a:t> w Bell Telephone Laboratories. W zamyśle miał być używany w systemie Unix - w 1973 r. udało się w nim zaimplementować jądro tego systemu</a:t>
            </a:r>
            <a:r>
              <a:rPr lang="pl-PL" dirty="0" smtClean="0"/>
              <a:t>.</a:t>
            </a:r>
          </a:p>
          <a:p>
            <a:endParaRPr lang="pl-PL" dirty="0"/>
          </a:p>
          <a:p>
            <a:r>
              <a:rPr lang="pl-PL" b="1" dirty="0" smtClean="0">
                <a:solidFill>
                  <a:srgbClr val="FFFF00"/>
                </a:solidFill>
              </a:rPr>
              <a:t> zastosowania</a:t>
            </a:r>
            <a:r>
              <a:rPr lang="pl-PL" dirty="0"/>
              <a:t>: na języku C w dużej mierze oparty jest Linux.</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449" y="2996952"/>
            <a:ext cx="6611094" cy="3401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2706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ergetyczny">
  <a:themeElements>
    <a:clrScheme name="Energetyczny">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Energetyczn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nergetyczny">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1120</TotalTime>
  <Words>800</Words>
  <Application>Microsoft Office PowerPoint</Application>
  <PresentationFormat>Pokaz na ekranie (4:3)</PresentationFormat>
  <Paragraphs>104</Paragraphs>
  <Slides>21</Slides>
  <Notes>0</Notes>
  <HiddenSlides>0</HiddenSlides>
  <MMClips>0</MMClips>
  <ScaleCrop>false</ScaleCrop>
  <HeadingPairs>
    <vt:vector size="4" baseType="variant">
      <vt:variant>
        <vt:lpstr>Motyw</vt:lpstr>
      </vt:variant>
      <vt:variant>
        <vt:i4>1</vt:i4>
      </vt:variant>
      <vt:variant>
        <vt:lpstr>Tytuły slajdów</vt:lpstr>
      </vt:variant>
      <vt:variant>
        <vt:i4>21</vt:i4>
      </vt:variant>
    </vt:vector>
  </HeadingPairs>
  <TitlesOfParts>
    <vt:vector size="22" baseType="lpstr">
      <vt:lpstr>Energetyczny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USŁUGI ELEKTRONICZNE</dc:title>
  <dc:creator>Maciek</dc:creator>
  <cp:lastModifiedBy>Balcerek</cp:lastModifiedBy>
  <cp:revision>94</cp:revision>
  <dcterms:created xsi:type="dcterms:W3CDTF">2013-07-12T07:57:31Z</dcterms:created>
  <dcterms:modified xsi:type="dcterms:W3CDTF">2017-03-12T12:07:42Z</dcterms:modified>
</cp:coreProperties>
</file>