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19" r:id="rId3"/>
    <p:sldId id="321" r:id="rId4"/>
    <p:sldId id="328" r:id="rId5"/>
    <p:sldId id="326" r:id="rId6"/>
    <p:sldId id="329" r:id="rId7"/>
    <p:sldId id="327" r:id="rId8"/>
    <p:sldId id="330" r:id="rId9"/>
    <p:sldId id="331" r:id="rId10"/>
    <p:sldId id="332" r:id="rId11"/>
    <p:sldId id="333" r:id="rId12"/>
    <p:sldId id="334" r:id="rId13"/>
    <p:sldId id="335" r:id="rId14"/>
    <p:sldId id="337" r:id="rId15"/>
    <p:sldId id="338" r:id="rId16"/>
    <p:sldId id="339" r:id="rId17"/>
    <p:sldId id="336" r:id="rId18"/>
    <p:sldId id="340" r:id="rId19"/>
    <p:sldId id="341" r:id="rId20"/>
    <p:sldId id="343" r:id="rId21"/>
    <p:sldId id="342" r:id="rId22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FF66"/>
    <a:srgbClr val="FF9933"/>
    <a:srgbClr val="FFFFCC"/>
    <a:srgbClr val="FFF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1367" autoAdjust="0"/>
    <p:restoredTop sz="95468" autoAdjust="0"/>
  </p:normalViewPr>
  <p:slideViewPr>
    <p:cSldViewPr>
      <p:cViewPr>
        <p:scale>
          <a:sx n="125" d="100"/>
          <a:sy n="125" d="100"/>
        </p:scale>
        <p:origin x="-3144" y="-10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7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3C1672-E44E-4B2B-B840-31FA0B87031D}" type="doc">
      <dgm:prSet loTypeId="urn:microsoft.com/office/officeart/2005/8/layout/hierarchy3" loCatId="hierarchy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pl-PL"/>
        </a:p>
      </dgm:t>
    </dgm:pt>
    <dgm:pt modelId="{4735AD55-F0A2-4189-AC39-95F64E0C51E7}">
      <dgm:prSet phldrT="[Tekst]" custT="1"/>
      <dgm:spPr/>
      <dgm:t>
        <a:bodyPr/>
        <a:lstStyle/>
        <a:p>
          <a:r>
            <a:rPr lang="pl-PL" sz="3200" b="1" dirty="0" smtClean="0"/>
            <a:t>ZEBRANIA</a:t>
          </a:r>
          <a:endParaRPr lang="pl-PL" sz="3200" b="1" dirty="0"/>
        </a:p>
      </dgm:t>
    </dgm:pt>
    <dgm:pt modelId="{D28E7B94-EB47-4382-BF4C-7DD0FAB7B37C}" type="parTrans" cxnId="{70C9905F-485B-4569-AB69-428A5C0D4B37}">
      <dgm:prSet/>
      <dgm:spPr/>
      <dgm:t>
        <a:bodyPr/>
        <a:lstStyle/>
        <a:p>
          <a:endParaRPr lang="pl-PL"/>
        </a:p>
      </dgm:t>
    </dgm:pt>
    <dgm:pt modelId="{9E181B29-641C-4D5F-B173-9C4C92F1EE9C}" type="sibTrans" cxnId="{70C9905F-485B-4569-AB69-428A5C0D4B37}">
      <dgm:prSet/>
      <dgm:spPr/>
      <dgm:t>
        <a:bodyPr/>
        <a:lstStyle/>
        <a:p>
          <a:endParaRPr lang="pl-PL"/>
        </a:p>
      </dgm:t>
    </dgm:pt>
    <dgm:pt modelId="{B08B28FD-8FD4-4B9E-9D96-6E3807FD2260}">
      <dgm:prSet phldrT="[Tekst]" custT="1"/>
      <dgm:spPr>
        <a:solidFill>
          <a:schemeClr val="tx2">
            <a:alpha val="90000"/>
          </a:schemeClr>
        </a:solidFill>
      </dgm:spPr>
      <dgm:t>
        <a:bodyPr/>
        <a:lstStyle/>
        <a:p>
          <a:r>
            <a:rPr lang="pl-PL" sz="2400" b="1" dirty="0" smtClean="0">
              <a:solidFill>
                <a:schemeClr val="bg1">
                  <a:lumMod val="95000"/>
                  <a:lumOff val="5000"/>
                </a:schemeClr>
              </a:solidFill>
            </a:rPr>
            <a:t>ZEWNĘTRZNE</a:t>
          </a:r>
        </a:p>
        <a:p>
          <a:r>
            <a:rPr lang="pl-PL" sz="1400" b="1" dirty="0" smtClean="0">
              <a:solidFill>
                <a:schemeClr val="bg1"/>
              </a:solidFill>
            </a:rPr>
            <a:t>Z innymi firmami, udział specjalistów, krajowe i międzynarodowe</a:t>
          </a:r>
        </a:p>
      </dgm:t>
    </dgm:pt>
    <dgm:pt modelId="{80EF6046-BD4B-4D53-B2C9-8AC5F0C24C19}" type="parTrans" cxnId="{28C818C3-D685-45CD-9C71-0B804C677FC2}">
      <dgm:prSet/>
      <dgm:spPr/>
      <dgm:t>
        <a:bodyPr/>
        <a:lstStyle/>
        <a:p>
          <a:endParaRPr lang="pl-PL"/>
        </a:p>
      </dgm:t>
    </dgm:pt>
    <dgm:pt modelId="{69EB5229-8CDA-44AC-80C8-C6470D69B6EE}" type="sibTrans" cxnId="{28C818C3-D685-45CD-9C71-0B804C677FC2}">
      <dgm:prSet/>
      <dgm:spPr/>
      <dgm:t>
        <a:bodyPr/>
        <a:lstStyle/>
        <a:p>
          <a:endParaRPr lang="pl-PL"/>
        </a:p>
      </dgm:t>
    </dgm:pt>
    <dgm:pt modelId="{5C50DD1B-0EC6-40DC-933B-A64F67BB44EF}">
      <dgm:prSet phldrT="[Tekst]" custT="1"/>
      <dgm:spPr>
        <a:solidFill>
          <a:schemeClr val="tx2">
            <a:alpha val="90000"/>
          </a:schemeClr>
        </a:solidFill>
      </dgm:spPr>
      <dgm:t>
        <a:bodyPr/>
        <a:lstStyle/>
        <a:p>
          <a:r>
            <a:rPr lang="pl-PL" sz="2400" b="1" dirty="0" smtClean="0">
              <a:solidFill>
                <a:schemeClr val="bg1"/>
              </a:solidFill>
            </a:rPr>
            <a:t> WEWNĘTRZNE</a:t>
          </a:r>
        </a:p>
        <a:p>
          <a:r>
            <a:rPr lang="pl-PL" sz="1400" b="1" dirty="0" smtClean="0">
              <a:solidFill>
                <a:schemeClr val="bg1"/>
              </a:solidFill>
            </a:rPr>
            <a:t>Tylko pracownicy firmy, sprawy bieżące</a:t>
          </a:r>
        </a:p>
        <a:p>
          <a:r>
            <a:rPr lang="pl-PL" sz="1400" b="1" dirty="0" smtClean="0">
              <a:solidFill>
                <a:srgbClr val="FF0000"/>
              </a:solidFill>
            </a:rPr>
            <a:t>OTWARTE   |  ZAMKNIĘTE</a:t>
          </a:r>
          <a:endParaRPr lang="pl-PL" sz="1400" b="1" dirty="0">
            <a:solidFill>
              <a:srgbClr val="FF0000"/>
            </a:solidFill>
          </a:endParaRPr>
        </a:p>
      </dgm:t>
    </dgm:pt>
    <dgm:pt modelId="{E5BB5713-FBFD-44FE-979F-1232F8B7403B}" type="parTrans" cxnId="{F579A338-5AD1-4B43-A368-52667EDD070F}">
      <dgm:prSet/>
      <dgm:spPr/>
      <dgm:t>
        <a:bodyPr/>
        <a:lstStyle/>
        <a:p>
          <a:endParaRPr lang="pl-PL"/>
        </a:p>
      </dgm:t>
    </dgm:pt>
    <dgm:pt modelId="{6104CB5E-85BD-4034-A553-39E42F6D90EF}" type="sibTrans" cxnId="{F579A338-5AD1-4B43-A368-52667EDD070F}">
      <dgm:prSet/>
      <dgm:spPr/>
      <dgm:t>
        <a:bodyPr/>
        <a:lstStyle/>
        <a:p>
          <a:endParaRPr lang="pl-PL"/>
        </a:p>
      </dgm:t>
    </dgm:pt>
    <dgm:pt modelId="{CCF46BD0-8EDB-452A-827D-A690872F866B}" type="pres">
      <dgm:prSet presAssocID="{2E3C1672-E44E-4B2B-B840-31FA0B87031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57A8F584-B000-494A-B1C1-C4F2EB152358}" type="pres">
      <dgm:prSet presAssocID="{4735AD55-F0A2-4189-AC39-95F64E0C51E7}" presName="root" presStyleCnt="0"/>
      <dgm:spPr/>
    </dgm:pt>
    <dgm:pt modelId="{EE343A74-DDDB-4410-A5DE-B963E8EDE77C}" type="pres">
      <dgm:prSet presAssocID="{4735AD55-F0A2-4189-AC39-95F64E0C51E7}" presName="rootComposite" presStyleCnt="0"/>
      <dgm:spPr/>
    </dgm:pt>
    <dgm:pt modelId="{D5E10CBA-5F0F-4324-BE3F-8D63A7A05919}" type="pres">
      <dgm:prSet presAssocID="{4735AD55-F0A2-4189-AC39-95F64E0C51E7}" presName="rootText" presStyleLbl="node1" presStyleIdx="0" presStyleCnt="1" custScaleX="194687" custScaleY="97263" custLinFactNeighborX="-1754" custLinFactNeighborY="-64352"/>
      <dgm:spPr/>
      <dgm:t>
        <a:bodyPr/>
        <a:lstStyle/>
        <a:p>
          <a:endParaRPr lang="pl-PL"/>
        </a:p>
      </dgm:t>
    </dgm:pt>
    <dgm:pt modelId="{1CCA1A3F-122D-479A-B0CD-27AE4563E66A}" type="pres">
      <dgm:prSet presAssocID="{4735AD55-F0A2-4189-AC39-95F64E0C51E7}" presName="rootConnector" presStyleLbl="node1" presStyleIdx="0" presStyleCnt="1"/>
      <dgm:spPr/>
      <dgm:t>
        <a:bodyPr/>
        <a:lstStyle/>
        <a:p>
          <a:endParaRPr lang="pl-PL"/>
        </a:p>
      </dgm:t>
    </dgm:pt>
    <dgm:pt modelId="{89E29632-9E9B-405D-B4EF-3D7F05F5A036}" type="pres">
      <dgm:prSet presAssocID="{4735AD55-F0A2-4189-AC39-95F64E0C51E7}" presName="childShape" presStyleCnt="0"/>
      <dgm:spPr/>
    </dgm:pt>
    <dgm:pt modelId="{0596A49B-E8A6-4676-AA7C-A98F9A34F614}" type="pres">
      <dgm:prSet presAssocID="{80EF6046-BD4B-4D53-B2C9-8AC5F0C24C19}" presName="Name13" presStyleLbl="parChTrans1D2" presStyleIdx="0" presStyleCnt="2"/>
      <dgm:spPr/>
      <dgm:t>
        <a:bodyPr/>
        <a:lstStyle/>
        <a:p>
          <a:endParaRPr lang="pl-PL"/>
        </a:p>
      </dgm:t>
    </dgm:pt>
    <dgm:pt modelId="{63D26AF8-15A9-40E9-9206-52B39DB304A6}" type="pres">
      <dgm:prSet presAssocID="{B08B28FD-8FD4-4B9E-9D96-6E3807FD2260}" presName="childText" presStyleLbl="bgAcc1" presStyleIdx="0" presStyleCnt="2" custScaleX="328205" custScaleY="127519" custLinFactNeighborX="1375" custLinFactNeighborY="-393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DF276BB-A9ED-4BB8-B92A-7842DA64B138}" type="pres">
      <dgm:prSet presAssocID="{E5BB5713-FBFD-44FE-979F-1232F8B7403B}" presName="Name13" presStyleLbl="parChTrans1D2" presStyleIdx="1" presStyleCnt="2"/>
      <dgm:spPr/>
      <dgm:t>
        <a:bodyPr/>
        <a:lstStyle/>
        <a:p>
          <a:endParaRPr lang="pl-PL"/>
        </a:p>
      </dgm:t>
    </dgm:pt>
    <dgm:pt modelId="{DC6DF30E-98CD-42C2-AE3C-233A6184C405}" type="pres">
      <dgm:prSet presAssocID="{5C50DD1B-0EC6-40DC-933B-A64F67BB44EF}" presName="childText" presStyleLbl="bgAcc1" presStyleIdx="1" presStyleCnt="2" custScaleX="328205" custScaleY="12751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579A338-5AD1-4B43-A368-52667EDD070F}" srcId="{4735AD55-F0A2-4189-AC39-95F64E0C51E7}" destId="{5C50DD1B-0EC6-40DC-933B-A64F67BB44EF}" srcOrd="1" destOrd="0" parTransId="{E5BB5713-FBFD-44FE-979F-1232F8B7403B}" sibTransId="{6104CB5E-85BD-4034-A553-39E42F6D90EF}"/>
    <dgm:cxn modelId="{13D08D5E-E8E4-40D7-9ED5-DE9F99EEB43C}" type="presOf" srcId="{4735AD55-F0A2-4189-AC39-95F64E0C51E7}" destId="{1CCA1A3F-122D-479A-B0CD-27AE4563E66A}" srcOrd="1" destOrd="0" presId="urn:microsoft.com/office/officeart/2005/8/layout/hierarchy3"/>
    <dgm:cxn modelId="{E95CA6ED-CCD5-45D5-A9A7-41E14A1314E1}" type="presOf" srcId="{80EF6046-BD4B-4D53-B2C9-8AC5F0C24C19}" destId="{0596A49B-E8A6-4676-AA7C-A98F9A34F614}" srcOrd="0" destOrd="0" presId="urn:microsoft.com/office/officeart/2005/8/layout/hierarchy3"/>
    <dgm:cxn modelId="{28C818C3-D685-45CD-9C71-0B804C677FC2}" srcId="{4735AD55-F0A2-4189-AC39-95F64E0C51E7}" destId="{B08B28FD-8FD4-4B9E-9D96-6E3807FD2260}" srcOrd="0" destOrd="0" parTransId="{80EF6046-BD4B-4D53-B2C9-8AC5F0C24C19}" sibTransId="{69EB5229-8CDA-44AC-80C8-C6470D69B6EE}"/>
    <dgm:cxn modelId="{9D28949B-1828-435D-ABFC-52330E865EA7}" type="presOf" srcId="{B08B28FD-8FD4-4B9E-9D96-6E3807FD2260}" destId="{63D26AF8-15A9-40E9-9206-52B39DB304A6}" srcOrd="0" destOrd="0" presId="urn:microsoft.com/office/officeart/2005/8/layout/hierarchy3"/>
    <dgm:cxn modelId="{DBCDFD67-24EC-4A63-AFD8-10E9A88E5CEF}" type="presOf" srcId="{5C50DD1B-0EC6-40DC-933B-A64F67BB44EF}" destId="{DC6DF30E-98CD-42C2-AE3C-233A6184C405}" srcOrd="0" destOrd="0" presId="urn:microsoft.com/office/officeart/2005/8/layout/hierarchy3"/>
    <dgm:cxn modelId="{D2BD4A8A-0AB7-4C6C-A79E-5803CC84ABB8}" type="presOf" srcId="{E5BB5713-FBFD-44FE-979F-1232F8B7403B}" destId="{EDF276BB-A9ED-4BB8-B92A-7842DA64B138}" srcOrd="0" destOrd="0" presId="urn:microsoft.com/office/officeart/2005/8/layout/hierarchy3"/>
    <dgm:cxn modelId="{07C5CC7C-0BE2-46ED-AE1D-1A5FC241ADB8}" type="presOf" srcId="{2E3C1672-E44E-4B2B-B840-31FA0B87031D}" destId="{CCF46BD0-8EDB-452A-827D-A690872F866B}" srcOrd="0" destOrd="0" presId="urn:microsoft.com/office/officeart/2005/8/layout/hierarchy3"/>
    <dgm:cxn modelId="{D6D86855-61C5-4980-AECA-1A3E65618175}" type="presOf" srcId="{4735AD55-F0A2-4189-AC39-95F64E0C51E7}" destId="{D5E10CBA-5F0F-4324-BE3F-8D63A7A05919}" srcOrd="0" destOrd="0" presId="urn:microsoft.com/office/officeart/2005/8/layout/hierarchy3"/>
    <dgm:cxn modelId="{70C9905F-485B-4569-AB69-428A5C0D4B37}" srcId="{2E3C1672-E44E-4B2B-B840-31FA0B87031D}" destId="{4735AD55-F0A2-4189-AC39-95F64E0C51E7}" srcOrd="0" destOrd="0" parTransId="{D28E7B94-EB47-4382-BF4C-7DD0FAB7B37C}" sibTransId="{9E181B29-641C-4D5F-B173-9C4C92F1EE9C}"/>
    <dgm:cxn modelId="{461AF19E-A519-431D-9EAF-BD908BC111A1}" type="presParOf" srcId="{CCF46BD0-8EDB-452A-827D-A690872F866B}" destId="{57A8F584-B000-494A-B1C1-C4F2EB152358}" srcOrd="0" destOrd="0" presId="urn:microsoft.com/office/officeart/2005/8/layout/hierarchy3"/>
    <dgm:cxn modelId="{3DDED09F-53F7-44BE-A946-3F5A7927BF3D}" type="presParOf" srcId="{57A8F584-B000-494A-B1C1-C4F2EB152358}" destId="{EE343A74-DDDB-4410-A5DE-B963E8EDE77C}" srcOrd="0" destOrd="0" presId="urn:microsoft.com/office/officeart/2005/8/layout/hierarchy3"/>
    <dgm:cxn modelId="{EA92126D-D0D2-4F7C-888B-E975C18BAEB1}" type="presParOf" srcId="{EE343A74-DDDB-4410-A5DE-B963E8EDE77C}" destId="{D5E10CBA-5F0F-4324-BE3F-8D63A7A05919}" srcOrd="0" destOrd="0" presId="urn:microsoft.com/office/officeart/2005/8/layout/hierarchy3"/>
    <dgm:cxn modelId="{70A8C6C6-3856-4E4B-A8FA-BD4E07A3AE6B}" type="presParOf" srcId="{EE343A74-DDDB-4410-A5DE-B963E8EDE77C}" destId="{1CCA1A3F-122D-479A-B0CD-27AE4563E66A}" srcOrd="1" destOrd="0" presId="urn:microsoft.com/office/officeart/2005/8/layout/hierarchy3"/>
    <dgm:cxn modelId="{422CF0D8-EC07-49BE-8C64-8BD71A1A170B}" type="presParOf" srcId="{57A8F584-B000-494A-B1C1-C4F2EB152358}" destId="{89E29632-9E9B-405D-B4EF-3D7F05F5A036}" srcOrd="1" destOrd="0" presId="urn:microsoft.com/office/officeart/2005/8/layout/hierarchy3"/>
    <dgm:cxn modelId="{C709A492-4351-4CC1-B5C1-371FE3C806A2}" type="presParOf" srcId="{89E29632-9E9B-405D-B4EF-3D7F05F5A036}" destId="{0596A49B-E8A6-4676-AA7C-A98F9A34F614}" srcOrd="0" destOrd="0" presId="urn:microsoft.com/office/officeart/2005/8/layout/hierarchy3"/>
    <dgm:cxn modelId="{6F70F9CF-AC24-4911-BE7B-08F244D2AB91}" type="presParOf" srcId="{89E29632-9E9B-405D-B4EF-3D7F05F5A036}" destId="{63D26AF8-15A9-40E9-9206-52B39DB304A6}" srcOrd="1" destOrd="0" presId="urn:microsoft.com/office/officeart/2005/8/layout/hierarchy3"/>
    <dgm:cxn modelId="{C617A31B-6141-4CF1-9AC5-BC674EABC548}" type="presParOf" srcId="{89E29632-9E9B-405D-B4EF-3D7F05F5A036}" destId="{EDF276BB-A9ED-4BB8-B92A-7842DA64B138}" srcOrd="2" destOrd="0" presId="urn:microsoft.com/office/officeart/2005/8/layout/hierarchy3"/>
    <dgm:cxn modelId="{4D97FB7F-44A2-4C9A-8FF0-61F587D0BED5}" type="presParOf" srcId="{89E29632-9E9B-405D-B4EF-3D7F05F5A036}" destId="{DC6DF30E-98CD-42C2-AE3C-233A6184C40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498074-F6F0-4AC1-86C0-DE116268A443}" type="doc">
      <dgm:prSet loTypeId="urn:microsoft.com/office/officeart/2005/8/layout/vList6" loCatId="list" qsTypeId="urn:microsoft.com/office/officeart/2005/8/quickstyle/3d2" qsCatId="3D" csTypeId="urn:microsoft.com/office/officeart/2005/8/colors/accent6_3" csCatId="accent6" phldr="1"/>
      <dgm:spPr/>
      <dgm:t>
        <a:bodyPr/>
        <a:lstStyle/>
        <a:p>
          <a:endParaRPr lang="pl-PL"/>
        </a:p>
      </dgm:t>
    </dgm:pt>
    <dgm:pt modelId="{1B6908A6-D4DC-4402-84D5-DFB88436D2B7}">
      <dgm:prSet phldrT="[Teks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b="1" dirty="0" smtClean="0">
              <a:solidFill>
                <a:schemeClr val="accent2"/>
              </a:solidFill>
            </a:rPr>
            <a:t>odprawa</a:t>
          </a:r>
          <a:endParaRPr lang="pl-PL" b="1" dirty="0">
            <a:solidFill>
              <a:schemeClr val="accent2"/>
            </a:solidFill>
          </a:endParaRPr>
        </a:p>
      </dgm:t>
    </dgm:pt>
    <dgm:pt modelId="{00FD9A40-CDA5-40BB-9683-AB97F73439D2}" type="parTrans" cxnId="{9656E9E4-972E-4405-BA8A-B277A3633793}">
      <dgm:prSet/>
      <dgm:spPr/>
      <dgm:t>
        <a:bodyPr/>
        <a:lstStyle/>
        <a:p>
          <a:endParaRPr lang="pl-PL"/>
        </a:p>
      </dgm:t>
    </dgm:pt>
    <dgm:pt modelId="{BB15B08C-55EB-4FE9-855C-A65F5865DEE1}" type="sibTrans" cxnId="{9656E9E4-972E-4405-BA8A-B277A3633793}">
      <dgm:prSet/>
      <dgm:spPr/>
      <dgm:t>
        <a:bodyPr/>
        <a:lstStyle/>
        <a:p>
          <a:endParaRPr lang="pl-PL"/>
        </a:p>
      </dgm:t>
    </dgm:pt>
    <dgm:pt modelId="{84D92FAB-4986-43E3-A3DB-215D57A119DF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15-60 min, charakter roboczy, sprawozdania, polecenia, instrukcje dla pracowników</a:t>
          </a:r>
          <a:endParaRPr lang="pl-PL" b="1" dirty="0">
            <a:solidFill>
              <a:schemeClr val="bg1"/>
            </a:solidFill>
          </a:endParaRPr>
        </a:p>
      </dgm:t>
    </dgm:pt>
    <dgm:pt modelId="{7B35F0DA-00C6-4D6F-8193-6144773D246F}" type="parTrans" cxnId="{AC04A566-4C77-49BD-BF11-2783B78B4D99}">
      <dgm:prSet/>
      <dgm:spPr/>
      <dgm:t>
        <a:bodyPr/>
        <a:lstStyle/>
        <a:p>
          <a:endParaRPr lang="pl-PL"/>
        </a:p>
      </dgm:t>
    </dgm:pt>
    <dgm:pt modelId="{29DAD623-12D3-4824-BEE2-18480BF2722E}" type="sibTrans" cxnId="{AC04A566-4C77-49BD-BF11-2783B78B4D99}">
      <dgm:prSet/>
      <dgm:spPr/>
      <dgm:t>
        <a:bodyPr/>
        <a:lstStyle/>
        <a:p>
          <a:endParaRPr lang="pl-PL"/>
        </a:p>
      </dgm:t>
    </dgm:pt>
    <dgm:pt modelId="{707C8B68-C14E-49AE-95CE-4A090A9F595D}">
      <dgm:prSet phldrT="[Teks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tx1">
            <a:lumMod val="65000"/>
          </a:schemeClr>
        </a:solidFill>
      </dgm:spPr>
      <dgm:t>
        <a:bodyPr/>
        <a:lstStyle/>
        <a:p>
          <a:r>
            <a:rPr lang="pl-PL" b="1" dirty="0" smtClean="0">
              <a:solidFill>
                <a:schemeClr val="accent2"/>
              </a:solidFill>
            </a:rPr>
            <a:t>narada</a:t>
          </a:r>
          <a:endParaRPr lang="pl-PL" b="1" dirty="0">
            <a:solidFill>
              <a:schemeClr val="accent2"/>
            </a:solidFill>
          </a:endParaRPr>
        </a:p>
      </dgm:t>
    </dgm:pt>
    <dgm:pt modelId="{2D600845-C85B-4034-AFF7-E7B215470E10}" type="parTrans" cxnId="{3EE2CD46-9FAB-4B0A-944F-645A99030020}">
      <dgm:prSet/>
      <dgm:spPr/>
      <dgm:t>
        <a:bodyPr/>
        <a:lstStyle/>
        <a:p>
          <a:endParaRPr lang="pl-PL"/>
        </a:p>
      </dgm:t>
    </dgm:pt>
    <dgm:pt modelId="{DA8F7E8E-8FFC-4871-B056-3C66A8DA3C03}" type="sibTrans" cxnId="{3EE2CD46-9FAB-4B0A-944F-645A99030020}">
      <dgm:prSet/>
      <dgm:spPr/>
      <dgm:t>
        <a:bodyPr/>
        <a:lstStyle/>
        <a:p>
          <a:endParaRPr lang="pl-PL"/>
        </a:p>
      </dgm:t>
    </dgm:pt>
    <dgm:pt modelId="{92E66263-E807-4492-B101-3A7E6F94CC90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 zabranie działu firmy, problemy rozwiązania, wdrożenie nowych produktów</a:t>
          </a:r>
          <a:endParaRPr lang="pl-PL" b="1" dirty="0">
            <a:solidFill>
              <a:schemeClr val="bg1"/>
            </a:solidFill>
          </a:endParaRPr>
        </a:p>
      </dgm:t>
    </dgm:pt>
    <dgm:pt modelId="{511A0D4D-23BF-4846-A105-461A5B4B9A95}" type="parTrans" cxnId="{82EA02E4-DCD3-44BC-99F1-4E974EC8FD94}">
      <dgm:prSet/>
      <dgm:spPr/>
      <dgm:t>
        <a:bodyPr/>
        <a:lstStyle/>
        <a:p>
          <a:endParaRPr lang="pl-PL"/>
        </a:p>
      </dgm:t>
    </dgm:pt>
    <dgm:pt modelId="{DE83BF8B-B499-4FC1-977C-4723520573BA}" type="sibTrans" cxnId="{82EA02E4-DCD3-44BC-99F1-4E974EC8FD94}">
      <dgm:prSet/>
      <dgm:spPr/>
      <dgm:t>
        <a:bodyPr/>
        <a:lstStyle/>
        <a:p>
          <a:endParaRPr lang="pl-PL"/>
        </a:p>
      </dgm:t>
    </dgm:pt>
    <dgm:pt modelId="{24229781-1ABB-4DFD-B84B-AD8D39646E38}">
      <dgm:prSet phldrT="[Tekst]"/>
      <dgm:spPr/>
      <dgm:t>
        <a:bodyPr/>
        <a:lstStyle/>
        <a:p>
          <a:endParaRPr lang="pl-PL" b="1" dirty="0">
            <a:solidFill>
              <a:schemeClr val="bg1"/>
            </a:solidFill>
          </a:endParaRPr>
        </a:p>
      </dgm:t>
    </dgm:pt>
    <dgm:pt modelId="{2903D41D-0832-47FC-81B3-D08B03D37291}" type="parTrans" cxnId="{972F6B54-248F-4764-ADE6-CA8C85521C45}">
      <dgm:prSet/>
      <dgm:spPr/>
      <dgm:t>
        <a:bodyPr/>
        <a:lstStyle/>
        <a:p>
          <a:endParaRPr lang="pl-PL"/>
        </a:p>
      </dgm:t>
    </dgm:pt>
    <dgm:pt modelId="{1215F3E9-22C4-4FF0-B1A0-D75F5CB8D2DF}" type="sibTrans" cxnId="{972F6B54-248F-4764-ADE6-CA8C85521C45}">
      <dgm:prSet/>
      <dgm:spPr/>
      <dgm:t>
        <a:bodyPr/>
        <a:lstStyle/>
        <a:p>
          <a:endParaRPr lang="pl-PL"/>
        </a:p>
      </dgm:t>
    </dgm:pt>
    <dgm:pt modelId="{2B17C4E4-F714-4648-873A-3DDD8A57FF5B}">
      <dgm:prSet phldrT="[Teks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b="1" dirty="0" smtClean="0">
              <a:solidFill>
                <a:schemeClr val="accent2"/>
              </a:solidFill>
            </a:rPr>
            <a:t>posiedzenie</a:t>
          </a:r>
          <a:endParaRPr lang="pl-PL" b="1" dirty="0">
            <a:solidFill>
              <a:schemeClr val="accent2"/>
            </a:solidFill>
          </a:endParaRPr>
        </a:p>
      </dgm:t>
    </dgm:pt>
    <dgm:pt modelId="{8A68C322-56E9-43AE-AE99-14345C5B5D63}" type="parTrans" cxnId="{870C1AAA-6AB7-49D1-8485-5F752775B210}">
      <dgm:prSet/>
      <dgm:spPr/>
      <dgm:t>
        <a:bodyPr/>
        <a:lstStyle/>
        <a:p>
          <a:endParaRPr lang="pl-PL"/>
        </a:p>
      </dgm:t>
    </dgm:pt>
    <dgm:pt modelId="{BC26DFD0-E580-4E65-80EC-0B286B1A89E3}" type="sibTrans" cxnId="{870C1AAA-6AB7-49D1-8485-5F752775B210}">
      <dgm:prSet/>
      <dgm:spPr/>
      <dgm:t>
        <a:bodyPr/>
        <a:lstStyle/>
        <a:p>
          <a:endParaRPr lang="pl-PL"/>
        </a:p>
      </dgm:t>
    </dgm:pt>
    <dgm:pt modelId="{7C188B94-AC25-453F-B9D4-848D11D58E4C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 sformalizowane, zaplanowane</a:t>
          </a:r>
          <a:endParaRPr lang="pl-PL" b="1" dirty="0">
            <a:solidFill>
              <a:schemeClr val="bg1"/>
            </a:solidFill>
          </a:endParaRPr>
        </a:p>
      </dgm:t>
    </dgm:pt>
    <dgm:pt modelId="{0BF7743A-B1C7-43F9-AC6C-4A2647131326}" type="parTrans" cxnId="{CA3CF41D-B95A-444F-84CE-AE8729774E15}">
      <dgm:prSet/>
      <dgm:spPr/>
      <dgm:t>
        <a:bodyPr/>
        <a:lstStyle/>
        <a:p>
          <a:endParaRPr lang="pl-PL"/>
        </a:p>
      </dgm:t>
    </dgm:pt>
    <dgm:pt modelId="{6C886098-C887-4EFD-A2CE-2F02D28023CD}" type="sibTrans" cxnId="{CA3CF41D-B95A-444F-84CE-AE8729774E15}">
      <dgm:prSet/>
      <dgm:spPr/>
      <dgm:t>
        <a:bodyPr/>
        <a:lstStyle/>
        <a:p>
          <a:endParaRPr lang="pl-PL"/>
        </a:p>
      </dgm:t>
    </dgm:pt>
    <dgm:pt modelId="{06085812-D860-49CA-8F8C-14274B0B661A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tx1">
            <a:lumMod val="65000"/>
          </a:schemeClr>
        </a:solidFill>
      </dgm:spPr>
      <dgm:t>
        <a:bodyPr/>
        <a:lstStyle/>
        <a:p>
          <a:r>
            <a:rPr lang="pl-PL" b="1" dirty="0" smtClean="0">
              <a:solidFill>
                <a:schemeClr val="accent2"/>
              </a:solidFill>
            </a:rPr>
            <a:t>seminarium</a:t>
          </a:r>
          <a:endParaRPr lang="pl-PL" b="1" dirty="0">
            <a:solidFill>
              <a:schemeClr val="accent2"/>
            </a:solidFill>
          </a:endParaRPr>
        </a:p>
      </dgm:t>
    </dgm:pt>
    <dgm:pt modelId="{9804D698-DA41-4BDB-AC75-8F18E84F96E9}" type="parTrans" cxnId="{9A697D67-2F06-4F14-A42A-46458EC819D5}">
      <dgm:prSet/>
      <dgm:spPr/>
      <dgm:t>
        <a:bodyPr/>
        <a:lstStyle/>
        <a:p>
          <a:endParaRPr lang="pl-PL"/>
        </a:p>
      </dgm:t>
    </dgm:pt>
    <dgm:pt modelId="{7CDBB999-1884-4E11-BF84-E141468ABD70}" type="sibTrans" cxnId="{9A697D67-2F06-4F14-A42A-46458EC819D5}">
      <dgm:prSet/>
      <dgm:spPr/>
      <dgm:t>
        <a:bodyPr/>
        <a:lstStyle/>
        <a:p>
          <a:endParaRPr lang="pl-PL"/>
        </a:p>
      </dgm:t>
    </dgm:pt>
    <dgm:pt modelId="{F213D185-7606-4CAC-BE98-F6D6BDB94863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b="1" dirty="0" smtClean="0">
              <a:solidFill>
                <a:schemeClr val="accent2"/>
              </a:solidFill>
            </a:rPr>
            <a:t>konferencja</a:t>
          </a:r>
          <a:endParaRPr lang="pl-PL" b="1" dirty="0">
            <a:solidFill>
              <a:schemeClr val="accent2"/>
            </a:solidFill>
          </a:endParaRPr>
        </a:p>
      </dgm:t>
    </dgm:pt>
    <dgm:pt modelId="{381080AF-7F0D-4138-9F26-3553D50F2C7A}" type="parTrans" cxnId="{3AD3BB4A-21F6-4108-9D3F-C53C33348F1C}">
      <dgm:prSet/>
      <dgm:spPr/>
      <dgm:t>
        <a:bodyPr/>
        <a:lstStyle/>
        <a:p>
          <a:endParaRPr lang="pl-PL"/>
        </a:p>
      </dgm:t>
    </dgm:pt>
    <dgm:pt modelId="{55051C40-293E-44DD-96C2-222DDC703F2B}" type="sibTrans" cxnId="{3AD3BB4A-21F6-4108-9D3F-C53C33348F1C}">
      <dgm:prSet/>
      <dgm:spPr/>
      <dgm:t>
        <a:bodyPr/>
        <a:lstStyle/>
        <a:p>
          <a:endParaRPr lang="pl-PL"/>
        </a:p>
      </dgm:t>
    </dgm:pt>
    <dgm:pt modelId="{57618F89-5766-4F48-8E05-4B58983E2CF4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Protokołowane, może być systematyczne</a:t>
          </a:r>
          <a:endParaRPr lang="pl-PL" b="1" dirty="0">
            <a:solidFill>
              <a:schemeClr val="bg1"/>
            </a:solidFill>
          </a:endParaRPr>
        </a:p>
      </dgm:t>
    </dgm:pt>
    <dgm:pt modelId="{77D78944-D0CB-4DFC-9FB5-3A8A9A216FDA}" type="parTrans" cxnId="{781C8A1E-4846-4766-B631-15E67E7017EE}">
      <dgm:prSet/>
      <dgm:spPr/>
      <dgm:t>
        <a:bodyPr/>
        <a:lstStyle/>
        <a:p>
          <a:endParaRPr lang="pl-PL"/>
        </a:p>
      </dgm:t>
    </dgm:pt>
    <dgm:pt modelId="{A71F7D5F-B438-494B-B683-D51D1E7C3AE4}" type="sibTrans" cxnId="{781C8A1E-4846-4766-B631-15E67E7017EE}">
      <dgm:prSet/>
      <dgm:spPr/>
      <dgm:t>
        <a:bodyPr/>
        <a:lstStyle/>
        <a:p>
          <a:endParaRPr lang="pl-PL"/>
        </a:p>
      </dgm:t>
    </dgm:pt>
    <dgm:pt modelId="{241DCB1A-B57E-4EC3-A7DA-B63A7B2DBAE6}">
      <dgm:prSet phldrT="[Tekst]"/>
      <dgm:spPr/>
      <dgm:t>
        <a:bodyPr/>
        <a:lstStyle/>
        <a:p>
          <a:endParaRPr lang="pl-PL" b="1" dirty="0">
            <a:solidFill>
              <a:schemeClr val="bg1"/>
            </a:solidFill>
          </a:endParaRPr>
        </a:p>
      </dgm:t>
    </dgm:pt>
    <dgm:pt modelId="{30FC7C0F-0618-461F-AD74-9C10717F78C6}" type="parTrans" cxnId="{F665648E-DA30-4D55-B5F2-832F826FBE79}">
      <dgm:prSet/>
      <dgm:spPr/>
      <dgm:t>
        <a:bodyPr/>
        <a:lstStyle/>
        <a:p>
          <a:endParaRPr lang="pl-PL"/>
        </a:p>
      </dgm:t>
    </dgm:pt>
    <dgm:pt modelId="{2B84E8C2-8993-44DA-A6FA-A5E931B052E2}" type="sibTrans" cxnId="{F665648E-DA30-4D55-B5F2-832F826FBE79}">
      <dgm:prSet/>
      <dgm:spPr/>
      <dgm:t>
        <a:bodyPr/>
        <a:lstStyle/>
        <a:p>
          <a:endParaRPr lang="pl-PL"/>
        </a:p>
      </dgm:t>
    </dgm:pt>
    <dgm:pt modelId="{70E5A626-D69F-4978-A3D2-CAFDBC9A0FBB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Kilka godzin, protokołowane</a:t>
          </a:r>
          <a:endParaRPr lang="pl-PL" b="1" dirty="0">
            <a:solidFill>
              <a:schemeClr val="bg1"/>
            </a:solidFill>
          </a:endParaRPr>
        </a:p>
      </dgm:t>
    </dgm:pt>
    <dgm:pt modelId="{5D7E4185-9A89-4C70-8C06-0C05999E0C2A}" type="parTrans" cxnId="{10C1F849-5CE1-4410-BF0D-7E82E778774B}">
      <dgm:prSet/>
      <dgm:spPr/>
      <dgm:t>
        <a:bodyPr/>
        <a:lstStyle/>
        <a:p>
          <a:endParaRPr lang="pl-PL"/>
        </a:p>
      </dgm:t>
    </dgm:pt>
    <dgm:pt modelId="{ABB3ABC7-4A63-4259-AEBF-070B032B9F86}" type="sibTrans" cxnId="{10C1F849-5CE1-4410-BF0D-7E82E778774B}">
      <dgm:prSet/>
      <dgm:spPr/>
      <dgm:t>
        <a:bodyPr/>
        <a:lstStyle/>
        <a:p>
          <a:endParaRPr lang="pl-PL"/>
        </a:p>
      </dgm:t>
    </dgm:pt>
    <dgm:pt modelId="{BEE574D0-0011-4490-AA48-AF7DB7D0529D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Zatwierdzanie sprawozdań podjęcie uchwał.</a:t>
          </a:r>
          <a:endParaRPr lang="pl-PL" b="1" dirty="0">
            <a:solidFill>
              <a:schemeClr val="bg1"/>
            </a:solidFill>
          </a:endParaRPr>
        </a:p>
      </dgm:t>
    </dgm:pt>
    <dgm:pt modelId="{72558CB5-AE94-4AFE-8BC0-B935971CFC4D}" type="parTrans" cxnId="{5C570EC9-0578-45D6-9703-715E611E0AB5}">
      <dgm:prSet/>
      <dgm:spPr/>
      <dgm:t>
        <a:bodyPr/>
        <a:lstStyle/>
        <a:p>
          <a:endParaRPr lang="pl-PL"/>
        </a:p>
      </dgm:t>
    </dgm:pt>
    <dgm:pt modelId="{BF99E1A6-518E-4ACC-B978-54F10DBF2364}" type="sibTrans" cxnId="{5C570EC9-0578-45D6-9703-715E611E0AB5}">
      <dgm:prSet/>
      <dgm:spPr/>
      <dgm:t>
        <a:bodyPr/>
        <a:lstStyle/>
        <a:p>
          <a:endParaRPr lang="pl-PL"/>
        </a:p>
      </dgm:t>
    </dgm:pt>
    <dgm:pt modelId="{1EA0DE11-041C-4EA9-950B-90E1C998BFB7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Szkolenie, zapoznanie z problemami</a:t>
          </a:r>
          <a:endParaRPr lang="pl-PL" b="1" dirty="0">
            <a:solidFill>
              <a:schemeClr val="bg1"/>
            </a:solidFill>
          </a:endParaRPr>
        </a:p>
      </dgm:t>
    </dgm:pt>
    <dgm:pt modelId="{D8CBA8EC-B891-4CC8-B3AE-8554C822FC31}" type="parTrans" cxnId="{78B6E72A-5667-4907-A144-035EBBA60217}">
      <dgm:prSet/>
      <dgm:spPr/>
      <dgm:t>
        <a:bodyPr/>
        <a:lstStyle/>
        <a:p>
          <a:endParaRPr lang="pl-PL"/>
        </a:p>
      </dgm:t>
    </dgm:pt>
    <dgm:pt modelId="{2E5A577D-477A-43F0-A580-35F222E4A820}" type="sibTrans" cxnId="{78B6E72A-5667-4907-A144-035EBBA60217}">
      <dgm:prSet/>
      <dgm:spPr/>
      <dgm:t>
        <a:bodyPr/>
        <a:lstStyle/>
        <a:p>
          <a:endParaRPr lang="pl-PL"/>
        </a:p>
      </dgm:t>
    </dgm:pt>
    <dgm:pt modelId="{B76E97BC-B585-41C9-BC1D-6B3FBB19C8D1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Do 60 min</a:t>
          </a:r>
          <a:endParaRPr lang="pl-PL" b="1" dirty="0">
            <a:solidFill>
              <a:schemeClr val="bg1"/>
            </a:solidFill>
          </a:endParaRPr>
        </a:p>
      </dgm:t>
    </dgm:pt>
    <dgm:pt modelId="{5D80DCBF-3FE5-43B8-99AF-AF76AD08388C}" type="parTrans" cxnId="{EB6C114D-658B-4315-BBAA-07347D6AF9B9}">
      <dgm:prSet/>
      <dgm:spPr/>
      <dgm:t>
        <a:bodyPr/>
        <a:lstStyle/>
        <a:p>
          <a:endParaRPr lang="pl-PL"/>
        </a:p>
      </dgm:t>
    </dgm:pt>
    <dgm:pt modelId="{014ED1BA-0547-4FD7-9E76-249E9239680E}" type="sibTrans" cxnId="{EB6C114D-658B-4315-BBAA-07347D6AF9B9}">
      <dgm:prSet/>
      <dgm:spPr/>
      <dgm:t>
        <a:bodyPr/>
        <a:lstStyle/>
        <a:p>
          <a:endParaRPr lang="pl-PL"/>
        </a:p>
      </dgm:t>
    </dgm:pt>
    <dgm:pt modelId="{8FF99CA1-8963-4B1F-8561-E1505313B3B6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Dyskusja uczestników</a:t>
          </a:r>
          <a:endParaRPr lang="pl-PL" b="1" dirty="0">
            <a:solidFill>
              <a:schemeClr val="bg1"/>
            </a:solidFill>
          </a:endParaRPr>
        </a:p>
      </dgm:t>
    </dgm:pt>
    <dgm:pt modelId="{565D3AA5-E462-4381-823D-D0EBBB9EFC1D}" type="parTrans" cxnId="{5089BDBB-74BF-469E-A58A-12BD70598021}">
      <dgm:prSet/>
      <dgm:spPr/>
      <dgm:t>
        <a:bodyPr/>
        <a:lstStyle/>
        <a:p>
          <a:endParaRPr lang="pl-PL"/>
        </a:p>
      </dgm:t>
    </dgm:pt>
    <dgm:pt modelId="{1CE8FB8C-0F55-4034-8A59-C955C4AE510C}" type="sibTrans" cxnId="{5089BDBB-74BF-469E-A58A-12BD70598021}">
      <dgm:prSet/>
      <dgm:spPr/>
      <dgm:t>
        <a:bodyPr/>
        <a:lstStyle/>
        <a:p>
          <a:endParaRPr lang="pl-PL"/>
        </a:p>
      </dgm:t>
    </dgm:pt>
    <dgm:pt modelId="{0DEDE2C5-DDE9-47BC-A353-DF69F009FCF6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Przedstawienie nowych metod, kilka godzin, dni.</a:t>
          </a:r>
          <a:endParaRPr lang="pl-PL" b="1" dirty="0">
            <a:solidFill>
              <a:schemeClr val="bg1"/>
            </a:solidFill>
          </a:endParaRPr>
        </a:p>
      </dgm:t>
    </dgm:pt>
    <dgm:pt modelId="{875273BE-3E09-499B-884F-13965FD43A5B}" type="parTrans" cxnId="{9A92863E-D40D-4C12-9CF5-E39C8E2575C3}">
      <dgm:prSet/>
      <dgm:spPr/>
      <dgm:t>
        <a:bodyPr/>
        <a:lstStyle/>
        <a:p>
          <a:endParaRPr lang="pl-PL"/>
        </a:p>
      </dgm:t>
    </dgm:pt>
    <dgm:pt modelId="{7C3D0481-65AD-4111-AA02-F1A36187C23C}" type="sibTrans" cxnId="{9A92863E-D40D-4C12-9CF5-E39C8E2575C3}">
      <dgm:prSet/>
      <dgm:spPr/>
      <dgm:t>
        <a:bodyPr/>
        <a:lstStyle/>
        <a:p>
          <a:endParaRPr lang="pl-PL"/>
        </a:p>
      </dgm:t>
    </dgm:pt>
    <dgm:pt modelId="{93C40E6A-71EF-42D2-9534-D858486A17EC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Spotkanie przedstawicieli kilku dziedzin</a:t>
          </a:r>
          <a:endParaRPr lang="pl-PL" b="1" dirty="0">
            <a:solidFill>
              <a:schemeClr val="bg1"/>
            </a:solidFill>
          </a:endParaRPr>
        </a:p>
      </dgm:t>
    </dgm:pt>
    <dgm:pt modelId="{D0189525-FCE1-48BE-8079-49626AE1A4DA}" type="parTrans" cxnId="{3017D0CD-B884-4643-991A-632633B1A942}">
      <dgm:prSet/>
      <dgm:spPr/>
      <dgm:t>
        <a:bodyPr/>
        <a:lstStyle/>
        <a:p>
          <a:endParaRPr lang="pl-PL"/>
        </a:p>
      </dgm:t>
    </dgm:pt>
    <dgm:pt modelId="{75CC054D-6C83-4BE7-886A-AC1AAF856084}" type="sibTrans" cxnId="{3017D0CD-B884-4643-991A-632633B1A942}">
      <dgm:prSet/>
      <dgm:spPr/>
      <dgm:t>
        <a:bodyPr/>
        <a:lstStyle/>
        <a:p>
          <a:endParaRPr lang="pl-PL"/>
        </a:p>
      </dgm:t>
    </dgm:pt>
    <dgm:pt modelId="{A32CAA87-79B0-49D1-BC6E-B7E974D948E9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Spotkanie tematyczne</a:t>
          </a:r>
          <a:endParaRPr lang="pl-PL" b="1" dirty="0">
            <a:solidFill>
              <a:schemeClr val="bg1"/>
            </a:solidFill>
          </a:endParaRPr>
        </a:p>
      </dgm:t>
    </dgm:pt>
    <dgm:pt modelId="{91A91A5D-C6F2-4D60-A8EB-2B4725D8A31F}" type="parTrans" cxnId="{430D26E7-7ED3-48BD-A423-40143941AED2}">
      <dgm:prSet/>
      <dgm:spPr/>
      <dgm:t>
        <a:bodyPr/>
        <a:lstStyle/>
        <a:p>
          <a:endParaRPr lang="pl-PL"/>
        </a:p>
      </dgm:t>
    </dgm:pt>
    <dgm:pt modelId="{CD5D9D91-E8FD-44D8-B949-FF8418FCE42F}" type="sibTrans" cxnId="{430D26E7-7ED3-48BD-A423-40143941AED2}">
      <dgm:prSet/>
      <dgm:spPr/>
      <dgm:t>
        <a:bodyPr/>
        <a:lstStyle/>
        <a:p>
          <a:endParaRPr lang="pl-PL"/>
        </a:p>
      </dgm:t>
    </dgm:pt>
    <dgm:pt modelId="{CF85AB21-75E7-4C22-8EFC-72EC30FDB400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Kilkudniowe, krajowe, międzynarodowe</a:t>
          </a:r>
          <a:r>
            <a:rPr lang="pl-PL" dirty="0" smtClean="0"/>
            <a:t>.</a:t>
          </a:r>
          <a:endParaRPr lang="pl-PL" dirty="0"/>
        </a:p>
      </dgm:t>
    </dgm:pt>
    <dgm:pt modelId="{B7BAE67D-D9BE-454E-9780-82C98A52A02A}" type="parTrans" cxnId="{2EDF5881-7AAE-47C6-AF70-7814D93A1FE0}">
      <dgm:prSet/>
      <dgm:spPr/>
      <dgm:t>
        <a:bodyPr/>
        <a:lstStyle/>
        <a:p>
          <a:endParaRPr lang="pl-PL"/>
        </a:p>
      </dgm:t>
    </dgm:pt>
    <dgm:pt modelId="{F89717E6-D337-4C06-B947-2570B51860F3}" type="sibTrans" cxnId="{2EDF5881-7AAE-47C6-AF70-7814D93A1FE0}">
      <dgm:prSet/>
      <dgm:spPr/>
      <dgm:t>
        <a:bodyPr/>
        <a:lstStyle/>
        <a:p>
          <a:endParaRPr lang="pl-PL"/>
        </a:p>
      </dgm:t>
    </dgm:pt>
    <dgm:pt modelId="{53B7076D-6DB7-4272-ABA7-867EFFF64570}" type="pres">
      <dgm:prSet presAssocID="{81498074-F6F0-4AC1-86C0-DE116268A44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C6CE65C4-2FCF-4064-AB97-9F7CFD8128DB}" type="pres">
      <dgm:prSet presAssocID="{1B6908A6-D4DC-4402-84D5-DFB88436D2B7}" presName="linNode" presStyleCnt="0"/>
      <dgm:spPr/>
    </dgm:pt>
    <dgm:pt modelId="{C54C7616-4AEF-4D6B-A823-4DC0266F2BD2}" type="pres">
      <dgm:prSet presAssocID="{1B6908A6-D4DC-4402-84D5-DFB88436D2B7}" presName="parent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0726EA3-365C-44CF-9581-EF6E65EA48D9}" type="pres">
      <dgm:prSet presAssocID="{1B6908A6-D4DC-4402-84D5-DFB88436D2B7}" presName="childShp" presStyleLbl="bgAccFollowNode1" presStyleIdx="0" presStyleCnt="5" custLinFactNeighborX="206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17C1A85-44C4-43B0-ACF8-E85B5DDC66A4}" type="pres">
      <dgm:prSet presAssocID="{BB15B08C-55EB-4FE9-855C-A65F5865DEE1}" presName="spacing" presStyleCnt="0"/>
      <dgm:spPr/>
    </dgm:pt>
    <dgm:pt modelId="{99F0473B-93F5-4C77-BC61-5556C26A369D}" type="pres">
      <dgm:prSet presAssocID="{707C8B68-C14E-49AE-95CE-4A090A9F595D}" presName="linNode" presStyleCnt="0"/>
      <dgm:spPr/>
    </dgm:pt>
    <dgm:pt modelId="{97A4B29B-2678-4CC2-8E43-CC35439E821C}" type="pres">
      <dgm:prSet presAssocID="{707C8B68-C14E-49AE-95CE-4A090A9F595D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9FB40E6-B48C-4C3F-B4B7-EECBBA488A8C}" type="pres">
      <dgm:prSet presAssocID="{707C8B68-C14E-49AE-95CE-4A090A9F595D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6E3E50E-4FC4-45B3-8B7D-2777C38308D9}" type="pres">
      <dgm:prSet presAssocID="{DA8F7E8E-8FFC-4871-B056-3C66A8DA3C03}" presName="spacing" presStyleCnt="0"/>
      <dgm:spPr/>
    </dgm:pt>
    <dgm:pt modelId="{ACF52497-785C-4E1E-A20A-5ADCEB57B16F}" type="pres">
      <dgm:prSet presAssocID="{2B17C4E4-F714-4648-873A-3DDD8A57FF5B}" presName="linNode" presStyleCnt="0"/>
      <dgm:spPr/>
    </dgm:pt>
    <dgm:pt modelId="{863EE755-81A1-4C6E-B87E-A2B4C39303C9}" type="pres">
      <dgm:prSet presAssocID="{2B17C4E4-F714-4648-873A-3DDD8A57FF5B}" presName="parentShp" presStyleLbl="node1" presStyleIdx="2" presStyleCnt="5" custLinFactNeighborX="59" custLinFactNeighborY="236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1D01A88-55CF-42DB-B104-EDD63DCE532B}" type="pres">
      <dgm:prSet presAssocID="{2B17C4E4-F714-4648-873A-3DDD8A57FF5B}" presName="childShp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BCC8E84-B493-483D-B3C6-9698EC67A267}" type="pres">
      <dgm:prSet presAssocID="{BC26DFD0-E580-4E65-80EC-0B286B1A89E3}" presName="spacing" presStyleCnt="0"/>
      <dgm:spPr/>
    </dgm:pt>
    <dgm:pt modelId="{BCCF3EF1-3824-4C14-B00E-1CBF37D866E5}" type="pres">
      <dgm:prSet presAssocID="{06085812-D860-49CA-8F8C-14274B0B661A}" presName="linNode" presStyleCnt="0"/>
      <dgm:spPr/>
    </dgm:pt>
    <dgm:pt modelId="{D40CA8C5-97D0-431B-8C7E-34A7A18538A2}" type="pres">
      <dgm:prSet presAssocID="{06085812-D860-49CA-8F8C-14274B0B661A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D01BDB7-4606-4C13-A9BB-DC4E4F2CD0D2}" type="pres">
      <dgm:prSet presAssocID="{06085812-D860-49CA-8F8C-14274B0B661A}" presName="childShp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634A6CF-AA65-4B7E-B95D-17378C66AA4A}" type="pres">
      <dgm:prSet presAssocID="{7CDBB999-1884-4E11-BF84-E141468ABD70}" presName="spacing" presStyleCnt="0"/>
      <dgm:spPr/>
    </dgm:pt>
    <dgm:pt modelId="{AFAC3EE3-0AEF-4920-9747-39433A0D05A8}" type="pres">
      <dgm:prSet presAssocID="{F213D185-7606-4CAC-BE98-F6D6BDB94863}" presName="linNode" presStyleCnt="0"/>
      <dgm:spPr/>
    </dgm:pt>
    <dgm:pt modelId="{36C998F6-3521-417B-86DB-40F0A4EE0CCD}" type="pres">
      <dgm:prSet presAssocID="{F213D185-7606-4CAC-BE98-F6D6BDB94863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2714B8-277D-4C46-A36F-2FD25E9DB552}" type="pres">
      <dgm:prSet presAssocID="{F213D185-7606-4CAC-BE98-F6D6BDB94863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A92863E-D40D-4C12-9CF5-E39C8E2575C3}" srcId="{06085812-D860-49CA-8F8C-14274B0B661A}" destId="{0DEDE2C5-DDE9-47BC-A353-DF69F009FCF6}" srcOrd="2" destOrd="0" parTransId="{875273BE-3E09-499B-884F-13965FD43A5B}" sibTransId="{7C3D0481-65AD-4111-AA02-F1A36187C23C}"/>
    <dgm:cxn modelId="{3C6F265B-FA8B-4154-8E2A-617CDFAEFB63}" type="presOf" srcId="{707C8B68-C14E-49AE-95CE-4A090A9F595D}" destId="{97A4B29B-2678-4CC2-8E43-CC35439E821C}" srcOrd="0" destOrd="0" presId="urn:microsoft.com/office/officeart/2005/8/layout/vList6"/>
    <dgm:cxn modelId="{FFAFED38-5A5F-47A3-9516-24BD2F1AF4A6}" type="presOf" srcId="{BEE574D0-0011-4490-AA48-AF7DB7D0529D}" destId="{C1D01A88-55CF-42DB-B104-EDD63DCE532B}" srcOrd="0" destOrd="2" presId="urn:microsoft.com/office/officeart/2005/8/layout/vList6"/>
    <dgm:cxn modelId="{AC04A566-4C77-49BD-BF11-2783B78B4D99}" srcId="{1B6908A6-D4DC-4402-84D5-DFB88436D2B7}" destId="{84D92FAB-4986-43E3-A3DB-215D57A119DF}" srcOrd="0" destOrd="0" parTransId="{7B35F0DA-00C6-4D6F-8193-6144773D246F}" sibTransId="{29DAD623-12D3-4824-BEE2-18480BF2722E}"/>
    <dgm:cxn modelId="{3017D0CD-B884-4643-991A-632633B1A942}" srcId="{F213D185-7606-4CAC-BE98-F6D6BDB94863}" destId="{93C40E6A-71EF-42D2-9534-D858486A17EC}" srcOrd="0" destOrd="0" parTransId="{D0189525-FCE1-48BE-8079-49626AE1A4DA}" sibTransId="{75CC054D-6C83-4BE7-886A-AC1AAF856084}"/>
    <dgm:cxn modelId="{2EDF5881-7AAE-47C6-AF70-7814D93A1FE0}" srcId="{F213D185-7606-4CAC-BE98-F6D6BDB94863}" destId="{CF85AB21-75E7-4C22-8EFC-72EC30FDB400}" srcOrd="2" destOrd="0" parTransId="{B7BAE67D-D9BE-454E-9780-82C98A52A02A}" sibTransId="{F89717E6-D337-4C06-B947-2570B51860F3}"/>
    <dgm:cxn modelId="{5C570EC9-0578-45D6-9703-715E611E0AB5}" srcId="{2B17C4E4-F714-4648-873A-3DDD8A57FF5B}" destId="{BEE574D0-0011-4490-AA48-AF7DB7D0529D}" srcOrd="2" destOrd="0" parTransId="{72558CB5-AE94-4AFE-8BC0-B935971CFC4D}" sibTransId="{BF99E1A6-518E-4ACC-B978-54F10DBF2364}"/>
    <dgm:cxn modelId="{25DAB126-8BEB-48FE-A1CD-5513920F7107}" type="presOf" srcId="{0DEDE2C5-DDE9-47BC-A353-DF69F009FCF6}" destId="{ED01BDB7-4606-4C13-A9BB-DC4E4F2CD0D2}" srcOrd="0" destOrd="2" presId="urn:microsoft.com/office/officeart/2005/8/layout/vList6"/>
    <dgm:cxn modelId="{5BC17964-7336-432C-8B61-6D5094CD871E}" type="presOf" srcId="{93C40E6A-71EF-42D2-9534-D858486A17EC}" destId="{F12714B8-277D-4C46-A36F-2FD25E9DB552}" srcOrd="0" destOrd="0" presId="urn:microsoft.com/office/officeart/2005/8/layout/vList6"/>
    <dgm:cxn modelId="{781C8A1E-4846-4766-B631-15E67E7017EE}" srcId="{1B6908A6-D4DC-4402-84D5-DFB88436D2B7}" destId="{57618F89-5766-4F48-8E05-4B58983E2CF4}" srcOrd="1" destOrd="0" parTransId="{77D78944-D0CB-4DFC-9FB5-3A8A9A216FDA}" sibTransId="{A71F7D5F-B438-494B-B683-D51D1E7C3AE4}"/>
    <dgm:cxn modelId="{78B6E72A-5667-4907-A144-035EBBA60217}" srcId="{06085812-D860-49CA-8F8C-14274B0B661A}" destId="{1EA0DE11-041C-4EA9-950B-90E1C998BFB7}" srcOrd="0" destOrd="0" parTransId="{D8CBA8EC-B891-4CC8-B3AE-8554C822FC31}" sibTransId="{2E5A577D-477A-43F0-A580-35F222E4A820}"/>
    <dgm:cxn modelId="{5089BDBB-74BF-469E-A58A-12BD70598021}" srcId="{06085812-D860-49CA-8F8C-14274B0B661A}" destId="{8FF99CA1-8963-4B1F-8561-E1505313B3B6}" srcOrd="1" destOrd="0" parTransId="{565D3AA5-E462-4381-823D-D0EBBB9EFC1D}" sibTransId="{1CE8FB8C-0F55-4034-8A59-C955C4AE510C}"/>
    <dgm:cxn modelId="{FACFC1F2-8ED4-4F8B-8BDE-EA890E151431}" type="presOf" srcId="{57618F89-5766-4F48-8E05-4B58983E2CF4}" destId="{60726EA3-365C-44CF-9581-EF6E65EA48D9}" srcOrd="0" destOrd="1" presId="urn:microsoft.com/office/officeart/2005/8/layout/vList6"/>
    <dgm:cxn modelId="{6F4E2D94-FF8D-49EA-BEC4-23F2C2E1FC7A}" type="presOf" srcId="{06085812-D860-49CA-8F8C-14274B0B661A}" destId="{D40CA8C5-97D0-431B-8C7E-34A7A18538A2}" srcOrd="0" destOrd="0" presId="urn:microsoft.com/office/officeart/2005/8/layout/vList6"/>
    <dgm:cxn modelId="{972F6B54-248F-4764-ADE6-CA8C85521C45}" srcId="{707C8B68-C14E-49AE-95CE-4A090A9F595D}" destId="{24229781-1ABB-4DFD-B84B-AD8D39646E38}" srcOrd="2" destOrd="0" parTransId="{2903D41D-0832-47FC-81B3-D08B03D37291}" sibTransId="{1215F3E9-22C4-4FF0-B1A0-D75F5CB8D2DF}"/>
    <dgm:cxn modelId="{3EE2CD46-9FAB-4B0A-944F-645A99030020}" srcId="{81498074-F6F0-4AC1-86C0-DE116268A443}" destId="{707C8B68-C14E-49AE-95CE-4A090A9F595D}" srcOrd="1" destOrd="0" parTransId="{2D600845-C85B-4034-AFF7-E7B215470E10}" sibTransId="{DA8F7E8E-8FFC-4871-B056-3C66A8DA3C03}"/>
    <dgm:cxn modelId="{9A697D67-2F06-4F14-A42A-46458EC819D5}" srcId="{81498074-F6F0-4AC1-86C0-DE116268A443}" destId="{06085812-D860-49CA-8F8C-14274B0B661A}" srcOrd="3" destOrd="0" parTransId="{9804D698-DA41-4BDB-AC75-8F18E84F96E9}" sibTransId="{7CDBB999-1884-4E11-BF84-E141468ABD70}"/>
    <dgm:cxn modelId="{B507FACA-7C52-4C64-8DEA-FD30540DFE59}" type="presOf" srcId="{1EA0DE11-041C-4EA9-950B-90E1C998BFB7}" destId="{ED01BDB7-4606-4C13-A9BB-DC4E4F2CD0D2}" srcOrd="0" destOrd="0" presId="urn:microsoft.com/office/officeart/2005/8/layout/vList6"/>
    <dgm:cxn modelId="{7976F31E-3393-49B1-A8EB-2F3F1781D7EB}" type="presOf" srcId="{24229781-1ABB-4DFD-B84B-AD8D39646E38}" destId="{99FB40E6-B48C-4C3F-B4B7-EECBBA488A8C}" srcOrd="0" destOrd="2" presId="urn:microsoft.com/office/officeart/2005/8/layout/vList6"/>
    <dgm:cxn modelId="{10C1F849-5CE1-4410-BF0D-7E82E778774B}" srcId="{2B17C4E4-F714-4648-873A-3DDD8A57FF5B}" destId="{70E5A626-D69F-4978-A3D2-CAFDBC9A0FBB}" srcOrd="1" destOrd="0" parTransId="{5D7E4185-9A89-4C70-8C06-0C05999E0C2A}" sibTransId="{ABB3ABC7-4A63-4259-AEBF-070B032B9F86}"/>
    <dgm:cxn modelId="{F9A07AF2-F7D1-43BB-8A9A-92FE214A7BB4}" type="presOf" srcId="{84D92FAB-4986-43E3-A3DB-215D57A119DF}" destId="{60726EA3-365C-44CF-9581-EF6E65EA48D9}" srcOrd="0" destOrd="0" presId="urn:microsoft.com/office/officeart/2005/8/layout/vList6"/>
    <dgm:cxn modelId="{9656E9E4-972E-4405-BA8A-B277A3633793}" srcId="{81498074-F6F0-4AC1-86C0-DE116268A443}" destId="{1B6908A6-D4DC-4402-84D5-DFB88436D2B7}" srcOrd="0" destOrd="0" parTransId="{00FD9A40-CDA5-40BB-9683-AB97F73439D2}" sibTransId="{BB15B08C-55EB-4FE9-855C-A65F5865DEE1}"/>
    <dgm:cxn modelId="{82EA02E4-DCD3-44BC-99F1-4E974EC8FD94}" srcId="{707C8B68-C14E-49AE-95CE-4A090A9F595D}" destId="{92E66263-E807-4492-B101-3A7E6F94CC90}" srcOrd="0" destOrd="0" parTransId="{511A0D4D-23BF-4846-A105-461A5B4B9A95}" sibTransId="{DE83BF8B-B499-4FC1-977C-4723520573BA}"/>
    <dgm:cxn modelId="{430D26E7-7ED3-48BD-A423-40143941AED2}" srcId="{F213D185-7606-4CAC-BE98-F6D6BDB94863}" destId="{A32CAA87-79B0-49D1-BC6E-B7E974D948E9}" srcOrd="1" destOrd="0" parTransId="{91A91A5D-C6F2-4D60-A8EB-2B4725D8A31F}" sibTransId="{CD5D9D91-E8FD-44D8-B949-FF8418FCE42F}"/>
    <dgm:cxn modelId="{3AD3BB4A-21F6-4108-9D3F-C53C33348F1C}" srcId="{81498074-F6F0-4AC1-86C0-DE116268A443}" destId="{F213D185-7606-4CAC-BE98-F6D6BDB94863}" srcOrd="4" destOrd="0" parTransId="{381080AF-7F0D-4138-9F26-3553D50F2C7A}" sibTransId="{55051C40-293E-44DD-96C2-222DDC703F2B}"/>
    <dgm:cxn modelId="{1176AD8C-20E5-4976-8988-251E6ED2D0B7}" type="presOf" srcId="{F213D185-7606-4CAC-BE98-F6D6BDB94863}" destId="{36C998F6-3521-417B-86DB-40F0A4EE0CCD}" srcOrd="0" destOrd="0" presId="urn:microsoft.com/office/officeart/2005/8/layout/vList6"/>
    <dgm:cxn modelId="{3BF39732-65AE-457B-87BD-FAC0B4878766}" type="presOf" srcId="{A32CAA87-79B0-49D1-BC6E-B7E974D948E9}" destId="{F12714B8-277D-4C46-A36F-2FD25E9DB552}" srcOrd="0" destOrd="1" presId="urn:microsoft.com/office/officeart/2005/8/layout/vList6"/>
    <dgm:cxn modelId="{AD3A8F12-7D8A-4D3C-B32B-3751747FB2D9}" type="presOf" srcId="{B76E97BC-B585-41C9-BC1D-6B3FBB19C8D1}" destId="{99FB40E6-B48C-4C3F-B4B7-EECBBA488A8C}" srcOrd="0" destOrd="1" presId="urn:microsoft.com/office/officeart/2005/8/layout/vList6"/>
    <dgm:cxn modelId="{CA3CF41D-B95A-444F-84CE-AE8729774E15}" srcId="{2B17C4E4-F714-4648-873A-3DDD8A57FF5B}" destId="{7C188B94-AC25-453F-B9D4-848D11D58E4C}" srcOrd="0" destOrd="0" parTransId="{0BF7743A-B1C7-43F9-AC6C-4A2647131326}" sibTransId="{6C886098-C887-4EFD-A2CE-2F02D28023CD}"/>
    <dgm:cxn modelId="{752CA945-107B-4294-AB1B-6DE5A7C0F1F6}" type="presOf" srcId="{2B17C4E4-F714-4648-873A-3DDD8A57FF5B}" destId="{863EE755-81A1-4C6E-B87E-A2B4C39303C9}" srcOrd="0" destOrd="0" presId="urn:microsoft.com/office/officeart/2005/8/layout/vList6"/>
    <dgm:cxn modelId="{5E07850A-48C7-424A-B15E-5D68B99E975A}" type="presOf" srcId="{1B6908A6-D4DC-4402-84D5-DFB88436D2B7}" destId="{C54C7616-4AEF-4D6B-A823-4DC0266F2BD2}" srcOrd="0" destOrd="0" presId="urn:microsoft.com/office/officeart/2005/8/layout/vList6"/>
    <dgm:cxn modelId="{9086DAAE-8075-42CC-8B91-7D8B82C5E305}" type="presOf" srcId="{7C188B94-AC25-453F-B9D4-848D11D58E4C}" destId="{C1D01A88-55CF-42DB-B104-EDD63DCE532B}" srcOrd="0" destOrd="0" presId="urn:microsoft.com/office/officeart/2005/8/layout/vList6"/>
    <dgm:cxn modelId="{F665648E-DA30-4D55-B5F2-832F826FBE79}" srcId="{1B6908A6-D4DC-4402-84D5-DFB88436D2B7}" destId="{241DCB1A-B57E-4EC3-A7DA-B63A7B2DBAE6}" srcOrd="2" destOrd="0" parTransId="{30FC7C0F-0618-461F-AD74-9C10717F78C6}" sibTransId="{2B84E8C2-8993-44DA-A6FA-A5E931B052E2}"/>
    <dgm:cxn modelId="{9FD9CDB8-8D35-4167-AEDF-42CFAD9AACD3}" type="presOf" srcId="{81498074-F6F0-4AC1-86C0-DE116268A443}" destId="{53B7076D-6DB7-4272-ABA7-867EFFF64570}" srcOrd="0" destOrd="0" presId="urn:microsoft.com/office/officeart/2005/8/layout/vList6"/>
    <dgm:cxn modelId="{273888E7-78DF-44BC-B9B5-118C82EDFBC5}" type="presOf" srcId="{241DCB1A-B57E-4EC3-A7DA-B63A7B2DBAE6}" destId="{60726EA3-365C-44CF-9581-EF6E65EA48D9}" srcOrd="0" destOrd="2" presId="urn:microsoft.com/office/officeart/2005/8/layout/vList6"/>
    <dgm:cxn modelId="{BB570F1A-4AB3-4304-B8DC-529C35D415CB}" type="presOf" srcId="{8FF99CA1-8963-4B1F-8561-E1505313B3B6}" destId="{ED01BDB7-4606-4C13-A9BB-DC4E4F2CD0D2}" srcOrd="0" destOrd="1" presId="urn:microsoft.com/office/officeart/2005/8/layout/vList6"/>
    <dgm:cxn modelId="{EB6C114D-658B-4315-BBAA-07347D6AF9B9}" srcId="{707C8B68-C14E-49AE-95CE-4A090A9F595D}" destId="{B76E97BC-B585-41C9-BC1D-6B3FBB19C8D1}" srcOrd="1" destOrd="0" parTransId="{5D80DCBF-3FE5-43B8-99AF-AF76AD08388C}" sibTransId="{014ED1BA-0547-4FD7-9E76-249E9239680E}"/>
    <dgm:cxn modelId="{CB259D66-2BC7-4A38-ABC3-9ACA376F01EF}" type="presOf" srcId="{70E5A626-D69F-4978-A3D2-CAFDBC9A0FBB}" destId="{C1D01A88-55CF-42DB-B104-EDD63DCE532B}" srcOrd="0" destOrd="1" presId="urn:microsoft.com/office/officeart/2005/8/layout/vList6"/>
    <dgm:cxn modelId="{E7077D9E-B26B-4B28-A9C6-2280FFB420CB}" type="presOf" srcId="{CF85AB21-75E7-4C22-8EFC-72EC30FDB400}" destId="{F12714B8-277D-4C46-A36F-2FD25E9DB552}" srcOrd="0" destOrd="2" presId="urn:microsoft.com/office/officeart/2005/8/layout/vList6"/>
    <dgm:cxn modelId="{870C1AAA-6AB7-49D1-8485-5F752775B210}" srcId="{81498074-F6F0-4AC1-86C0-DE116268A443}" destId="{2B17C4E4-F714-4648-873A-3DDD8A57FF5B}" srcOrd="2" destOrd="0" parTransId="{8A68C322-56E9-43AE-AE99-14345C5B5D63}" sibTransId="{BC26DFD0-E580-4E65-80EC-0B286B1A89E3}"/>
    <dgm:cxn modelId="{9004D055-5173-40F2-8FB6-EFB30F0E9A19}" type="presOf" srcId="{92E66263-E807-4492-B101-3A7E6F94CC90}" destId="{99FB40E6-B48C-4C3F-B4B7-EECBBA488A8C}" srcOrd="0" destOrd="0" presId="urn:microsoft.com/office/officeart/2005/8/layout/vList6"/>
    <dgm:cxn modelId="{8D2F988B-AD63-4A43-BAF0-0FCFD2466A35}" type="presParOf" srcId="{53B7076D-6DB7-4272-ABA7-867EFFF64570}" destId="{C6CE65C4-2FCF-4064-AB97-9F7CFD8128DB}" srcOrd="0" destOrd="0" presId="urn:microsoft.com/office/officeart/2005/8/layout/vList6"/>
    <dgm:cxn modelId="{1AE834C8-D3CB-4575-BE62-3C1C7366D058}" type="presParOf" srcId="{C6CE65C4-2FCF-4064-AB97-9F7CFD8128DB}" destId="{C54C7616-4AEF-4D6B-A823-4DC0266F2BD2}" srcOrd="0" destOrd="0" presId="urn:microsoft.com/office/officeart/2005/8/layout/vList6"/>
    <dgm:cxn modelId="{5996D383-6B4F-4425-994F-0952F5ACBA46}" type="presParOf" srcId="{C6CE65C4-2FCF-4064-AB97-9F7CFD8128DB}" destId="{60726EA3-365C-44CF-9581-EF6E65EA48D9}" srcOrd="1" destOrd="0" presId="urn:microsoft.com/office/officeart/2005/8/layout/vList6"/>
    <dgm:cxn modelId="{5AA0FAE2-1D96-4DEA-B879-C485D47F71BC}" type="presParOf" srcId="{53B7076D-6DB7-4272-ABA7-867EFFF64570}" destId="{917C1A85-44C4-43B0-ACF8-E85B5DDC66A4}" srcOrd="1" destOrd="0" presId="urn:microsoft.com/office/officeart/2005/8/layout/vList6"/>
    <dgm:cxn modelId="{C2131FBE-1FB6-4014-ADF7-96905CE4C191}" type="presParOf" srcId="{53B7076D-6DB7-4272-ABA7-867EFFF64570}" destId="{99F0473B-93F5-4C77-BC61-5556C26A369D}" srcOrd="2" destOrd="0" presId="urn:microsoft.com/office/officeart/2005/8/layout/vList6"/>
    <dgm:cxn modelId="{CFD77D70-896E-4172-861E-6EF255A538E7}" type="presParOf" srcId="{99F0473B-93F5-4C77-BC61-5556C26A369D}" destId="{97A4B29B-2678-4CC2-8E43-CC35439E821C}" srcOrd="0" destOrd="0" presId="urn:microsoft.com/office/officeart/2005/8/layout/vList6"/>
    <dgm:cxn modelId="{AEF7D196-2E47-481D-B232-3E738BCA710A}" type="presParOf" srcId="{99F0473B-93F5-4C77-BC61-5556C26A369D}" destId="{99FB40E6-B48C-4C3F-B4B7-EECBBA488A8C}" srcOrd="1" destOrd="0" presId="urn:microsoft.com/office/officeart/2005/8/layout/vList6"/>
    <dgm:cxn modelId="{DA97F670-4CCA-4478-B5E0-AD3F94D2F534}" type="presParOf" srcId="{53B7076D-6DB7-4272-ABA7-867EFFF64570}" destId="{56E3E50E-4FC4-45B3-8B7D-2777C38308D9}" srcOrd="3" destOrd="0" presId="urn:microsoft.com/office/officeart/2005/8/layout/vList6"/>
    <dgm:cxn modelId="{18AE15D0-DA59-4968-AFF4-03C26B559F77}" type="presParOf" srcId="{53B7076D-6DB7-4272-ABA7-867EFFF64570}" destId="{ACF52497-785C-4E1E-A20A-5ADCEB57B16F}" srcOrd="4" destOrd="0" presId="urn:microsoft.com/office/officeart/2005/8/layout/vList6"/>
    <dgm:cxn modelId="{85A870E3-F2A3-4BC0-9DAE-3AF2E464B59E}" type="presParOf" srcId="{ACF52497-785C-4E1E-A20A-5ADCEB57B16F}" destId="{863EE755-81A1-4C6E-B87E-A2B4C39303C9}" srcOrd="0" destOrd="0" presId="urn:microsoft.com/office/officeart/2005/8/layout/vList6"/>
    <dgm:cxn modelId="{3A361067-F84C-455A-981C-5FF071B9F99B}" type="presParOf" srcId="{ACF52497-785C-4E1E-A20A-5ADCEB57B16F}" destId="{C1D01A88-55CF-42DB-B104-EDD63DCE532B}" srcOrd="1" destOrd="0" presId="urn:microsoft.com/office/officeart/2005/8/layout/vList6"/>
    <dgm:cxn modelId="{E368487C-F18D-4D24-9BCE-86ACEFF3EBD0}" type="presParOf" srcId="{53B7076D-6DB7-4272-ABA7-867EFFF64570}" destId="{0BCC8E84-B493-483D-B3C6-9698EC67A267}" srcOrd="5" destOrd="0" presId="urn:microsoft.com/office/officeart/2005/8/layout/vList6"/>
    <dgm:cxn modelId="{ACBF457B-53D5-432E-AF03-225845CDFFA7}" type="presParOf" srcId="{53B7076D-6DB7-4272-ABA7-867EFFF64570}" destId="{BCCF3EF1-3824-4C14-B00E-1CBF37D866E5}" srcOrd="6" destOrd="0" presId="urn:microsoft.com/office/officeart/2005/8/layout/vList6"/>
    <dgm:cxn modelId="{296FB2D1-7DD4-4E19-8003-2A2364EC428A}" type="presParOf" srcId="{BCCF3EF1-3824-4C14-B00E-1CBF37D866E5}" destId="{D40CA8C5-97D0-431B-8C7E-34A7A18538A2}" srcOrd="0" destOrd="0" presId="urn:microsoft.com/office/officeart/2005/8/layout/vList6"/>
    <dgm:cxn modelId="{142A85C0-8163-4FE6-9A15-80A81D503417}" type="presParOf" srcId="{BCCF3EF1-3824-4C14-B00E-1CBF37D866E5}" destId="{ED01BDB7-4606-4C13-A9BB-DC4E4F2CD0D2}" srcOrd="1" destOrd="0" presId="urn:microsoft.com/office/officeart/2005/8/layout/vList6"/>
    <dgm:cxn modelId="{D6053C5E-4BCC-4C7A-AD34-8A697C113EBE}" type="presParOf" srcId="{53B7076D-6DB7-4272-ABA7-867EFFF64570}" destId="{3634A6CF-AA65-4B7E-B95D-17378C66AA4A}" srcOrd="7" destOrd="0" presId="urn:microsoft.com/office/officeart/2005/8/layout/vList6"/>
    <dgm:cxn modelId="{ED2EB118-DB0C-44CA-AD4B-813DCA85D9AD}" type="presParOf" srcId="{53B7076D-6DB7-4272-ABA7-867EFFF64570}" destId="{AFAC3EE3-0AEF-4920-9747-39433A0D05A8}" srcOrd="8" destOrd="0" presId="urn:microsoft.com/office/officeart/2005/8/layout/vList6"/>
    <dgm:cxn modelId="{ADB25E11-1574-4D78-84A2-6D7AAE7509AD}" type="presParOf" srcId="{AFAC3EE3-0AEF-4920-9747-39433A0D05A8}" destId="{36C998F6-3521-417B-86DB-40F0A4EE0CCD}" srcOrd="0" destOrd="0" presId="urn:microsoft.com/office/officeart/2005/8/layout/vList6"/>
    <dgm:cxn modelId="{535CB47D-AF20-4575-9795-5858114DFB46}" type="presParOf" srcId="{AFAC3EE3-0AEF-4920-9747-39433A0D05A8}" destId="{F12714B8-277D-4C46-A36F-2FD25E9DB55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498074-F6F0-4AC1-86C0-DE116268A443}" type="doc">
      <dgm:prSet loTypeId="urn:microsoft.com/office/officeart/2005/8/layout/vList6" loCatId="list" qsTypeId="urn:microsoft.com/office/officeart/2005/8/quickstyle/3d2" qsCatId="3D" csTypeId="urn:microsoft.com/office/officeart/2005/8/colors/accent6_3" csCatId="accent6" phldr="1"/>
      <dgm:spPr/>
      <dgm:t>
        <a:bodyPr/>
        <a:lstStyle/>
        <a:p>
          <a:endParaRPr lang="pl-PL"/>
        </a:p>
      </dgm:t>
    </dgm:pt>
    <dgm:pt modelId="{1B6908A6-D4DC-4402-84D5-DFB88436D2B7}">
      <dgm:prSet phldrT="[Teks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b="1" dirty="0" smtClean="0">
              <a:solidFill>
                <a:schemeClr val="accent2"/>
              </a:solidFill>
            </a:rPr>
            <a:t>kongres</a:t>
          </a:r>
          <a:endParaRPr lang="pl-PL" b="1" dirty="0">
            <a:solidFill>
              <a:schemeClr val="accent2"/>
            </a:solidFill>
          </a:endParaRPr>
        </a:p>
      </dgm:t>
    </dgm:pt>
    <dgm:pt modelId="{00FD9A40-CDA5-40BB-9683-AB97F73439D2}" type="parTrans" cxnId="{9656E9E4-972E-4405-BA8A-B277A3633793}">
      <dgm:prSet/>
      <dgm:spPr/>
      <dgm:t>
        <a:bodyPr/>
        <a:lstStyle/>
        <a:p>
          <a:endParaRPr lang="pl-PL"/>
        </a:p>
      </dgm:t>
    </dgm:pt>
    <dgm:pt modelId="{BB15B08C-55EB-4FE9-855C-A65F5865DEE1}" type="sibTrans" cxnId="{9656E9E4-972E-4405-BA8A-B277A3633793}">
      <dgm:prSet/>
      <dgm:spPr/>
      <dgm:t>
        <a:bodyPr/>
        <a:lstStyle/>
        <a:p>
          <a:endParaRPr lang="pl-PL"/>
        </a:p>
      </dgm:t>
    </dgm:pt>
    <dgm:pt modelId="{84D92FAB-4986-43E3-A3DB-215D57A119DF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Spotkanie naukowców, specjalistów</a:t>
          </a:r>
          <a:endParaRPr lang="pl-PL" b="1" dirty="0">
            <a:solidFill>
              <a:schemeClr val="bg1"/>
            </a:solidFill>
          </a:endParaRPr>
        </a:p>
      </dgm:t>
    </dgm:pt>
    <dgm:pt modelId="{7B35F0DA-00C6-4D6F-8193-6144773D246F}" type="parTrans" cxnId="{AC04A566-4C77-49BD-BF11-2783B78B4D99}">
      <dgm:prSet/>
      <dgm:spPr/>
      <dgm:t>
        <a:bodyPr/>
        <a:lstStyle/>
        <a:p>
          <a:endParaRPr lang="pl-PL"/>
        </a:p>
      </dgm:t>
    </dgm:pt>
    <dgm:pt modelId="{29DAD623-12D3-4824-BEE2-18480BF2722E}" type="sibTrans" cxnId="{AC04A566-4C77-49BD-BF11-2783B78B4D99}">
      <dgm:prSet/>
      <dgm:spPr/>
      <dgm:t>
        <a:bodyPr/>
        <a:lstStyle/>
        <a:p>
          <a:endParaRPr lang="pl-PL"/>
        </a:p>
      </dgm:t>
    </dgm:pt>
    <dgm:pt modelId="{707C8B68-C14E-49AE-95CE-4A090A9F595D}">
      <dgm:prSet phldrT="[Teks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tx1">
            <a:lumMod val="65000"/>
          </a:schemeClr>
        </a:solidFill>
      </dgm:spPr>
      <dgm:t>
        <a:bodyPr/>
        <a:lstStyle/>
        <a:p>
          <a:r>
            <a:rPr lang="pl-PL" b="1" dirty="0" smtClean="0">
              <a:solidFill>
                <a:schemeClr val="accent2"/>
              </a:solidFill>
            </a:rPr>
            <a:t>zjazd</a:t>
          </a:r>
          <a:endParaRPr lang="pl-PL" b="1" dirty="0">
            <a:solidFill>
              <a:schemeClr val="accent2"/>
            </a:solidFill>
          </a:endParaRPr>
        </a:p>
      </dgm:t>
    </dgm:pt>
    <dgm:pt modelId="{2D600845-C85B-4034-AFF7-E7B215470E10}" type="parTrans" cxnId="{3EE2CD46-9FAB-4B0A-944F-645A99030020}">
      <dgm:prSet/>
      <dgm:spPr/>
      <dgm:t>
        <a:bodyPr/>
        <a:lstStyle/>
        <a:p>
          <a:endParaRPr lang="pl-PL"/>
        </a:p>
      </dgm:t>
    </dgm:pt>
    <dgm:pt modelId="{DA8F7E8E-8FFC-4871-B056-3C66A8DA3C03}" type="sibTrans" cxnId="{3EE2CD46-9FAB-4B0A-944F-645A99030020}">
      <dgm:prSet/>
      <dgm:spPr/>
      <dgm:t>
        <a:bodyPr/>
        <a:lstStyle/>
        <a:p>
          <a:endParaRPr lang="pl-PL"/>
        </a:p>
      </dgm:t>
    </dgm:pt>
    <dgm:pt modelId="{92E66263-E807-4492-B101-3A7E6F94CC90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Spotkanie przedstawicieli organizacji lub środowiska</a:t>
          </a:r>
          <a:endParaRPr lang="pl-PL" b="1" dirty="0">
            <a:solidFill>
              <a:schemeClr val="bg1"/>
            </a:solidFill>
          </a:endParaRPr>
        </a:p>
      </dgm:t>
    </dgm:pt>
    <dgm:pt modelId="{511A0D4D-23BF-4846-A105-461A5B4B9A95}" type="parTrans" cxnId="{82EA02E4-DCD3-44BC-99F1-4E974EC8FD94}">
      <dgm:prSet/>
      <dgm:spPr/>
      <dgm:t>
        <a:bodyPr/>
        <a:lstStyle/>
        <a:p>
          <a:endParaRPr lang="pl-PL"/>
        </a:p>
      </dgm:t>
    </dgm:pt>
    <dgm:pt modelId="{DE83BF8B-B499-4FC1-977C-4723520573BA}" type="sibTrans" cxnId="{82EA02E4-DCD3-44BC-99F1-4E974EC8FD94}">
      <dgm:prSet/>
      <dgm:spPr/>
      <dgm:t>
        <a:bodyPr/>
        <a:lstStyle/>
        <a:p>
          <a:endParaRPr lang="pl-PL"/>
        </a:p>
      </dgm:t>
    </dgm:pt>
    <dgm:pt modelId="{24229781-1ABB-4DFD-B84B-AD8D39646E38}">
      <dgm:prSet phldrT="[Tekst]"/>
      <dgm:spPr/>
      <dgm:t>
        <a:bodyPr/>
        <a:lstStyle/>
        <a:p>
          <a:endParaRPr lang="pl-PL" b="1" dirty="0">
            <a:solidFill>
              <a:schemeClr val="bg1"/>
            </a:solidFill>
          </a:endParaRPr>
        </a:p>
      </dgm:t>
    </dgm:pt>
    <dgm:pt modelId="{2903D41D-0832-47FC-81B3-D08B03D37291}" type="parTrans" cxnId="{972F6B54-248F-4764-ADE6-CA8C85521C45}">
      <dgm:prSet/>
      <dgm:spPr/>
      <dgm:t>
        <a:bodyPr/>
        <a:lstStyle/>
        <a:p>
          <a:endParaRPr lang="pl-PL"/>
        </a:p>
      </dgm:t>
    </dgm:pt>
    <dgm:pt modelId="{1215F3E9-22C4-4FF0-B1A0-D75F5CB8D2DF}" type="sibTrans" cxnId="{972F6B54-248F-4764-ADE6-CA8C85521C45}">
      <dgm:prSet/>
      <dgm:spPr/>
      <dgm:t>
        <a:bodyPr/>
        <a:lstStyle/>
        <a:p>
          <a:endParaRPr lang="pl-PL"/>
        </a:p>
      </dgm:t>
    </dgm:pt>
    <dgm:pt modelId="{2B17C4E4-F714-4648-873A-3DDD8A57FF5B}">
      <dgm:prSet phldrT="[Teks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b="1" dirty="0" smtClean="0">
              <a:solidFill>
                <a:schemeClr val="accent2"/>
              </a:solidFill>
            </a:rPr>
            <a:t>sympozjum</a:t>
          </a:r>
          <a:endParaRPr lang="pl-PL" b="1" dirty="0">
            <a:solidFill>
              <a:schemeClr val="accent2"/>
            </a:solidFill>
          </a:endParaRPr>
        </a:p>
      </dgm:t>
    </dgm:pt>
    <dgm:pt modelId="{8A68C322-56E9-43AE-AE99-14345C5B5D63}" type="parTrans" cxnId="{870C1AAA-6AB7-49D1-8485-5F752775B210}">
      <dgm:prSet/>
      <dgm:spPr/>
      <dgm:t>
        <a:bodyPr/>
        <a:lstStyle/>
        <a:p>
          <a:endParaRPr lang="pl-PL"/>
        </a:p>
      </dgm:t>
    </dgm:pt>
    <dgm:pt modelId="{BC26DFD0-E580-4E65-80EC-0B286B1A89E3}" type="sibTrans" cxnId="{870C1AAA-6AB7-49D1-8485-5F752775B210}">
      <dgm:prSet/>
      <dgm:spPr/>
      <dgm:t>
        <a:bodyPr/>
        <a:lstStyle/>
        <a:p>
          <a:endParaRPr lang="pl-PL"/>
        </a:p>
      </dgm:t>
    </dgm:pt>
    <dgm:pt modelId="{7C188B94-AC25-453F-B9D4-848D11D58E4C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Zebranie reprezentantów określonej dziedziny</a:t>
          </a:r>
          <a:endParaRPr lang="pl-PL" b="1" dirty="0">
            <a:solidFill>
              <a:schemeClr val="bg1"/>
            </a:solidFill>
          </a:endParaRPr>
        </a:p>
      </dgm:t>
    </dgm:pt>
    <dgm:pt modelId="{0BF7743A-B1C7-43F9-AC6C-4A2647131326}" type="parTrans" cxnId="{CA3CF41D-B95A-444F-84CE-AE8729774E15}">
      <dgm:prSet/>
      <dgm:spPr/>
      <dgm:t>
        <a:bodyPr/>
        <a:lstStyle/>
        <a:p>
          <a:endParaRPr lang="pl-PL"/>
        </a:p>
      </dgm:t>
    </dgm:pt>
    <dgm:pt modelId="{6C886098-C887-4EFD-A2CE-2F02D28023CD}" type="sibTrans" cxnId="{CA3CF41D-B95A-444F-84CE-AE8729774E15}">
      <dgm:prSet/>
      <dgm:spPr/>
      <dgm:t>
        <a:bodyPr/>
        <a:lstStyle/>
        <a:p>
          <a:endParaRPr lang="pl-PL"/>
        </a:p>
      </dgm:t>
    </dgm:pt>
    <dgm:pt modelId="{06085812-D860-49CA-8F8C-14274B0B661A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tx1">
            <a:lumMod val="65000"/>
          </a:schemeClr>
        </a:solidFill>
      </dgm:spPr>
      <dgm:t>
        <a:bodyPr/>
        <a:lstStyle/>
        <a:p>
          <a:r>
            <a:rPr lang="pl-PL" b="1" dirty="0" smtClean="0">
              <a:solidFill>
                <a:schemeClr val="accent2"/>
              </a:solidFill>
            </a:rPr>
            <a:t>sesja</a:t>
          </a:r>
          <a:endParaRPr lang="pl-PL" b="1" dirty="0">
            <a:solidFill>
              <a:schemeClr val="accent2"/>
            </a:solidFill>
          </a:endParaRPr>
        </a:p>
      </dgm:t>
    </dgm:pt>
    <dgm:pt modelId="{9804D698-DA41-4BDB-AC75-8F18E84F96E9}" type="parTrans" cxnId="{9A697D67-2F06-4F14-A42A-46458EC819D5}">
      <dgm:prSet/>
      <dgm:spPr/>
      <dgm:t>
        <a:bodyPr/>
        <a:lstStyle/>
        <a:p>
          <a:endParaRPr lang="pl-PL"/>
        </a:p>
      </dgm:t>
    </dgm:pt>
    <dgm:pt modelId="{7CDBB999-1884-4E11-BF84-E141468ABD70}" type="sibTrans" cxnId="{9A697D67-2F06-4F14-A42A-46458EC819D5}">
      <dgm:prSet/>
      <dgm:spPr/>
      <dgm:t>
        <a:bodyPr/>
        <a:lstStyle/>
        <a:p>
          <a:endParaRPr lang="pl-PL"/>
        </a:p>
      </dgm:t>
    </dgm:pt>
    <dgm:pt modelId="{F213D185-7606-4CAC-BE98-F6D6BDB94863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pl-PL" b="1" dirty="0" smtClean="0">
              <a:solidFill>
                <a:schemeClr val="accent2"/>
              </a:solidFill>
            </a:rPr>
            <a:t>zgromadzenie</a:t>
          </a:r>
          <a:endParaRPr lang="pl-PL" b="1" dirty="0">
            <a:solidFill>
              <a:schemeClr val="accent2"/>
            </a:solidFill>
          </a:endParaRPr>
        </a:p>
      </dgm:t>
    </dgm:pt>
    <dgm:pt modelId="{381080AF-7F0D-4138-9F26-3553D50F2C7A}" type="parTrans" cxnId="{3AD3BB4A-21F6-4108-9D3F-C53C33348F1C}">
      <dgm:prSet/>
      <dgm:spPr/>
      <dgm:t>
        <a:bodyPr/>
        <a:lstStyle/>
        <a:p>
          <a:endParaRPr lang="pl-PL"/>
        </a:p>
      </dgm:t>
    </dgm:pt>
    <dgm:pt modelId="{55051C40-293E-44DD-96C2-222DDC703F2B}" type="sibTrans" cxnId="{3AD3BB4A-21F6-4108-9D3F-C53C33348F1C}">
      <dgm:prSet/>
      <dgm:spPr/>
      <dgm:t>
        <a:bodyPr/>
        <a:lstStyle/>
        <a:p>
          <a:endParaRPr lang="pl-PL"/>
        </a:p>
      </dgm:t>
    </dgm:pt>
    <dgm:pt modelId="{E6C75465-943A-429B-BC30-BD2ECA35BD5B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Kilka dni</a:t>
          </a:r>
          <a:endParaRPr lang="pl-PL" b="1" dirty="0">
            <a:solidFill>
              <a:schemeClr val="bg1"/>
            </a:solidFill>
          </a:endParaRPr>
        </a:p>
      </dgm:t>
    </dgm:pt>
    <dgm:pt modelId="{F4461564-7D8E-4A0D-9BA6-28D5465D817E}" type="parTrans" cxnId="{6384F21C-6785-49B6-BEED-41F1CFF1E693}">
      <dgm:prSet/>
      <dgm:spPr/>
      <dgm:t>
        <a:bodyPr/>
        <a:lstStyle/>
        <a:p>
          <a:endParaRPr lang="pl-PL"/>
        </a:p>
      </dgm:t>
    </dgm:pt>
    <dgm:pt modelId="{0C6C6F00-9406-407D-B7A8-DE9FAB068501}" type="sibTrans" cxnId="{6384F21C-6785-49B6-BEED-41F1CFF1E693}">
      <dgm:prSet/>
      <dgm:spPr/>
      <dgm:t>
        <a:bodyPr/>
        <a:lstStyle/>
        <a:p>
          <a:endParaRPr lang="pl-PL"/>
        </a:p>
      </dgm:t>
    </dgm:pt>
    <dgm:pt modelId="{3DCCD8AE-CC83-4BF9-91F4-E53E138F22D4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Szczegółowo zaplanowane</a:t>
          </a:r>
          <a:endParaRPr lang="pl-PL" b="1" dirty="0">
            <a:solidFill>
              <a:schemeClr val="bg1"/>
            </a:solidFill>
          </a:endParaRPr>
        </a:p>
      </dgm:t>
    </dgm:pt>
    <dgm:pt modelId="{07422E42-1BAB-40A9-857F-FA240D44F975}" type="parTrans" cxnId="{8B500029-7D09-4932-9D95-168F5AA0D6F2}">
      <dgm:prSet/>
      <dgm:spPr/>
      <dgm:t>
        <a:bodyPr/>
        <a:lstStyle/>
        <a:p>
          <a:endParaRPr lang="pl-PL"/>
        </a:p>
      </dgm:t>
    </dgm:pt>
    <dgm:pt modelId="{22195D69-C8C5-47CC-8964-26E9F10F5C66}" type="sibTrans" cxnId="{8B500029-7D09-4932-9D95-168F5AA0D6F2}">
      <dgm:prSet/>
      <dgm:spPr/>
      <dgm:t>
        <a:bodyPr/>
        <a:lstStyle/>
        <a:p>
          <a:endParaRPr lang="pl-PL"/>
        </a:p>
      </dgm:t>
    </dgm:pt>
    <dgm:pt modelId="{2251CC2D-3E97-453C-8869-80EB726C135C}">
      <dgm:prSet/>
      <dgm:spPr/>
      <dgm:t>
        <a:bodyPr/>
        <a:lstStyle/>
        <a:p>
          <a:endParaRPr lang="pl-PL" b="1" dirty="0">
            <a:solidFill>
              <a:schemeClr val="bg1"/>
            </a:solidFill>
          </a:endParaRPr>
        </a:p>
      </dgm:t>
    </dgm:pt>
    <dgm:pt modelId="{561A5448-85FD-4B27-81B2-EC171AD6338D}" type="parTrans" cxnId="{6DB2DDDD-6285-4D3A-84F8-D6894D25D58C}">
      <dgm:prSet/>
      <dgm:spPr/>
      <dgm:t>
        <a:bodyPr/>
        <a:lstStyle/>
        <a:p>
          <a:endParaRPr lang="pl-PL"/>
        </a:p>
      </dgm:t>
    </dgm:pt>
    <dgm:pt modelId="{EF103986-050E-4863-A8B2-DC28CB34C08F}" type="sibTrans" cxnId="{6DB2DDDD-6285-4D3A-84F8-D6894D25D58C}">
      <dgm:prSet/>
      <dgm:spPr/>
      <dgm:t>
        <a:bodyPr/>
        <a:lstStyle/>
        <a:p>
          <a:endParaRPr lang="pl-PL"/>
        </a:p>
      </dgm:t>
    </dgm:pt>
    <dgm:pt modelId="{1DA3F9BA-CE3B-4B42-8DA5-FFD4EC9AB866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Wymiana poglądów</a:t>
          </a:r>
          <a:endParaRPr lang="pl-PL" b="1" dirty="0">
            <a:solidFill>
              <a:schemeClr val="bg1"/>
            </a:solidFill>
          </a:endParaRPr>
        </a:p>
      </dgm:t>
    </dgm:pt>
    <dgm:pt modelId="{C30FD039-99B8-444C-81FD-5C98E18A5218}" type="parTrans" cxnId="{3F94F6A3-31DF-491F-9C6B-4BA5FFD1351C}">
      <dgm:prSet/>
      <dgm:spPr/>
      <dgm:t>
        <a:bodyPr/>
        <a:lstStyle/>
        <a:p>
          <a:endParaRPr lang="pl-PL"/>
        </a:p>
      </dgm:t>
    </dgm:pt>
    <dgm:pt modelId="{0CBE74B5-0E31-4258-A333-A890A50E03DB}" type="sibTrans" cxnId="{3F94F6A3-31DF-491F-9C6B-4BA5FFD1351C}">
      <dgm:prSet/>
      <dgm:spPr/>
      <dgm:t>
        <a:bodyPr/>
        <a:lstStyle/>
        <a:p>
          <a:endParaRPr lang="pl-PL"/>
        </a:p>
      </dgm:t>
    </dgm:pt>
    <dgm:pt modelId="{C022C522-3231-476A-9577-75247A52CAC7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Kilka godzin lub dni</a:t>
          </a:r>
          <a:endParaRPr lang="pl-PL" b="1" dirty="0">
            <a:solidFill>
              <a:schemeClr val="bg1"/>
            </a:solidFill>
          </a:endParaRPr>
        </a:p>
      </dgm:t>
    </dgm:pt>
    <dgm:pt modelId="{09D51A1A-5D52-4BBD-AB95-67AC9BC5D448}" type="parTrans" cxnId="{99A1B37F-47AC-4EC2-87F0-F55CC58DE999}">
      <dgm:prSet/>
      <dgm:spPr/>
      <dgm:t>
        <a:bodyPr/>
        <a:lstStyle/>
        <a:p>
          <a:endParaRPr lang="pl-PL"/>
        </a:p>
      </dgm:t>
    </dgm:pt>
    <dgm:pt modelId="{CC9E416F-3FF0-47CF-A219-A4679A38ADFE}" type="sibTrans" cxnId="{99A1B37F-47AC-4EC2-87F0-F55CC58DE999}">
      <dgm:prSet/>
      <dgm:spPr/>
      <dgm:t>
        <a:bodyPr/>
        <a:lstStyle/>
        <a:p>
          <a:endParaRPr lang="pl-PL"/>
        </a:p>
      </dgm:t>
    </dgm:pt>
    <dgm:pt modelId="{04691900-6D86-4850-B27F-EB7CCAC5E8E8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Spotkanie organu samorządowego np. rada miasta</a:t>
          </a:r>
          <a:endParaRPr lang="pl-PL" b="1" dirty="0">
            <a:solidFill>
              <a:schemeClr val="bg1"/>
            </a:solidFill>
          </a:endParaRPr>
        </a:p>
      </dgm:t>
    </dgm:pt>
    <dgm:pt modelId="{291D984D-8A6A-43E1-BFD6-65B4FF8A3744}" type="parTrans" cxnId="{235FB676-0FDD-4FDB-B81B-A8CD749C67AE}">
      <dgm:prSet/>
      <dgm:spPr/>
      <dgm:t>
        <a:bodyPr/>
        <a:lstStyle/>
        <a:p>
          <a:endParaRPr lang="pl-PL"/>
        </a:p>
      </dgm:t>
    </dgm:pt>
    <dgm:pt modelId="{48786E1A-C505-4860-896A-7F87EB7BF021}" type="sibTrans" cxnId="{235FB676-0FDD-4FDB-B81B-A8CD749C67AE}">
      <dgm:prSet/>
      <dgm:spPr/>
      <dgm:t>
        <a:bodyPr/>
        <a:lstStyle/>
        <a:p>
          <a:endParaRPr lang="pl-PL"/>
        </a:p>
      </dgm:t>
    </dgm:pt>
    <dgm:pt modelId="{AAA696DB-321A-4627-A56C-72464D114D88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Zaplanowane i protokołowane</a:t>
          </a:r>
          <a:endParaRPr lang="pl-PL" b="1" dirty="0">
            <a:solidFill>
              <a:schemeClr val="bg1"/>
            </a:solidFill>
          </a:endParaRPr>
        </a:p>
      </dgm:t>
    </dgm:pt>
    <dgm:pt modelId="{CFF15A73-539C-4A2F-A71B-780B95E786E1}" type="parTrans" cxnId="{057B7970-ADEF-4AD9-8D26-656B9D631CC9}">
      <dgm:prSet/>
      <dgm:spPr/>
      <dgm:t>
        <a:bodyPr/>
        <a:lstStyle/>
        <a:p>
          <a:endParaRPr lang="pl-PL"/>
        </a:p>
      </dgm:t>
    </dgm:pt>
    <dgm:pt modelId="{4AE1489C-E1EE-49A5-A23D-58A24330BAFF}" type="sibTrans" cxnId="{057B7970-ADEF-4AD9-8D26-656B9D631CC9}">
      <dgm:prSet/>
      <dgm:spPr/>
      <dgm:t>
        <a:bodyPr/>
        <a:lstStyle/>
        <a:p>
          <a:endParaRPr lang="pl-PL"/>
        </a:p>
      </dgm:t>
    </dgm:pt>
    <dgm:pt modelId="{BAC23EAC-6FB2-41A1-9B47-AB8920C1E74F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Zebranie współwłaścicieli spółki, kluczowych sprawy, </a:t>
          </a:r>
          <a:endParaRPr lang="pl-PL" b="1" dirty="0">
            <a:solidFill>
              <a:schemeClr val="bg1"/>
            </a:solidFill>
          </a:endParaRPr>
        </a:p>
      </dgm:t>
    </dgm:pt>
    <dgm:pt modelId="{35038AB3-EE54-44AC-97FD-133186737C17}" type="parTrans" cxnId="{28DCAFFD-41F4-47CF-9EDC-05E2D52D0414}">
      <dgm:prSet/>
      <dgm:spPr/>
      <dgm:t>
        <a:bodyPr/>
        <a:lstStyle/>
        <a:p>
          <a:endParaRPr lang="pl-PL"/>
        </a:p>
      </dgm:t>
    </dgm:pt>
    <dgm:pt modelId="{8D2964E2-0390-46F3-89CF-357FF5DA6794}" type="sibTrans" cxnId="{28DCAFFD-41F4-47CF-9EDC-05E2D52D0414}">
      <dgm:prSet/>
      <dgm:spPr/>
      <dgm:t>
        <a:bodyPr/>
        <a:lstStyle/>
        <a:p>
          <a:endParaRPr lang="pl-PL"/>
        </a:p>
      </dgm:t>
    </dgm:pt>
    <dgm:pt modelId="{37A43E64-7B59-4B79-B3E7-42B66FA66937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regulowane przez przepisy prawa, </a:t>
          </a:r>
          <a:endParaRPr lang="pl-PL" b="1" dirty="0">
            <a:solidFill>
              <a:schemeClr val="bg1"/>
            </a:solidFill>
          </a:endParaRPr>
        </a:p>
      </dgm:t>
    </dgm:pt>
    <dgm:pt modelId="{FEE5B328-FEA6-4DD7-9EA3-C9ACC38E0B1D}" type="parTrans" cxnId="{8729CE78-7739-4E56-92FD-D525F94C2092}">
      <dgm:prSet/>
      <dgm:spPr/>
      <dgm:t>
        <a:bodyPr/>
        <a:lstStyle/>
        <a:p>
          <a:endParaRPr lang="pl-PL"/>
        </a:p>
      </dgm:t>
    </dgm:pt>
    <dgm:pt modelId="{AA6D0565-B3D5-469F-84A5-0C3901172C09}" type="sibTrans" cxnId="{8729CE78-7739-4E56-92FD-D525F94C2092}">
      <dgm:prSet/>
      <dgm:spPr/>
      <dgm:t>
        <a:bodyPr/>
        <a:lstStyle/>
        <a:p>
          <a:endParaRPr lang="pl-PL"/>
        </a:p>
      </dgm:t>
    </dgm:pt>
    <dgm:pt modelId="{6AAFBA23-B314-41D1-AD20-CA0319CB2595}">
      <dgm:prSet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Sprawozdania, uchwały, protokołowane.</a:t>
          </a:r>
          <a:endParaRPr lang="pl-PL" b="1" dirty="0">
            <a:solidFill>
              <a:schemeClr val="bg1"/>
            </a:solidFill>
          </a:endParaRPr>
        </a:p>
      </dgm:t>
    </dgm:pt>
    <dgm:pt modelId="{BB443B50-4824-479D-A790-D10A18F98218}" type="parTrans" cxnId="{AE9940B3-E9DF-481A-BC6F-24D8AA781162}">
      <dgm:prSet/>
      <dgm:spPr/>
      <dgm:t>
        <a:bodyPr/>
        <a:lstStyle/>
        <a:p>
          <a:endParaRPr lang="pl-PL"/>
        </a:p>
      </dgm:t>
    </dgm:pt>
    <dgm:pt modelId="{C83D3FBB-41F8-412C-9F18-DABCD606AB23}" type="sibTrans" cxnId="{AE9940B3-E9DF-481A-BC6F-24D8AA781162}">
      <dgm:prSet/>
      <dgm:spPr/>
      <dgm:t>
        <a:bodyPr/>
        <a:lstStyle/>
        <a:p>
          <a:endParaRPr lang="pl-PL"/>
        </a:p>
      </dgm:t>
    </dgm:pt>
    <dgm:pt modelId="{2C412720-6939-4312-8448-882EB933DB66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Osób związanych wspomnieniami</a:t>
          </a:r>
          <a:endParaRPr lang="pl-PL" b="1" dirty="0">
            <a:solidFill>
              <a:schemeClr val="bg1"/>
            </a:solidFill>
          </a:endParaRPr>
        </a:p>
      </dgm:t>
    </dgm:pt>
    <dgm:pt modelId="{DD1F10DB-ADCF-48EE-8719-579F34163733}" type="parTrans" cxnId="{6FC10DE6-809B-4EE1-BE03-11A801BC2D76}">
      <dgm:prSet/>
      <dgm:spPr/>
    </dgm:pt>
    <dgm:pt modelId="{8813D039-A8F8-468D-AACE-7C2C64F4A629}" type="sibTrans" cxnId="{6FC10DE6-809B-4EE1-BE03-11A801BC2D76}">
      <dgm:prSet/>
      <dgm:spPr/>
    </dgm:pt>
    <dgm:pt modelId="{0AF222E2-9706-4CE7-BB6D-3C2B1CA8FCF7}">
      <dgm:prSet phldrT="[Tekst]"/>
      <dgm:spPr/>
      <dgm:t>
        <a:bodyPr/>
        <a:lstStyle/>
        <a:p>
          <a:r>
            <a:rPr lang="pl-PL" b="1" dirty="0" smtClean="0">
              <a:solidFill>
                <a:schemeClr val="bg1"/>
              </a:solidFill>
            </a:rPr>
            <a:t>Organizowany rzadko raz na kilka lat</a:t>
          </a:r>
          <a:endParaRPr lang="pl-PL" b="1" dirty="0">
            <a:solidFill>
              <a:schemeClr val="bg1"/>
            </a:solidFill>
          </a:endParaRPr>
        </a:p>
      </dgm:t>
    </dgm:pt>
    <dgm:pt modelId="{61C26436-680D-4FC3-99E9-A46020EF3C1E}" type="parTrans" cxnId="{BB784219-8E19-45D3-A40D-15DD8B882A1B}">
      <dgm:prSet/>
      <dgm:spPr/>
    </dgm:pt>
    <dgm:pt modelId="{1B5F1F48-B67A-411D-B67B-CB0BDD1E4AD1}" type="sibTrans" cxnId="{BB784219-8E19-45D3-A40D-15DD8B882A1B}">
      <dgm:prSet/>
      <dgm:spPr/>
    </dgm:pt>
    <dgm:pt modelId="{53B7076D-6DB7-4272-ABA7-867EFFF64570}" type="pres">
      <dgm:prSet presAssocID="{81498074-F6F0-4AC1-86C0-DE116268A44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l-PL"/>
        </a:p>
      </dgm:t>
    </dgm:pt>
    <dgm:pt modelId="{C6CE65C4-2FCF-4064-AB97-9F7CFD8128DB}" type="pres">
      <dgm:prSet presAssocID="{1B6908A6-D4DC-4402-84D5-DFB88436D2B7}" presName="linNode" presStyleCnt="0"/>
      <dgm:spPr/>
    </dgm:pt>
    <dgm:pt modelId="{C54C7616-4AEF-4D6B-A823-4DC0266F2BD2}" type="pres">
      <dgm:prSet presAssocID="{1B6908A6-D4DC-4402-84D5-DFB88436D2B7}" presName="parent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0726EA3-365C-44CF-9581-EF6E65EA48D9}" type="pres">
      <dgm:prSet presAssocID="{1B6908A6-D4DC-4402-84D5-DFB88436D2B7}" presName="childShp" presStyleLbl="bgAccFollowNode1" presStyleIdx="0" presStyleCnt="5" custLinFactNeighborX="2067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17C1A85-44C4-43B0-ACF8-E85B5DDC66A4}" type="pres">
      <dgm:prSet presAssocID="{BB15B08C-55EB-4FE9-855C-A65F5865DEE1}" presName="spacing" presStyleCnt="0"/>
      <dgm:spPr/>
    </dgm:pt>
    <dgm:pt modelId="{99F0473B-93F5-4C77-BC61-5556C26A369D}" type="pres">
      <dgm:prSet presAssocID="{707C8B68-C14E-49AE-95CE-4A090A9F595D}" presName="linNode" presStyleCnt="0"/>
      <dgm:spPr/>
    </dgm:pt>
    <dgm:pt modelId="{97A4B29B-2678-4CC2-8E43-CC35439E821C}" type="pres">
      <dgm:prSet presAssocID="{707C8B68-C14E-49AE-95CE-4A090A9F595D}" presName="parent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9FB40E6-B48C-4C3F-B4B7-EECBBA488A8C}" type="pres">
      <dgm:prSet presAssocID="{707C8B68-C14E-49AE-95CE-4A090A9F595D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6E3E50E-4FC4-45B3-8B7D-2777C38308D9}" type="pres">
      <dgm:prSet presAssocID="{DA8F7E8E-8FFC-4871-B056-3C66A8DA3C03}" presName="spacing" presStyleCnt="0"/>
      <dgm:spPr/>
    </dgm:pt>
    <dgm:pt modelId="{ACF52497-785C-4E1E-A20A-5ADCEB57B16F}" type="pres">
      <dgm:prSet presAssocID="{2B17C4E4-F714-4648-873A-3DDD8A57FF5B}" presName="linNode" presStyleCnt="0"/>
      <dgm:spPr/>
    </dgm:pt>
    <dgm:pt modelId="{863EE755-81A1-4C6E-B87E-A2B4C39303C9}" type="pres">
      <dgm:prSet presAssocID="{2B17C4E4-F714-4648-873A-3DDD8A57FF5B}" presName="parentShp" presStyleLbl="node1" presStyleIdx="2" presStyleCnt="5" custLinFactNeighborX="59" custLinFactNeighborY="236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1D01A88-55CF-42DB-B104-EDD63DCE532B}" type="pres">
      <dgm:prSet presAssocID="{2B17C4E4-F714-4648-873A-3DDD8A57FF5B}" presName="childShp" presStyleLbl="b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BCC8E84-B493-483D-B3C6-9698EC67A267}" type="pres">
      <dgm:prSet presAssocID="{BC26DFD0-E580-4E65-80EC-0B286B1A89E3}" presName="spacing" presStyleCnt="0"/>
      <dgm:spPr/>
    </dgm:pt>
    <dgm:pt modelId="{BCCF3EF1-3824-4C14-B00E-1CBF37D866E5}" type="pres">
      <dgm:prSet presAssocID="{06085812-D860-49CA-8F8C-14274B0B661A}" presName="linNode" presStyleCnt="0"/>
      <dgm:spPr/>
    </dgm:pt>
    <dgm:pt modelId="{D40CA8C5-97D0-431B-8C7E-34A7A18538A2}" type="pres">
      <dgm:prSet presAssocID="{06085812-D860-49CA-8F8C-14274B0B661A}" presName="parent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D01BDB7-4606-4C13-A9BB-DC4E4F2CD0D2}" type="pres">
      <dgm:prSet presAssocID="{06085812-D860-49CA-8F8C-14274B0B661A}" presName="childShp" presStyleLbl="b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634A6CF-AA65-4B7E-B95D-17378C66AA4A}" type="pres">
      <dgm:prSet presAssocID="{7CDBB999-1884-4E11-BF84-E141468ABD70}" presName="spacing" presStyleCnt="0"/>
      <dgm:spPr/>
    </dgm:pt>
    <dgm:pt modelId="{AFAC3EE3-0AEF-4920-9747-39433A0D05A8}" type="pres">
      <dgm:prSet presAssocID="{F213D185-7606-4CAC-BE98-F6D6BDB94863}" presName="linNode" presStyleCnt="0"/>
      <dgm:spPr/>
    </dgm:pt>
    <dgm:pt modelId="{36C998F6-3521-417B-86DB-40F0A4EE0CCD}" type="pres">
      <dgm:prSet presAssocID="{F213D185-7606-4CAC-BE98-F6D6BDB94863}" presName="parent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12714B8-277D-4C46-A36F-2FD25E9DB552}" type="pres">
      <dgm:prSet presAssocID="{F213D185-7606-4CAC-BE98-F6D6BDB94863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4E1C8B41-B34A-4D6C-92E9-895F78C3ED04}" type="presOf" srcId="{3DCCD8AE-CC83-4BF9-91F4-E53E138F22D4}" destId="{60726EA3-365C-44CF-9581-EF6E65EA48D9}" srcOrd="0" destOrd="2" presId="urn:microsoft.com/office/officeart/2005/8/layout/vList6"/>
    <dgm:cxn modelId="{BC106836-F853-471C-9014-36E4B145E2F6}" type="presOf" srcId="{2251CC2D-3E97-453C-8869-80EB726C135C}" destId="{C1D01A88-55CF-42DB-B104-EDD63DCE532B}" srcOrd="0" destOrd="3" presId="urn:microsoft.com/office/officeart/2005/8/layout/vList6"/>
    <dgm:cxn modelId="{3F94F6A3-31DF-491F-9C6B-4BA5FFD1351C}" srcId="{2B17C4E4-F714-4648-873A-3DDD8A57FF5B}" destId="{1DA3F9BA-CE3B-4B42-8DA5-FFD4EC9AB866}" srcOrd="1" destOrd="0" parTransId="{C30FD039-99B8-444C-81FD-5C98E18A5218}" sibTransId="{0CBE74B5-0E31-4258-A333-A890A50E03DB}"/>
    <dgm:cxn modelId="{AC04A566-4C77-49BD-BF11-2783B78B4D99}" srcId="{1B6908A6-D4DC-4402-84D5-DFB88436D2B7}" destId="{84D92FAB-4986-43E3-A3DB-215D57A119DF}" srcOrd="0" destOrd="0" parTransId="{7B35F0DA-00C6-4D6F-8193-6144773D246F}" sibTransId="{29DAD623-12D3-4824-BEE2-18480BF2722E}"/>
    <dgm:cxn modelId="{EDC6D8A4-6C6B-4018-BC70-48C425E956DA}" type="presOf" srcId="{AAA696DB-321A-4627-A56C-72464D114D88}" destId="{ED01BDB7-4606-4C13-A9BB-DC4E4F2CD0D2}" srcOrd="0" destOrd="1" presId="urn:microsoft.com/office/officeart/2005/8/layout/vList6"/>
    <dgm:cxn modelId="{E32DAC2A-FCCB-45E2-AFA2-34B0F773D7B8}" type="presOf" srcId="{04691900-6D86-4850-B27F-EB7CCAC5E8E8}" destId="{ED01BDB7-4606-4C13-A9BB-DC4E4F2CD0D2}" srcOrd="0" destOrd="0" presId="urn:microsoft.com/office/officeart/2005/8/layout/vList6"/>
    <dgm:cxn modelId="{7EBDDDED-2718-415C-A92E-804CA5AC8FE6}" type="presOf" srcId="{24229781-1ABB-4DFD-B84B-AD8D39646E38}" destId="{99FB40E6-B48C-4C3F-B4B7-EECBBA488A8C}" srcOrd="0" destOrd="3" presId="urn:microsoft.com/office/officeart/2005/8/layout/vList6"/>
    <dgm:cxn modelId="{057B7970-ADEF-4AD9-8D26-656B9D631CC9}" srcId="{06085812-D860-49CA-8F8C-14274B0B661A}" destId="{AAA696DB-321A-4627-A56C-72464D114D88}" srcOrd="1" destOrd="0" parTransId="{CFF15A73-539C-4A2F-A71B-780B95E786E1}" sibTransId="{4AE1489C-E1EE-49A5-A23D-58A24330BAFF}"/>
    <dgm:cxn modelId="{A96363D2-592B-40CC-9F86-9FC2BB90A2F8}" type="presOf" srcId="{BAC23EAC-6FB2-41A1-9B47-AB8920C1E74F}" destId="{F12714B8-277D-4C46-A36F-2FD25E9DB552}" srcOrd="0" destOrd="0" presId="urn:microsoft.com/office/officeart/2005/8/layout/vList6"/>
    <dgm:cxn modelId="{BB784219-8E19-45D3-A40D-15DD8B882A1B}" srcId="{707C8B68-C14E-49AE-95CE-4A090A9F595D}" destId="{0AF222E2-9706-4CE7-BB6D-3C2B1CA8FCF7}" srcOrd="2" destOrd="0" parTransId="{61C26436-680D-4FC3-99E9-A46020EF3C1E}" sibTransId="{1B5F1F48-B67A-411D-B67B-CB0BDD1E4AD1}"/>
    <dgm:cxn modelId="{F4CD07D4-B3BD-49CB-90DA-B852CD4DE2FA}" type="presOf" srcId="{1B6908A6-D4DC-4402-84D5-DFB88436D2B7}" destId="{C54C7616-4AEF-4D6B-A823-4DC0266F2BD2}" srcOrd="0" destOrd="0" presId="urn:microsoft.com/office/officeart/2005/8/layout/vList6"/>
    <dgm:cxn modelId="{ED2E57D5-856B-4DF3-AEE4-1040B673B573}" type="presOf" srcId="{E6C75465-943A-429B-BC30-BD2ECA35BD5B}" destId="{60726EA3-365C-44CF-9581-EF6E65EA48D9}" srcOrd="0" destOrd="1" presId="urn:microsoft.com/office/officeart/2005/8/layout/vList6"/>
    <dgm:cxn modelId="{9AF01E0E-5313-4DF6-8943-CEA068ED321B}" type="presOf" srcId="{84D92FAB-4986-43E3-A3DB-215D57A119DF}" destId="{60726EA3-365C-44CF-9581-EF6E65EA48D9}" srcOrd="0" destOrd="0" presId="urn:microsoft.com/office/officeart/2005/8/layout/vList6"/>
    <dgm:cxn modelId="{BC927CAF-E5EF-42E6-B7F7-E73DD47BD5DF}" type="presOf" srcId="{707C8B68-C14E-49AE-95CE-4A090A9F595D}" destId="{97A4B29B-2678-4CC2-8E43-CC35439E821C}" srcOrd="0" destOrd="0" presId="urn:microsoft.com/office/officeart/2005/8/layout/vList6"/>
    <dgm:cxn modelId="{972F6B54-248F-4764-ADE6-CA8C85521C45}" srcId="{707C8B68-C14E-49AE-95CE-4A090A9F595D}" destId="{24229781-1ABB-4DFD-B84B-AD8D39646E38}" srcOrd="3" destOrd="0" parTransId="{2903D41D-0832-47FC-81B3-D08B03D37291}" sibTransId="{1215F3E9-22C4-4FF0-B1A0-D75F5CB8D2DF}"/>
    <dgm:cxn modelId="{3EE2CD46-9FAB-4B0A-944F-645A99030020}" srcId="{81498074-F6F0-4AC1-86C0-DE116268A443}" destId="{707C8B68-C14E-49AE-95CE-4A090A9F595D}" srcOrd="1" destOrd="0" parTransId="{2D600845-C85B-4034-AFF7-E7B215470E10}" sibTransId="{DA8F7E8E-8FFC-4871-B056-3C66A8DA3C03}"/>
    <dgm:cxn modelId="{9A697D67-2F06-4F14-A42A-46458EC819D5}" srcId="{81498074-F6F0-4AC1-86C0-DE116268A443}" destId="{06085812-D860-49CA-8F8C-14274B0B661A}" srcOrd="3" destOrd="0" parTransId="{9804D698-DA41-4BDB-AC75-8F18E84F96E9}" sibTransId="{7CDBB999-1884-4E11-BF84-E141468ABD70}"/>
    <dgm:cxn modelId="{6384F21C-6785-49B6-BEED-41F1CFF1E693}" srcId="{1B6908A6-D4DC-4402-84D5-DFB88436D2B7}" destId="{E6C75465-943A-429B-BC30-BD2ECA35BD5B}" srcOrd="1" destOrd="0" parTransId="{F4461564-7D8E-4A0D-9BA6-28D5465D817E}" sibTransId="{0C6C6F00-9406-407D-B7A8-DE9FAB068501}"/>
    <dgm:cxn modelId="{FE0E0C06-D8F0-46D4-B327-813EDA2B7B70}" type="presOf" srcId="{0AF222E2-9706-4CE7-BB6D-3C2B1CA8FCF7}" destId="{99FB40E6-B48C-4C3F-B4B7-EECBBA488A8C}" srcOrd="0" destOrd="2" presId="urn:microsoft.com/office/officeart/2005/8/layout/vList6"/>
    <dgm:cxn modelId="{B22EA47E-5CCA-451B-AE2C-7893524FEAE6}" type="presOf" srcId="{6AAFBA23-B314-41D1-AD20-CA0319CB2595}" destId="{F12714B8-277D-4C46-A36F-2FD25E9DB552}" srcOrd="0" destOrd="2" presId="urn:microsoft.com/office/officeart/2005/8/layout/vList6"/>
    <dgm:cxn modelId="{FB3266B4-3FF6-49E0-A63A-DB287502731D}" type="presOf" srcId="{37A43E64-7B59-4B79-B3E7-42B66FA66937}" destId="{F12714B8-277D-4C46-A36F-2FD25E9DB552}" srcOrd="0" destOrd="1" presId="urn:microsoft.com/office/officeart/2005/8/layout/vList6"/>
    <dgm:cxn modelId="{8729CE78-7739-4E56-92FD-D525F94C2092}" srcId="{F213D185-7606-4CAC-BE98-F6D6BDB94863}" destId="{37A43E64-7B59-4B79-B3E7-42B66FA66937}" srcOrd="1" destOrd="0" parTransId="{FEE5B328-FEA6-4DD7-9EA3-C9ACC38E0B1D}" sibTransId="{AA6D0565-B3D5-469F-84A5-0C3901172C09}"/>
    <dgm:cxn modelId="{9656E9E4-972E-4405-BA8A-B277A3633793}" srcId="{81498074-F6F0-4AC1-86C0-DE116268A443}" destId="{1B6908A6-D4DC-4402-84D5-DFB88436D2B7}" srcOrd="0" destOrd="0" parTransId="{00FD9A40-CDA5-40BB-9683-AB97F73439D2}" sibTransId="{BB15B08C-55EB-4FE9-855C-A65F5865DEE1}"/>
    <dgm:cxn modelId="{22514906-EA8A-4FBD-A86D-DCF4A964FBB0}" type="presOf" srcId="{92E66263-E807-4492-B101-3A7E6F94CC90}" destId="{99FB40E6-B48C-4C3F-B4B7-EECBBA488A8C}" srcOrd="0" destOrd="0" presId="urn:microsoft.com/office/officeart/2005/8/layout/vList6"/>
    <dgm:cxn modelId="{235FB676-0FDD-4FDB-B81B-A8CD749C67AE}" srcId="{06085812-D860-49CA-8F8C-14274B0B661A}" destId="{04691900-6D86-4850-B27F-EB7CCAC5E8E8}" srcOrd="0" destOrd="0" parTransId="{291D984D-8A6A-43E1-BFD6-65B4FF8A3744}" sibTransId="{48786E1A-C505-4860-896A-7F87EB7BF021}"/>
    <dgm:cxn modelId="{8B500029-7D09-4932-9D95-168F5AA0D6F2}" srcId="{1B6908A6-D4DC-4402-84D5-DFB88436D2B7}" destId="{3DCCD8AE-CC83-4BF9-91F4-E53E138F22D4}" srcOrd="2" destOrd="0" parTransId="{07422E42-1BAB-40A9-857F-FA240D44F975}" sibTransId="{22195D69-C8C5-47CC-8964-26E9F10F5C66}"/>
    <dgm:cxn modelId="{82EA02E4-DCD3-44BC-99F1-4E974EC8FD94}" srcId="{707C8B68-C14E-49AE-95CE-4A090A9F595D}" destId="{92E66263-E807-4492-B101-3A7E6F94CC90}" srcOrd="0" destOrd="0" parTransId="{511A0D4D-23BF-4846-A105-461A5B4B9A95}" sibTransId="{DE83BF8B-B499-4FC1-977C-4723520573BA}"/>
    <dgm:cxn modelId="{6DB2DDDD-6285-4D3A-84F8-D6894D25D58C}" srcId="{2B17C4E4-F714-4648-873A-3DDD8A57FF5B}" destId="{2251CC2D-3E97-453C-8869-80EB726C135C}" srcOrd="3" destOrd="0" parTransId="{561A5448-85FD-4B27-81B2-EC171AD6338D}" sibTransId="{EF103986-050E-4863-A8B2-DC28CB34C08F}"/>
    <dgm:cxn modelId="{28DCAFFD-41F4-47CF-9EDC-05E2D52D0414}" srcId="{F213D185-7606-4CAC-BE98-F6D6BDB94863}" destId="{BAC23EAC-6FB2-41A1-9B47-AB8920C1E74F}" srcOrd="0" destOrd="0" parTransId="{35038AB3-EE54-44AC-97FD-133186737C17}" sibTransId="{8D2964E2-0390-46F3-89CF-357FF5DA6794}"/>
    <dgm:cxn modelId="{65DABDAA-9398-4643-88AD-173DFD02E31B}" type="presOf" srcId="{06085812-D860-49CA-8F8C-14274B0B661A}" destId="{D40CA8C5-97D0-431B-8C7E-34A7A18538A2}" srcOrd="0" destOrd="0" presId="urn:microsoft.com/office/officeart/2005/8/layout/vList6"/>
    <dgm:cxn modelId="{3AD3BB4A-21F6-4108-9D3F-C53C33348F1C}" srcId="{81498074-F6F0-4AC1-86C0-DE116268A443}" destId="{F213D185-7606-4CAC-BE98-F6D6BDB94863}" srcOrd="4" destOrd="0" parTransId="{381080AF-7F0D-4138-9F26-3553D50F2C7A}" sibTransId="{55051C40-293E-44DD-96C2-222DDC703F2B}"/>
    <dgm:cxn modelId="{2313C543-2F7D-436C-8838-7F3D8E47207F}" type="presOf" srcId="{7C188B94-AC25-453F-B9D4-848D11D58E4C}" destId="{C1D01A88-55CF-42DB-B104-EDD63DCE532B}" srcOrd="0" destOrd="0" presId="urn:microsoft.com/office/officeart/2005/8/layout/vList6"/>
    <dgm:cxn modelId="{11EAE058-0BFA-4DA4-AB12-460C286A9BB1}" type="presOf" srcId="{2B17C4E4-F714-4648-873A-3DDD8A57FF5B}" destId="{863EE755-81A1-4C6E-B87E-A2B4C39303C9}" srcOrd="0" destOrd="0" presId="urn:microsoft.com/office/officeart/2005/8/layout/vList6"/>
    <dgm:cxn modelId="{CA3CF41D-B95A-444F-84CE-AE8729774E15}" srcId="{2B17C4E4-F714-4648-873A-3DDD8A57FF5B}" destId="{7C188B94-AC25-453F-B9D4-848D11D58E4C}" srcOrd="0" destOrd="0" parTransId="{0BF7743A-B1C7-43F9-AC6C-4A2647131326}" sibTransId="{6C886098-C887-4EFD-A2CE-2F02D28023CD}"/>
    <dgm:cxn modelId="{75FE7719-C8D5-4C89-B1E1-DB1BBFEFA0EF}" type="presOf" srcId="{F213D185-7606-4CAC-BE98-F6D6BDB94863}" destId="{36C998F6-3521-417B-86DB-40F0A4EE0CCD}" srcOrd="0" destOrd="0" presId="urn:microsoft.com/office/officeart/2005/8/layout/vList6"/>
    <dgm:cxn modelId="{BD558D64-EDE6-4F03-83E9-8DDFE1096C0E}" type="presOf" srcId="{1DA3F9BA-CE3B-4B42-8DA5-FFD4EC9AB866}" destId="{C1D01A88-55CF-42DB-B104-EDD63DCE532B}" srcOrd="0" destOrd="1" presId="urn:microsoft.com/office/officeart/2005/8/layout/vList6"/>
    <dgm:cxn modelId="{C4B72071-B622-44B7-9B9D-F7E617E11DEA}" type="presOf" srcId="{2C412720-6939-4312-8448-882EB933DB66}" destId="{99FB40E6-B48C-4C3F-B4B7-EECBBA488A8C}" srcOrd="0" destOrd="1" presId="urn:microsoft.com/office/officeart/2005/8/layout/vList6"/>
    <dgm:cxn modelId="{6068E8B2-F7B1-41D9-AA23-3B7E24CC752F}" type="presOf" srcId="{C022C522-3231-476A-9577-75247A52CAC7}" destId="{C1D01A88-55CF-42DB-B104-EDD63DCE532B}" srcOrd="0" destOrd="2" presId="urn:microsoft.com/office/officeart/2005/8/layout/vList6"/>
    <dgm:cxn modelId="{AE9940B3-E9DF-481A-BC6F-24D8AA781162}" srcId="{F213D185-7606-4CAC-BE98-F6D6BDB94863}" destId="{6AAFBA23-B314-41D1-AD20-CA0319CB2595}" srcOrd="2" destOrd="0" parTransId="{BB443B50-4824-479D-A790-D10A18F98218}" sibTransId="{C83D3FBB-41F8-412C-9F18-DABCD606AB23}"/>
    <dgm:cxn modelId="{61166453-644C-4E8B-99BB-60ED67F81E9B}" type="presOf" srcId="{81498074-F6F0-4AC1-86C0-DE116268A443}" destId="{53B7076D-6DB7-4272-ABA7-867EFFF64570}" srcOrd="0" destOrd="0" presId="urn:microsoft.com/office/officeart/2005/8/layout/vList6"/>
    <dgm:cxn modelId="{870C1AAA-6AB7-49D1-8485-5F752775B210}" srcId="{81498074-F6F0-4AC1-86C0-DE116268A443}" destId="{2B17C4E4-F714-4648-873A-3DDD8A57FF5B}" srcOrd="2" destOrd="0" parTransId="{8A68C322-56E9-43AE-AE99-14345C5B5D63}" sibTransId="{BC26DFD0-E580-4E65-80EC-0B286B1A89E3}"/>
    <dgm:cxn modelId="{6FC10DE6-809B-4EE1-BE03-11A801BC2D76}" srcId="{707C8B68-C14E-49AE-95CE-4A090A9F595D}" destId="{2C412720-6939-4312-8448-882EB933DB66}" srcOrd="1" destOrd="0" parTransId="{DD1F10DB-ADCF-48EE-8719-579F34163733}" sibTransId="{8813D039-A8F8-468D-AACE-7C2C64F4A629}"/>
    <dgm:cxn modelId="{99A1B37F-47AC-4EC2-87F0-F55CC58DE999}" srcId="{2B17C4E4-F714-4648-873A-3DDD8A57FF5B}" destId="{C022C522-3231-476A-9577-75247A52CAC7}" srcOrd="2" destOrd="0" parTransId="{09D51A1A-5D52-4BBD-AB95-67AC9BC5D448}" sibTransId="{CC9E416F-3FF0-47CF-A219-A4679A38ADFE}"/>
    <dgm:cxn modelId="{9C1F8D6A-6A8F-47D1-A76F-D209945B9467}" type="presParOf" srcId="{53B7076D-6DB7-4272-ABA7-867EFFF64570}" destId="{C6CE65C4-2FCF-4064-AB97-9F7CFD8128DB}" srcOrd="0" destOrd="0" presId="urn:microsoft.com/office/officeart/2005/8/layout/vList6"/>
    <dgm:cxn modelId="{944993B6-234A-4ABB-8DA2-A299F5071EE7}" type="presParOf" srcId="{C6CE65C4-2FCF-4064-AB97-9F7CFD8128DB}" destId="{C54C7616-4AEF-4D6B-A823-4DC0266F2BD2}" srcOrd="0" destOrd="0" presId="urn:microsoft.com/office/officeart/2005/8/layout/vList6"/>
    <dgm:cxn modelId="{6ACEC15A-7047-4D58-9AA7-5C40AF8657B5}" type="presParOf" srcId="{C6CE65C4-2FCF-4064-AB97-9F7CFD8128DB}" destId="{60726EA3-365C-44CF-9581-EF6E65EA48D9}" srcOrd="1" destOrd="0" presId="urn:microsoft.com/office/officeart/2005/8/layout/vList6"/>
    <dgm:cxn modelId="{88CACF81-5EF9-426C-B636-84456E546124}" type="presParOf" srcId="{53B7076D-6DB7-4272-ABA7-867EFFF64570}" destId="{917C1A85-44C4-43B0-ACF8-E85B5DDC66A4}" srcOrd="1" destOrd="0" presId="urn:microsoft.com/office/officeart/2005/8/layout/vList6"/>
    <dgm:cxn modelId="{0158827F-8DD6-416A-9191-17D6E3CB78D8}" type="presParOf" srcId="{53B7076D-6DB7-4272-ABA7-867EFFF64570}" destId="{99F0473B-93F5-4C77-BC61-5556C26A369D}" srcOrd="2" destOrd="0" presId="urn:microsoft.com/office/officeart/2005/8/layout/vList6"/>
    <dgm:cxn modelId="{9E134382-6C57-4297-A735-C3F6F8A33590}" type="presParOf" srcId="{99F0473B-93F5-4C77-BC61-5556C26A369D}" destId="{97A4B29B-2678-4CC2-8E43-CC35439E821C}" srcOrd="0" destOrd="0" presId="urn:microsoft.com/office/officeart/2005/8/layout/vList6"/>
    <dgm:cxn modelId="{C14DB56D-F04F-4B87-8D28-99622FFC9889}" type="presParOf" srcId="{99F0473B-93F5-4C77-BC61-5556C26A369D}" destId="{99FB40E6-B48C-4C3F-B4B7-EECBBA488A8C}" srcOrd="1" destOrd="0" presId="urn:microsoft.com/office/officeart/2005/8/layout/vList6"/>
    <dgm:cxn modelId="{49AA8ED3-D3A9-47F9-BFEC-5CE868005353}" type="presParOf" srcId="{53B7076D-6DB7-4272-ABA7-867EFFF64570}" destId="{56E3E50E-4FC4-45B3-8B7D-2777C38308D9}" srcOrd="3" destOrd="0" presId="urn:microsoft.com/office/officeart/2005/8/layout/vList6"/>
    <dgm:cxn modelId="{01B6BB27-1ED2-4F00-8761-FD33CEE0D2BC}" type="presParOf" srcId="{53B7076D-6DB7-4272-ABA7-867EFFF64570}" destId="{ACF52497-785C-4E1E-A20A-5ADCEB57B16F}" srcOrd="4" destOrd="0" presId="urn:microsoft.com/office/officeart/2005/8/layout/vList6"/>
    <dgm:cxn modelId="{3DC95E43-F475-4841-ACF3-9856B979AE59}" type="presParOf" srcId="{ACF52497-785C-4E1E-A20A-5ADCEB57B16F}" destId="{863EE755-81A1-4C6E-B87E-A2B4C39303C9}" srcOrd="0" destOrd="0" presId="urn:microsoft.com/office/officeart/2005/8/layout/vList6"/>
    <dgm:cxn modelId="{18A07D72-C033-40BD-9C14-34D3ED1D99B9}" type="presParOf" srcId="{ACF52497-785C-4E1E-A20A-5ADCEB57B16F}" destId="{C1D01A88-55CF-42DB-B104-EDD63DCE532B}" srcOrd="1" destOrd="0" presId="urn:microsoft.com/office/officeart/2005/8/layout/vList6"/>
    <dgm:cxn modelId="{D54C40E3-FB25-4087-9FF8-EFA3EA1C2D37}" type="presParOf" srcId="{53B7076D-6DB7-4272-ABA7-867EFFF64570}" destId="{0BCC8E84-B493-483D-B3C6-9698EC67A267}" srcOrd="5" destOrd="0" presId="urn:microsoft.com/office/officeart/2005/8/layout/vList6"/>
    <dgm:cxn modelId="{8B4A77D1-B3DC-4F0D-9F19-1D02A52F52F8}" type="presParOf" srcId="{53B7076D-6DB7-4272-ABA7-867EFFF64570}" destId="{BCCF3EF1-3824-4C14-B00E-1CBF37D866E5}" srcOrd="6" destOrd="0" presId="urn:microsoft.com/office/officeart/2005/8/layout/vList6"/>
    <dgm:cxn modelId="{54F4A8A6-3E68-4DE6-BA53-CC88E452387E}" type="presParOf" srcId="{BCCF3EF1-3824-4C14-B00E-1CBF37D866E5}" destId="{D40CA8C5-97D0-431B-8C7E-34A7A18538A2}" srcOrd="0" destOrd="0" presId="urn:microsoft.com/office/officeart/2005/8/layout/vList6"/>
    <dgm:cxn modelId="{167E1D77-44D2-491A-81F0-4C43526BBC14}" type="presParOf" srcId="{BCCF3EF1-3824-4C14-B00E-1CBF37D866E5}" destId="{ED01BDB7-4606-4C13-A9BB-DC4E4F2CD0D2}" srcOrd="1" destOrd="0" presId="urn:microsoft.com/office/officeart/2005/8/layout/vList6"/>
    <dgm:cxn modelId="{63F41664-C6CD-49A9-AE70-11611470755D}" type="presParOf" srcId="{53B7076D-6DB7-4272-ABA7-867EFFF64570}" destId="{3634A6CF-AA65-4B7E-B95D-17378C66AA4A}" srcOrd="7" destOrd="0" presId="urn:microsoft.com/office/officeart/2005/8/layout/vList6"/>
    <dgm:cxn modelId="{635312E5-BBC2-44DA-8416-C0D9C355EA94}" type="presParOf" srcId="{53B7076D-6DB7-4272-ABA7-867EFFF64570}" destId="{AFAC3EE3-0AEF-4920-9747-39433A0D05A8}" srcOrd="8" destOrd="0" presId="urn:microsoft.com/office/officeart/2005/8/layout/vList6"/>
    <dgm:cxn modelId="{03A5D54E-C51F-40AB-A306-6A2CE5897A01}" type="presParOf" srcId="{AFAC3EE3-0AEF-4920-9747-39433A0D05A8}" destId="{36C998F6-3521-417B-86DB-40F0A4EE0CCD}" srcOrd="0" destOrd="0" presId="urn:microsoft.com/office/officeart/2005/8/layout/vList6"/>
    <dgm:cxn modelId="{E0D7F3D4-D5FA-416B-A5DE-69AC8CB49EEA}" type="presParOf" srcId="{AFAC3EE3-0AEF-4920-9747-39433A0D05A8}" destId="{F12714B8-277D-4C46-A36F-2FD25E9DB55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10CBA-5F0F-4324-BE3F-8D63A7A05919}">
      <dsp:nvSpPr>
        <dsp:cNvPr id="0" name=""/>
        <dsp:cNvSpPr/>
      </dsp:nvSpPr>
      <dsp:spPr>
        <a:xfrm>
          <a:off x="0" y="370886"/>
          <a:ext cx="3416212" cy="85334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b="1" kern="1200" dirty="0" smtClean="0"/>
            <a:t>ZEBRANIA</a:t>
          </a:r>
          <a:endParaRPr lang="pl-PL" sz="3200" b="1" kern="1200" dirty="0"/>
        </a:p>
      </dsp:txBody>
      <dsp:txXfrm>
        <a:off x="24994" y="395880"/>
        <a:ext cx="3366224" cy="803358"/>
      </dsp:txXfrm>
    </dsp:sp>
    <dsp:sp modelId="{0596A49B-E8A6-4676-AA7C-A98F9A34F614}">
      <dsp:nvSpPr>
        <dsp:cNvPr id="0" name=""/>
        <dsp:cNvSpPr/>
      </dsp:nvSpPr>
      <dsp:spPr>
        <a:xfrm>
          <a:off x="341621" y="1224233"/>
          <a:ext cx="343702" cy="1308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08850"/>
              </a:lnTo>
              <a:lnTo>
                <a:pt x="343702" y="130885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D26AF8-15A9-40E9-9206-52B39DB304A6}">
      <dsp:nvSpPr>
        <dsp:cNvPr id="0" name=""/>
        <dsp:cNvSpPr/>
      </dsp:nvSpPr>
      <dsp:spPr>
        <a:xfrm>
          <a:off x="685324" y="1973683"/>
          <a:ext cx="4607263" cy="1118800"/>
        </a:xfrm>
        <a:prstGeom prst="roundRect">
          <a:avLst>
            <a:gd name="adj" fmla="val 10000"/>
          </a:avLst>
        </a:prstGeom>
        <a:solidFill>
          <a:schemeClr val="tx2">
            <a:alpha val="9000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chemeClr val="bg1">
                  <a:lumMod val="95000"/>
                  <a:lumOff val="5000"/>
                </a:schemeClr>
              </a:solidFill>
            </a:rPr>
            <a:t>ZEWNĘTRZNE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solidFill>
                <a:schemeClr val="bg1"/>
              </a:solidFill>
            </a:rPr>
            <a:t>Z innymi firmami, udział specjalistów, krajowe i międzynarodowe</a:t>
          </a:r>
        </a:p>
      </dsp:txBody>
      <dsp:txXfrm>
        <a:off x="718093" y="2006452"/>
        <a:ext cx="4541725" cy="1053262"/>
      </dsp:txXfrm>
    </dsp:sp>
    <dsp:sp modelId="{EDF276BB-A9ED-4BB8-B92A-7842DA64B138}">
      <dsp:nvSpPr>
        <dsp:cNvPr id="0" name=""/>
        <dsp:cNvSpPr/>
      </dsp:nvSpPr>
      <dsp:spPr>
        <a:xfrm>
          <a:off x="341621" y="1224233"/>
          <a:ext cx="342662" cy="26814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81480"/>
              </a:lnTo>
              <a:lnTo>
                <a:pt x="342662" y="268148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6DF30E-98CD-42C2-AE3C-233A6184C405}">
      <dsp:nvSpPr>
        <dsp:cNvPr id="0" name=""/>
        <dsp:cNvSpPr/>
      </dsp:nvSpPr>
      <dsp:spPr>
        <a:xfrm>
          <a:off x="684283" y="3346313"/>
          <a:ext cx="4607263" cy="1118800"/>
        </a:xfrm>
        <a:prstGeom prst="roundRect">
          <a:avLst>
            <a:gd name="adj" fmla="val 10000"/>
          </a:avLst>
        </a:prstGeom>
        <a:solidFill>
          <a:schemeClr val="tx2">
            <a:alpha val="9000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>
              <a:solidFill>
                <a:schemeClr val="bg1"/>
              </a:solidFill>
            </a:rPr>
            <a:t> WEWNĘTRZNE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solidFill>
                <a:schemeClr val="bg1"/>
              </a:solidFill>
            </a:rPr>
            <a:t>Tylko pracownicy firmy, sprawy bieżące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400" b="1" kern="1200" dirty="0" smtClean="0">
              <a:solidFill>
                <a:srgbClr val="FF0000"/>
              </a:solidFill>
            </a:rPr>
            <a:t>OTWARTE   |  ZAMKNIĘTE</a:t>
          </a:r>
          <a:endParaRPr lang="pl-PL" sz="1400" b="1" kern="1200" dirty="0">
            <a:solidFill>
              <a:srgbClr val="FF0000"/>
            </a:solidFill>
          </a:endParaRPr>
        </a:p>
      </dsp:txBody>
      <dsp:txXfrm>
        <a:off x="717052" y="3379082"/>
        <a:ext cx="4541725" cy="1053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26EA3-365C-44CF-9581-EF6E65EA48D9}">
      <dsp:nvSpPr>
        <dsp:cNvPr id="0" name=""/>
        <dsp:cNvSpPr/>
      </dsp:nvSpPr>
      <dsp:spPr>
        <a:xfrm>
          <a:off x="3413179" y="1907"/>
          <a:ext cx="5119768" cy="10327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15-60 min, charakter roboczy, sprawozdania, polecenia, instrukcje dla pracowników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Protokołowane, może być systematyczne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200" b="1" kern="1200" dirty="0">
            <a:solidFill>
              <a:schemeClr val="bg1"/>
            </a:solidFill>
          </a:endParaRPr>
        </a:p>
      </dsp:txBody>
      <dsp:txXfrm>
        <a:off x="3413179" y="131000"/>
        <a:ext cx="4732490" cy="774555"/>
      </dsp:txXfrm>
    </dsp:sp>
    <dsp:sp modelId="{C54C7616-4AEF-4D6B-A823-4DC0266F2BD2}">
      <dsp:nvSpPr>
        <dsp:cNvPr id="0" name=""/>
        <dsp:cNvSpPr/>
      </dsp:nvSpPr>
      <dsp:spPr>
        <a:xfrm>
          <a:off x="0" y="1907"/>
          <a:ext cx="3413179" cy="1032741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b="1" kern="1200" dirty="0" smtClean="0">
              <a:solidFill>
                <a:schemeClr val="accent2"/>
              </a:solidFill>
            </a:rPr>
            <a:t>odprawa</a:t>
          </a:r>
          <a:endParaRPr lang="pl-PL" sz="3300" b="1" kern="1200" dirty="0">
            <a:solidFill>
              <a:schemeClr val="accent2"/>
            </a:solidFill>
          </a:endParaRPr>
        </a:p>
      </dsp:txBody>
      <dsp:txXfrm>
        <a:off x="50414" y="52321"/>
        <a:ext cx="3312351" cy="931913"/>
      </dsp:txXfrm>
    </dsp:sp>
    <dsp:sp modelId="{99FB40E6-B48C-4C3F-B4B7-EECBBA488A8C}">
      <dsp:nvSpPr>
        <dsp:cNvPr id="0" name=""/>
        <dsp:cNvSpPr/>
      </dsp:nvSpPr>
      <dsp:spPr>
        <a:xfrm>
          <a:off x="3413179" y="1137923"/>
          <a:ext cx="5119768" cy="10327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 zabranie działu firmy, problemy rozwiązania, wdrożenie nowych produktów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Do 60 min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200" b="1" kern="1200" dirty="0">
            <a:solidFill>
              <a:schemeClr val="bg1"/>
            </a:solidFill>
          </a:endParaRPr>
        </a:p>
      </dsp:txBody>
      <dsp:txXfrm>
        <a:off x="3413179" y="1267016"/>
        <a:ext cx="4732490" cy="774555"/>
      </dsp:txXfrm>
    </dsp:sp>
    <dsp:sp modelId="{97A4B29B-2678-4CC2-8E43-CC35439E821C}">
      <dsp:nvSpPr>
        <dsp:cNvPr id="0" name=""/>
        <dsp:cNvSpPr/>
      </dsp:nvSpPr>
      <dsp:spPr>
        <a:xfrm>
          <a:off x="0" y="1137923"/>
          <a:ext cx="3413179" cy="1032741"/>
        </a:xfrm>
        <a:prstGeom prst="roundRect">
          <a:avLst/>
        </a:prstGeom>
        <a:solidFill>
          <a:schemeClr val="tx1">
            <a:lumMod val="65000"/>
          </a:schemeClr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b="1" kern="1200" dirty="0" smtClean="0">
              <a:solidFill>
                <a:schemeClr val="accent2"/>
              </a:solidFill>
            </a:rPr>
            <a:t>narada</a:t>
          </a:r>
          <a:endParaRPr lang="pl-PL" sz="3300" b="1" kern="1200" dirty="0">
            <a:solidFill>
              <a:schemeClr val="accent2"/>
            </a:solidFill>
          </a:endParaRPr>
        </a:p>
      </dsp:txBody>
      <dsp:txXfrm>
        <a:off x="50414" y="1188337"/>
        <a:ext cx="3312351" cy="931913"/>
      </dsp:txXfrm>
    </dsp:sp>
    <dsp:sp modelId="{C1D01A88-55CF-42DB-B104-EDD63DCE532B}">
      <dsp:nvSpPr>
        <dsp:cNvPr id="0" name=""/>
        <dsp:cNvSpPr/>
      </dsp:nvSpPr>
      <dsp:spPr>
        <a:xfrm>
          <a:off x="3413179" y="2273939"/>
          <a:ext cx="5119768" cy="10327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 sformalizowane, zaplanowane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Kilka godzin, protokołowane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Zatwierdzanie sprawozdań podjęcie uchwał.</a:t>
          </a:r>
          <a:endParaRPr lang="pl-PL" sz="1200" b="1" kern="1200" dirty="0">
            <a:solidFill>
              <a:schemeClr val="bg1"/>
            </a:solidFill>
          </a:endParaRPr>
        </a:p>
      </dsp:txBody>
      <dsp:txXfrm>
        <a:off x="3413179" y="2403032"/>
        <a:ext cx="4732490" cy="774555"/>
      </dsp:txXfrm>
    </dsp:sp>
    <dsp:sp modelId="{863EE755-81A1-4C6E-B87E-A2B4C39303C9}">
      <dsp:nvSpPr>
        <dsp:cNvPr id="0" name=""/>
        <dsp:cNvSpPr/>
      </dsp:nvSpPr>
      <dsp:spPr>
        <a:xfrm>
          <a:off x="3020" y="2298404"/>
          <a:ext cx="3413179" cy="1032741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b="1" kern="1200" dirty="0" smtClean="0">
              <a:solidFill>
                <a:schemeClr val="accent2"/>
              </a:solidFill>
            </a:rPr>
            <a:t>posiedzenie</a:t>
          </a:r>
          <a:endParaRPr lang="pl-PL" sz="3300" b="1" kern="1200" dirty="0">
            <a:solidFill>
              <a:schemeClr val="accent2"/>
            </a:solidFill>
          </a:endParaRPr>
        </a:p>
      </dsp:txBody>
      <dsp:txXfrm>
        <a:off x="53434" y="2348818"/>
        <a:ext cx="3312351" cy="931913"/>
      </dsp:txXfrm>
    </dsp:sp>
    <dsp:sp modelId="{ED01BDB7-4606-4C13-A9BB-DC4E4F2CD0D2}">
      <dsp:nvSpPr>
        <dsp:cNvPr id="0" name=""/>
        <dsp:cNvSpPr/>
      </dsp:nvSpPr>
      <dsp:spPr>
        <a:xfrm>
          <a:off x="3413179" y="3409955"/>
          <a:ext cx="5119768" cy="10327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Szkolenie, zapoznanie z problemami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Dyskusja uczestników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Przedstawienie nowych metod, kilka godzin, dni.</a:t>
          </a:r>
          <a:endParaRPr lang="pl-PL" sz="1200" b="1" kern="1200" dirty="0">
            <a:solidFill>
              <a:schemeClr val="bg1"/>
            </a:solidFill>
          </a:endParaRPr>
        </a:p>
      </dsp:txBody>
      <dsp:txXfrm>
        <a:off x="3413179" y="3539048"/>
        <a:ext cx="4732490" cy="774555"/>
      </dsp:txXfrm>
    </dsp:sp>
    <dsp:sp modelId="{D40CA8C5-97D0-431B-8C7E-34A7A18538A2}">
      <dsp:nvSpPr>
        <dsp:cNvPr id="0" name=""/>
        <dsp:cNvSpPr/>
      </dsp:nvSpPr>
      <dsp:spPr>
        <a:xfrm>
          <a:off x="0" y="3409955"/>
          <a:ext cx="3413179" cy="1032741"/>
        </a:xfrm>
        <a:prstGeom prst="roundRect">
          <a:avLst/>
        </a:prstGeom>
        <a:solidFill>
          <a:schemeClr val="tx1">
            <a:lumMod val="65000"/>
          </a:schemeClr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b="1" kern="1200" dirty="0" smtClean="0">
              <a:solidFill>
                <a:schemeClr val="accent2"/>
              </a:solidFill>
            </a:rPr>
            <a:t>seminarium</a:t>
          </a:r>
          <a:endParaRPr lang="pl-PL" sz="3300" b="1" kern="1200" dirty="0">
            <a:solidFill>
              <a:schemeClr val="accent2"/>
            </a:solidFill>
          </a:endParaRPr>
        </a:p>
      </dsp:txBody>
      <dsp:txXfrm>
        <a:off x="50414" y="3460369"/>
        <a:ext cx="3312351" cy="931913"/>
      </dsp:txXfrm>
    </dsp:sp>
    <dsp:sp modelId="{F12714B8-277D-4C46-A36F-2FD25E9DB552}">
      <dsp:nvSpPr>
        <dsp:cNvPr id="0" name=""/>
        <dsp:cNvSpPr/>
      </dsp:nvSpPr>
      <dsp:spPr>
        <a:xfrm>
          <a:off x="3413179" y="4545970"/>
          <a:ext cx="5119768" cy="10327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Spotkanie przedstawicieli kilku dziedzin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Spotkanie tematyczne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Kilkudniowe, krajowe, międzynarodowe</a:t>
          </a:r>
          <a:r>
            <a:rPr lang="pl-PL" sz="1200" kern="1200" dirty="0" smtClean="0"/>
            <a:t>.</a:t>
          </a:r>
          <a:endParaRPr lang="pl-PL" sz="1200" kern="1200" dirty="0"/>
        </a:p>
      </dsp:txBody>
      <dsp:txXfrm>
        <a:off x="3413179" y="4675063"/>
        <a:ext cx="4732490" cy="774555"/>
      </dsp:txXfrm>
    </dsp:sp>
    <dsp:sp modelId="{36C998F6-3521-417B-86DB-40F0A4EE0CCD}">
      <dsp:nvSpPr>
        <dsp:cNvPr id="0" name=""/>
        <dsp:cNvSpPr/>
      </dsp:nvSpPr>
      <dsp:spPr>
        <a:xfrm>
          <a:off x="0" y="4545970"/>
          <a:ext cx="3413179" cy="1032741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300" b="1" kern="1200" dirty="0" smtClean="0">
              <a:solidFill>
                <a:schemeClr val="accent2"/>
              </a:solidFill>
            </a:rPr>
            <a:t>konferencja</a:t>
          </a:r>
          <a:endParaRPr lang="pl-PL" sz="3300" b="1" kern="1200" dirty="0">
            <a:solidFill>
              <a:schemeClr val="accent2"/>
            </a:solidFill>
          </a:endParaRPr>
        </a:p>
      </dsp:txBody>
      <dsp:txXfrm>
        <a:off x="50414" y="4596384"/>
        <a:ext cx="3312351" cy="9319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26EA3-365C-44CF-9581-EF6E65EA48D9}">
      <dsp:nvSpPr>
        <dsp:cNvPr id="0" name=""/>
        <dsp:cNvSpPr/>
      </dsp:nvSpPr>
      <dsp:spPr>
        <a:xfrm>
          <a:off x="3413179" y="1907"/>
          <a:ext cx="5119768" cy="10327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Spotkanie naukowców, specjalistów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Kilka dni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Szczegółowo zaplanowane</a:t>
          </a:r>
          <a:endParaRPr lang="pl-PL" sz="1200" b="1" kern="1200" dirty="0">
            <a:solidFill>
              <a:schemeClr val="bg1"/>
            </a:solidFill>
          </a:endParaRPr>
        </a:p>
      </dsp:txBody>
      <dsp:txXfrm>
        <a:off x="3413179" y="131000"/>
        <a:ext cx="4732490" cy="774555"/>
      </dsp:txXfrm>
    </dsp:sp>
    <dsp:sp modelId="{C54C7616-4AEF-4D6B-A823-4DC0266F2BD2}">
      <dsp:nvSpPr>
        <dsp:cNvPr id="0" name=""/>
        <dsp:cNvSpPr/>
      </dsp:nvSpPr>
      <dsp:spPr>
        <a:xfrm>
          <a:off x="0" y="1907"/>
          <a:ext cx="3413179" cy="1032741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>
              <a:solidFill>
                <a:schemeClr val="accent2"/>
              </a:solidFill>
            </a:rPr>
            <a:t>kongres</a:t>
          </a:r>
          <a:endParaRPr lang="pl-PL" sz="2800" b="1" kern="1200" dirty="0">
            <a:solidFill>
              <a:schemeClr val="accent2"/>
            </a:solidFill>
          </a:endParaRPr>
        </a:p>
      </dsp:txBody>
      <dsp:txXfrm>
        <a:off x="50414" y="52321"/>
        <a:ext cx="3312351" cy="931913"/>
      </dsp:txXfrm>
    </dsp:sp>
    <dsp:sp modelId="{99FB40E6-B48C-4C3F-B4B7-EECBBA488A8C}">
      <dsp:nvSpPr>
        <dsp:cNvPr id="0" name=""/>
        <dsp:cNvSpPr/>
      </dsp:nvSpPr>
      <dsp:spPr>
        <a:xfrm>
          <a:off x="3413179" y="1137923"/>
          <a:ext cx="5119768" cy="10327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Spotkanie przedstawicieli organizacji lub środowiska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Osób związanych wspomnieniami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Organizowany rzadko raz na kilka lat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200" b="1" kern="1200" dirty="0">
            <a:solidFill>
              <a:schemeClr val="bg1"/>
            </a:solidFill>
          </a:endParaRPr>
        </a:p>
      </dsp:txBody>
      <dsp:txXfrm>
        <a:off x="3413179" y="1267016"/>
        <a:ext cx="4732490" cy="774555"/>
      </dsp:txXfrm>
    </dsp:sp>
    <dsp:sp modelId="{97A4B29B-2678-4CC2-8E43-CC35439E821C}">
      <dsp:nvSpPr>
        <dsp:cNvPr id="0" name=""/>
        <dsp:cNvSpPr/>
      </dsp:nvSpPr>
      <dsp:spPr>
        <a:xfrm>
          <a:off x="0" y="1137923"/>
          <a:ext cx="3413179" cy="1032741"/>
        </a:xfrm>
        <a:prstGeom prst="roundRect">
          <a:avLst/>
        </a:prstGeom>
        <a:solidFill>
          <a:schemeClr val="tx1">
            <a:lumMod val="65000"/>
          </a:schemeClr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>
              <a:solidFill>
                <a:schemeClr val="accent2"/>
              </a:solidFill>
            </a:rPr>
            <a:t>zjazd</a:t>
          </a:r>
          <a:endParaRPr lang="pl-PL" sz="2800" b="1" kern="1200" dirty="0">
            <a:solidFill>
              <a:schemeClr val="accent2"/>
            </a:solidFill>
          </a:endParaRPr>
        </a:p>
      </dsp:txBody>
      <dsp:txXfrm>
        <a:off x="50414" y="1188337"/>
        <a:ext cx="3312351" cy="931913"/>
      </dsp:txXfrm>
    </dsp:sp>
    <dsp:sp modelId="{C1D01A88-55CF-42DB-B104-EDD63DCE532B}">
      <dsp:nvSpPr>
        <dsp:cNvPr id="0" name=""/>
        <dsp:cNvSpPr/>
      </dsp:nvSpPr>
      <dsp:spPr>
        <a:xfrm>
          <a:off x="3413179" y="2273939"/>
          <a:ext cx="5119768" cy="10327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Zebranie reprezentantów określonej dziedziny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Wymiana poglądów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Kilka godzin lub dni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l-PL" sz="1200" b="1" kern="1200" dirty="0">
            <a:solidFill>
              <a:schemeClr val="bg1"/>
            </a:solidFill>
          </a:endParaRPr>
        </a:p>
      </dsp:txBody>
      <dsp:txXfrm>
        <a:off x="3413179" y="2403032"/>
        <a:ext cx="4732490" cy="774555"/>
      </dsp:txXfrm>
    </dsp:sp>
    <dsp:sp modelId="{863EE755-81A1-4C6E-B87E-A2B4C39303C9}">
      <dsp:nvSpPr>
        <dsp:cNvPr id="0" name=""/>
        <dsp:cNvSpPr/>
      </dsp:nvSpPr>
      <dsp:spPr>
        <a:xfrm>
          <a:off x="3020" y="2298404"/>
          <a:ext cx="3413179" cy="1032741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>
              <a:solidFill>
                <a:schemeClr val="accent2"/>
              </a:solidFill>
            </a:rPr>
            <a:t>sympozjum</a:t>
          </a:r>
          <a:endParaRPr lang="pl-PL" sz="2800" b="1" kern="1200" dirty="0">
            <a:solidFill>
              <a:schemeClr val="accent2"/>
            </a:solidFill>
          </a:endParaRPr>
        </a:p>
      </dsp:txBody>
      <dsp:txXfrm>
        <a:off x="53434" y="2348818"/>
        <a:ext cx="3312351" cy="931913"/>
      </dsp:txXfrm>
    </dsp:sp>
    <dsp:sp modelId="{ED01BDB7-4606-4C13-A9BB-DC4E4F2CD0D2}">
      <dsp:nvSpPr>
        <dsp:cNvPr id="0" name=""/>
        <dsp:cNvSpPr/>
      </dsp:nvSpPr>
      <dsp:spPr>
        <a:xfrm>
          <a:off x="3413179" y="3409955"/>
          <a:ext cx="5119768" cy="10327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Spotkanie organu samorządowego np. rada miasta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Zaplanowane i protokołowane</a:t>
          </a:r>
          <a:endParaRPr lang="pl-PL" sz="1200" b="1" kern="1200" dirty="0">
            <a:solidFill>
              <a:schemeClr val="bg1"/>
            </a:solidFill>
          </a:endParaRPr>
        </a:p>
      </dsp:txBody>
      <dsp:txXfrm>
        <a:off x="3413179" y="3539048"/>
        <a:ext cx="4732490" cy="774555"/>
      </dsp:txXfrm>
    </dsp:sp>
    <dsp:sp modelId="{D40CA8C5-97D0-431B-8C7E-34A7A18538A2}">
      <dsp:nvSpPr>
        <dsp:cNvPr id="0" name=""/>
        <dsp:cNvSpPr/>
      </dsp:nvSpPr>
      <dsp:spPr>
        <a:xfrm>
          <a:off x="0" y="3409955"/>
          <a:ext cx="3413179" cy="1032741"/>
        </a:xfrm>
        <a:prstGeom prst="roundRect">
          <a:avLst/>
        </a:prstGeom>
        <a:solidFill>
          <a:schemeClr val="tx1">
            <a:lumMod val="65000"/>
          </a:schemeClr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>
              <a:solidFill>
                <a:schemeClr val="accent2"/>
              </a:solidFill>
            </a:rPr>
            <a:t>sesja</a:t>
          </a:r>
          <a:endParaRPr lang="pl-PL" sz="2800" b="1" kern="1200" dirty="0">
            <a:solidFill>
              <a:schemeClr val="accent2"/>
            </a:solidFill>
          </a:endParaRPr>
        </a:p>
      </dsp:txBody>
      <dsp:txXfrm>
        <a:off x="50414" y="3460369"/>
        <a:ext cx="3312351" cy="931913"/>
      </dsp:txXfrm>
    </dsp:sp>
    <dsp:sp modelId="{F12714B8-277D-4C46-A36F-2FD25E9DB552}">
      <dsp:nvSpPr>
        <dsp:cNvPr id="0" name=""/>
        <dsp:cNvSpPr/>
      </dsp:nvSpPr>
      <dsp:spPr>
        <a:xfrm>
          <a:off x="3413179" y="4545970"/>
          <a:ext cx="5119768" cy="10327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Zebranie współwłaścicieli spółki, kluczowych sprawy, 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regulowane przez przepisy prawa, </a:t>
          </a:r>
          <a:endParaRPr lang="pl-PL" sz="1200" b="1" kern="1200" dirty="0">
            <a:solidFill>
              <a:schemeClr val="bg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200" b="1" kern="1200" dirty="0" smtClean="0">
              <a:solidFill>
                <a:schemeClr val="bg1"/>
              </a:solidFill>
            </a:rPr>
            <a:t>Sprawozdania, uchwały, protokołowane.</a:t>
          </a:r>
          <a:endParaRPr lang="pl-PL" sz="1200" b="1" kern="1200" dirty="0">
            <a:solidFill>
              <a:schemeClr val="bg1"/>
            </a:solidFill>
          </a:endParaRPr>
        </a:p>
      </dsp:txBody>
      <dsp:txXfrm>
        <a:off x="3413179" y="4675063"/>
        <a:ext cx="4732490" cy="774555"/>
      </dsp:txXfrm>
    </dsp:sp>
    <dsp:sp modelId="{36C998F6-3521-417B-86DB-40F0A4EE0CCD}">
      <dsp:nvSpPr>
        <dsp:cNvPr id="0" name=""/>
        <dsp:cNvSpPr/>
      </dsp:nvSpPr>
      <dsp:spPr>
        <a:xfrm>
          <a:off x="0" y="4545970"/>
          <a:ext cx="3413179" cy="1032741"/>
        </a:xfrm>
        <a:prstGeom prst="round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800" b="1" kern="1200" dirty="0" smtClean="0">
              <a:solidFill>
                <a:schemeClr val="accent2"/>
              </a:solidFill>
            </a:rPr>
            <a:t>zgromadzenie</a:t>
          </a:r>
          <a:endParaRPr lang="pl-PL" sz="2800" b="1" kern="1200" dirty="0">
            <a:solidFill>
              <a:schemeClr val="accent2"/>
            </a:solidFill>
          </a:endParaRPr>
        </a:p>
      </dsp:txBody>
      <dsp:txXfrm>
        <a:off x="50414" y="4596384"/>
        <a:ext cx="3312351" cy="931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34006-EB8C-4578-AA23-F35A2B1DBA1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76426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86CCB-30C9-4720-B57A-CE74F36FB36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7936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B6226-7F4F-4916-B524-D4D4D59BA39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318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D5DC0-E86D-4469-98C7-41B89E76CD4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3203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29D94-3871-4574-9798-1029CEA903F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4309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01069-587D-4C97-BD3C-9A3721B0C3E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55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7D76D-A372-4312-A34F-FB29FAC4D59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1042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42FA1-284F-400C-927E-B23FD2B1F8D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15031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41120F-25D2-4CC0-961A-0A2F247631C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2676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CE0DE-AC64-46B2-BE66-B05BBF7FE84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05170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E8086-9460-49D7-9DDF-34983C8F357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29604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000066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22716F5B-2C8C-4900-BEFD-3F160496560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762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89535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31445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7335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1907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6479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051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56235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358775" y="1160463"/>
            <a:ext cx="7597775" cy="750887"/>
          </a:xfrm>
        </p:spPr>
        <p:txBody>
          <a:bodyPr/>
          <a:lstStyle/>
          <a:p>
            <a:pPr>
              <a:defRPr/>
            </a:pP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Pracownia techniki biurowej</a:t>
            </a:r>
            <a:endParaRPr lang="en-US" sz="32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1" name="Picture 2" descr="http://www.pwsbcapital.com/pwsbdatabase/pwsbdatabase_files/pwsbdatabase%20-%20bann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492375"/>
            <a:ext cx="7620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62446" y="5121188"/>
            <a:ext cx="8338045" cy="1368152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pl-PL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Organizacja spotkań służbowych</a:t>
            </a:r>
            <a:endParaRPr lang="pl-PL" sz="3200" b="1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</a:p>
          <a:p>
            <a:pPr>
              <a:defRPr/>
            </a:pPr>
            <a:r>
              <a:rPr lang="pl-PL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20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538" y="2492375"/>
            <a:ext cx="34417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97614" y="2671604"/>
            <a:ext cx="6732748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44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4</a:t>
            </a:r>
            <a:r>
              <a:rPr lang="pl-PL" sz="44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. Lista gości</a:t>
            </a:r>
            <a:endParaRPr lang="pl-PL" sz="44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2" name="Strzałka w dół 1"/>
          <p:cNvSpPr/>
          <p:nvPr/>
        </p:nvSpPr>
        <p:spPr>
          <a:xfrm>
            <a:off x="1538288" y="4040188"/>
            <a:ext cx="431800" cy="223202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1268" name="pole tekstowe 2"/>
          <p:cNvSpPr txBox="1">
            <a:spLocks noChangeArrowheads="1"/>
          </p:cNvSpPr>
          <p:nvPr/>
        </p:nvSpPr>
        <p:spPr bwMode="auto">
          <a:xfrm>
            <a:off x="3492500" y="4184650"/>
            <a:ext cx="3851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l-PL"/>
              <a:t>Liczba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Dane kontaktowe do potwierdzenia obecności</a:t>
            </a: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79413"/>
            <a:ext cx="304800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97614" y="2671604"/>
            <a:ext cx="793888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44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5. Informacje o gościach</a:t>
            </a:r>
            <a:endParaRPr lang="pl-PL" sz="44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2" name="Strzałka w dół 1"/>
          <p:cNvSpPr/>
          <p:nvPr/>
        </p:nvSpPr>
        <p:spPr>
          <a:xfrm>
            <a:off x="1538288" y="4040188"/>
            <a:ext cx="431800" cy="223202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2292" name="pole tekstowe 2"/>
          <p:cNvSpPr txBox="1">
            <a:spLocks noChangeArrowheads="1"/>
          </p:cNvSpPr>
          <p:nvPr/>
        </p:nvSpPr>
        <p:spPr bwMode="auto">
          <a:xfrm>
            <a:off x="3492500" y="4184650"/>
            <a:ext cx="3851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l-PL" dirty="0"/>
              <a:t>Zajmowane stanowisko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Upodobania</a:t>
            </a:r>
            <a:endParaRPr lang="pl-PL" dirty="0"/>
          </a:p>
          <a:p>
            <a:pPr eaLnBrk="1" hangingPunct="1">
              <a:buFont typeface="Arial" charset="0"/>
              <a:buChar char="•"/>
            </a:pPr>
            <a:r>
              <a:rPr lang="pl-PL" dirty="0"/>
              <a:t>Preferencje żywieniowe</a:t>
            </a:r>
          </a:p>
        </p:txBody>
      </p:sp>
      <p:pic>
        <p:nvPicPr>
          <p:cNvPr id="12293" name="Picture 4" descr="Farmer's Salad Recipe | Dr. Oet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3416300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320675"/>
            <a:ext cx="3084512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rostokąt 8"/>
          <p:cNvSpPr/>
          <p:nvPr/>
        </p:nvSpPr>
        <p:spPr>
          <a:xfrm>
            <a:off x="3815916" y="528753"/>
            <a:ext cx="1116124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96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?</a:t>
            </a:r>
            <a:endParaRPr lang="pl-PL" sz="96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97614" y="2671604"/>
            <a:ext cx="793888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44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6</a:t>
            </a:r>
            <a:r>
              <a:rPr lang="pl-PL" sz="44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. Budżet</a:t>
            </a:r>
            <a:endParaRPr lang="pl-PL" sz="44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2" name="Strzałka w dół 1"/>
          <p:cNvSpPr/>
          <p:nvPr/>
        </p:nvSpPr>
        <p:spPr>
          <a:xfrm>
            <a:off x="1538288" y="4040188"/>
            <a:ext cx="431800" cy="223202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3316" name="pole tekstowe 2"/>
          <p:cNvSpPr txBox="1">
            <a:spLocks noChangeArrowheads="1"/>
          </p:cNvSpPr>
          <p:nvPr/>
        </p:nvSpPr>
        <p:spPr bwMode="auto">
          <a:xfrm>
            <a:off x="3505200" y="4040188"/>
            <a:ext cx="38512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l-PL"/>
              <a:t>Koszty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Szacunek funduszy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Optymalizacja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negocjacje</a:t>
            </a: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333375"/>
            <a:ext cx="3168650" cy="21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97614" y="2671604"/>
            <a:ext cx="793888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44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7. miejsce</a:t>
            </a:r>
            <a:endParaRPr lang="pl-PL" sz="44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2" name="Strzałka w dół 1"/>
          <p:cNvSpPr/>
          <p:nvPr/>
        </p:nvSpPr>
        <p:spPr>
          <a:xfrm>
            <a:off x="1538288" y="4040188"/>
            <a:ext cx="431800" cy="223202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692150"/>
            <a:ext cx="270033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" descr="HOTEL PRESIDENTE (Benidorm, Hiszpania) - opinie o hotel oraz porównanie cen  - Tripadvi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695325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Zagospodarowanie i urządzenie ogrodu małego i dużego - sprawdzone pomysły i  rozwiązan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695325"/>
            <a:ext cx="2697162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8" descr="Motel Knajpa Sorba Skwierzyna - kontakt, telefon, ceny, opinie. - Mete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2673350"/>
            <a:ext cx="27178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4727575"/>
            <a:ext cx="27178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5" name="pole tekstowe 10"/>
          <p:cNvSpPr txBox="1">
            <a:spLocks noChangeArrowheads="1"/>
          </p:cNvSpPr>
          <p:nvPr/>
        </p:nvSpPr>
        <p:spPr bwMode="auto">
          <a:xfrm>
            <a:off x="2555875" y="3860800"/>
            <a:ext cx="31686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l-PL"/>
              <a:t>Cena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Wielkość sali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Menu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Wyposażenie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Parking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Klimatyzacja</a:t>
            </a:r>
          </a:p>
          <a:p>
            <a:pPr eaLnBrk="1" hangingPunct="1">
              <a:buFont typeface="Arial" charset="0"/>
              <a:buChar char="•"/>
            </a:pP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97614" y="2671604"/>
            <a:ext cx="793888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44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8</a:t>
            </a:r>
            <a:r>
              <a:rPr lang="pl-PL" sz="4400" b="1" spc="1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. Rezerwacja</a:t>
            </a:r>
            <a:endParaRPr lang="pl-PL" sz="44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2" name="Strzałka w dół 1"/>
          <p:cNvSpPr/>
          <p:nvPr/>
        </p:nvSpPr>
        <p:spPr>
          <a:xfrm>
            <a:off x="1538288" y="4040188"/>
            <a:ext cx="431800" cy="223202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3316" name="pole tekstowe 2"/>
          <p:cNvSpPr txBox="1">
            <a:spLocks noChangeArrowheads="1"/>
          </p:cNvSpPr>
          <p:nvPr/>
        </p:nvSpPr>
        <p:spPr bwMode="auto">
          <a:xfrm>
            <a:off x="2627784" y="4040187"/>
            <a:ext cx="53512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l-PL" dirty="0" smtClean="0"/>
              <a:t>Termin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Rezerwacja (2 miesiące wcześniej)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Potwierdzenie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Wpłata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Miejsce imprezy / noclegi</a:t>
            </a:r>
            <a:endParaRPr lang="pl-PL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2656"/>
            <a:ext cx="2916324" cy="203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66" y="332656"/>
            <a:ext cx="2776302" cy="203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08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79612" y="3270747"/>
            <a:ext cx="793888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44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9</a:t>
            </a:r>
            <a:r>
              <a:rPr lang="pl-PL" sz="4400" b="1" spc="1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. Przydział zadań</a:t>
            </a:r>
            <a:endParaRPr lang="pl-PL" sz="44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2" name="Strzałka w dół 1"/>
          <p:cNvSpPr/>
          <p:nvPr/>
        </p:nvSpPr>
        <p:spPr>
          <a:xfrm>
            <a:off x="1538288" y="4040188"/>
            <a:ext cx="431800" cy="223202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3316" name="pole tekstowe 2"/>
          <p:cNvSpPr txBox="1">
            <a:spLocks noChangeArrowheads="1"/>
          </p:cNvSpPr>
          <p:nvPr/>
        </p:nvSpPr>
        <p:spPr bwMode="auto">
          <a:xfrm>
            <a:off x="2628887" y="4113076"/>
            <a:ext cx="53512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l-PL" dirty="0" smtClean="0"/>
              <a:t>Prowadzący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Powitanie gości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err="1" smtClean="0"/>
              <a:t>Catrering</a:t>
            </a:r>
            <a:endParaRPr lang="pl-PL" dirty="0" smtClean="0"/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Zakwaterowanie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transport</a:t>
            </a:r>
            <a:endParaRPr lang="pl-PL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836712"/>
            <a:ext cx="3537109" cy="214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84" y="764704"/>
            <a:ext cx="1824161" cy="1213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916" y="2132856"/>
            <a:ext cx="1810529" cy="12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trzałka w dół 9"/>
          <p:cNvSpPr/>
          <p:nvPr/>
        </p:nvSpPr>
        <p:spPr>
          <a:xfrm rot="16200000">
            <a:off x="5404131" y="1093703"/>
            <a:ext cx="802014" cy="1512169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916" y="3501008"/>
            <a:ext cx="1818977" cy="121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284" y="4869160"/>
            <a:ext cx="1820488" cy="121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03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827584" y="3021632"/>
            <a:ext cx="831641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4400" b="1" spc="1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10. Harmonogram spotkania</a:t>
            </a:r>
            <a:endParaRPr lang="pl-PL" sz="44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2" name="Strzałka w dół 1"/>
          <p:cNvSpPr/>
          <p:nvPr/>
        </p:nvSpPr>
        <p:spPr>
          <a:xfrm>
            <a:off x="1538288" y="4040188"/>
            <a:ext cx="431800" cy="223202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3316" name="pole tekstowe 2"/>
          <p:cNvSpPr txBox="1">
            <a:spLocks noChangeArrowheads="1"/>
          </p:cNvSpPr>
          <p:nvPr/>
        </p:nvSpPr>
        <p:spPr bwMode="auto">
          <a:xfrm>
            <a:off x="2628887" y="4113076"/>
            <a:ext cx="53512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l-PL" dirty="0" smtClean="0"/>
              <a:t>Scenariusz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Godziny rozpoczęcia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Przerwy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Punkty programy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zakończenie</a:t>
            </a:r>
            <a:endParaRPr lang="pl-PL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3275856" cy="218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42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97614" y="2671604"/>
            <a:ext cx="793888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4400" b="1" spc="1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11. Zaproszenia</a:t>
            </a:r>
            <a:endParaRPr lang="pl-PL" sz="44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2" name="Strzałka w dół 1"/>
          <p:cNvSpPr/>
          <p:nvPr/>
        </p:nvSpPr>
        <p:spPr>
          <a:xfrm>
            <a:off x="1538288" y="4040188"/>
            <a:ext cx="431800" cy="223202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3316" name="pole tekstowe 2"/>
          <p:cNvSpPr txBox="1">
            <a:spLocks noChangeArrowheads="1"/>
          </p:cNvSpPr>
          <p:nvPr/>
        </p:nvSpPr>
        <p:spPr bwMode="auto">
          <a:xfrm>
            <a:off x="3505200" y="4040188"/>
            <a:ext cx="499123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l-PL" dirty="0" smtClean="0"/>
              <a:t>Projekt zaproszenia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Pisemne / telefoniczne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Minimum 2 tygodnie wcześniej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Potwierdzenie przybycia</a:t>
            </a:r>
            <a:endParaRPr lang="pl-PL" dirty="0"/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224644"/>
            <a:ext cx="3528392" cy="2355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8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202290" y="3021632"/>
            <a:ext cx="793888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4400" b="1" spc="1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12. Materiały dla gości</a:t>
            </a:r>
            <a:endParaRPr lang="pl-PL" sz="44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2" name="Strzałka w dół 1"/>
          <p:cNvSpPr/>
          <p:nvPr/>
        </p:nvSpPr>
        <p:spPr>
          <a:xfrm>
            <a:off x="1538288" y="4040188"/>
            <a:ext cx="431800" cy="223202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3316" name="pole tekstowe 2"/>
          <p:cNvSpPr txBox="1">
            <a:spLocks noChangeArrowheads="1"/>
          </p:cNvSpPr>
          <p:nvPr/>
        </p:nvSpPr>
        <p:spPr bwMode="auto">
          <a:xfrm>
            <a:off x="2628887" y="4113076"/>
            <a:ext cx="535127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l-PL" dirty="0" smtClean="0"/>
              <a:t>Scenariusz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Tematy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Katalog informacyjny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Prospekty wystawców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Mapa obiektu / miasta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Podarunki na zakończenie</a:t>
            </a:r>
            <a:endParaRPr lang="pl-PL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7" y="250840"/>
            <a:ext cx="3766237" cy="248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85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202290" y="3021632"/>
            <a:ext cx="793888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4400" b="1" spc="1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12. Podziękowanie</a:t>
            </a:r>
            <a:endParaRPr lang="pl-PL" sz="44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13316" name="pole tekstowe 2"/>
          <p:cNvSpPr txBox="1">
            <a:spLocks noChangeArrowheads="1"/>
          </p:cNvSpPr>
          <p:nvPr/>
        </p:nvSpPr>
        <p:spPr bwMode="auto">
          <a:xfrm>
            <a:off x="2496093" y="4401108"/>
            <a:ext cx="53512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l-PL" dirty="0" smtClean="0"/>
              <a:t>Pisemne 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Ustne</a:t>
            </a:r>
          </a:p>
          <a:p>
            <a:pPr eaLnBrk="1" hangingPunct="1">
              <a:buFont typeface="Arial" charset="0"/>
              <a:buChar char="•"/>
            </a:pPr>
            <a:r>
              <a:rPr lang="pl-PL" dirty="0" smtClean="0"/>
              <a:t>Rozmowa </a:t>
            </a:r>
            <a:r>
              <a:rPr lang="pl-PL" dirty="0" err="1" smtClean="0"/>
              <a:t>tefoniczne</a:t>
            </a:r>
            <a:endParaRPr lang="pl-PL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318396"/>
            <a:ext cx="1800200" cy="2625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85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79512" y="836613"/>
          <a:ext cx="529258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4184650"/>
            <a:ext cx="2716213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2384425"/>
            <a:ext cx="2716213" cy="152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60648"/>
            <a:ext cx="58293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/>
          <p:nvPr/>
        </p:nvSpPr>
        <p:spPr>
          <a:xfrm>
            <a:off x="287524" y="4725144"/>
            <a:ext cx="8496944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4400" b="1" spc="1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 No i po imprezie – uff.</a:t>
            </a:r>
          </a:p>
          <a:p>
            <a:pPr lvl="1">
              <a:defRPr/>
            </a:pPr>
            <a:r>
              <a:rPr lang="pl-PL" sz="4400" b="1" spc="1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Ale to jeszcze nie koniec …</a:t>
            </a:r>
            <a:endParaRPr lang="pl-PL" sz="44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29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971600" y="4725888"/>
            <a:ext cx="741682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4400" b="1" spc="1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Dzięki super imprezka !!!</a:t>
            </a:r>
            <a:endParaRPr lang="pl-PL" sz="44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2068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95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68313" y="368300"/>
            <a:ext cx="5076825" cy="750888"/>
          </a:xfrm>
        </p:spPr>
        <p:txBody>
          <a:bodyPr/>
          <a:lstStyle/>
          <a:p>
            <a:pPr>
              <a:defRPr/>
            </a:pPr>
            <a:r>
              <a:rPr lang="pl-PL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Cele spotkań :</a:t>
            </a:r>
            <a:endParaRPr lang="en-US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099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89025"/>
            <a:ext cx="28162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2816225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4031940" y="1484784"/>
            <a:ext cx="3622909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32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wiadomości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3995936" y="3466745"/>
            <a:ext cx="3226865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32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szkolenia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4103948" y="5301208"/>
            <a:ext cx="3852428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32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nowe produkty </a:t>
            </a:r>
            <a:br>
              <a:rPr lang="pl-PL" sz="32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</a:br>
            <a:r>
              <a:rPr lang="pl-PL" sz="32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i reklama</a:t>
            </a:r>
          </a:p>
        </p:txBody>
      </p:sp>
      <p:pic>
        <p:nvPicPr>
          <p:cNvPr id="410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68863"/>
            <a:ext cx="282892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3"/>
          <p:cNvSpPr>
            <a:spLocks noGrp="1"/>
          </p:cNvSpPr>
          <p:nvPr>
            <p:ph type="dt" sz="quarter" idx="10"/>
          </p:nvPr>
        </p:nvSpPr>
        <p:spPr>
          <a:xfrm>
            <a:off x="468313" y="368300"/>
            <a:ext cx="5076825" cy="750888"/>
          </a:xfrm>
        </p:spPr>
        <p:txBody>
          <a:bodyPr/>
          <a:lstStyle/>
          <a:p>
            <a:pPr>
              <a:defRPr/>
            </a:pPr>
            <a:r>
              <a:rPr lang="pl-PL" sz="20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Cele spotkań :</a:t>
            </a:r>
            <a:endParaRPr lang="en-US" sz="20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3887924" y="1494134"/>
            <a:ext cx="3600400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28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rozwiązywanie problemów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3600140" y="3459330"/>
            <a:ext cx="3226865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 algn="ctr">
              <a:defRPr/>
            </a:pPr>
            <a:r>
              <a:rPr lang="pl-PL" sz="28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współpraca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4031432" y="4629560"/>
            <a:ext cx="5112568" cy="138499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 algn="ctr">
              <a:defRPr/>
            </a:pPr>
            <a:endParaRPr lang="pl-PL" sz="28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  <a:p>
            <a:pPr lvl="1">
              <a:defRPr/>
            </a:pPr>
            <a:r>
              <a:rPr lang="pl-PL" sz="28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analiza finansów</a:t>
            </a:r>
          </a:p>
          <a:p>
            <a:pPr lvl="1">
              <a:defRPr/>
            </a:pPr>
            <a:r>
              <a:rPr lang="pl-PL" sz="28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strategie rozwoju firmy</a:t>
            </a:r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73125"/>
            <a:ext cx="2816225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816225"/>
            <a:ext cx="2803525" cy="18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4833938"/>
            <a:ext cx="2816225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0" y="80628"/>
            <a:ext cx="626469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 algn="ctr">
              <a:defRPr/>
            </a:pPr>
            <a:r>
              <a:rPr lang="pl-PL" sz="36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Rodzaje zebrań</a:t>
            </a:r>
          </a:p>
        </p:txBody>
      </p:sp>
      <p:graphicFrame>
        <p:nvGraphicFramePr>
          <p:cNvPr id="11" name="Diagram 10"/>
          <p:cNvGraphicFramePr/>
          <p:nvPr/>
        </p:nvGraphicFramePr>
        <p:xfrm>
          <a:off x="179512" y="764704"/>
          <a:ext cx="8532948" cy="5580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0" y="6057292"/>
            <a:ext cx="8928484" cy="40011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 algn="ctr">
              <a:defRPr/>
            </a:pPr>
            <a:r>
              <a:rPr lang="pl-PL" sz="2000" b="1" spc="150" dirty="0">
                <a:ln w="11430"/>
                <a:cs typeface="+mn-cs"/>
              </a:rPr>
              <a:t>Regulamin zebrania</a:t>
            </a:r>
            <a:r>
              <a:rPr lang="pl-PL" sz="2000" b="1" spc="150" dirty="0">
                <a:ln w="11430"/>
                <a:solidFill>
                  <a:srgbClr val="FFC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 </a:t>
            </a:r>
            <a:r>
              <a:rPr lang="pl-PL" sz="18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: zawiadomienia, porządek zebrania, procedury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263735305"/>
              </p:ext>
            </p:extLst>
          </p:nvPr>
        </p:nvGraphicFramePr>
        <p:xfrm>
          <a:off x="160214" y="152636"/>
          <a:ext cx="8532948" cy="5580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43508" y="513165"/>
            <a:ext cx="5245596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20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+mn-cs"/>
              </a:rPr>
              <a:t>Harmonogram i organizacja </a:t>
            </a:r>
          </a:p>
          <a:p>
            <a:pPr lvl="1">
              <a:defRPr/>
            </a:pPr>
            <a:r>
              <a:rPr lang="pl-PL" sz="20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+mn-cs"/>
              </a:rPr>
              <a:t>spotkania służbowego</a:t>
            </a: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158750"/>
            <a:ext cx="30861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2205038"/>
            <a:ext cx="1968500" cy="185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599892" y="2672477"/>
            <a:ext cx="5015544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44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1. Cel  i temat.</a:t>
            </a:r>
            <a:endParaRPr lang="pl-PL" sz="44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2" name="Strzałka w dół 1"/>
          <p:cNvSpPr/>
          <p:nvPr/>
        </p:nvSpPr>
        <p:spPr>
          <a:xfrm>
            <a:off x="1511300" y="4357688"/>
            <a:ext cx="431800" cy="223202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199" name="pole tekstowe 2"/>
          <p:cNvSpPr txBox="1">
            <a:spLocks noChangeArrowheads="1"/>
          </p:cNvSpPr>
          <p:nvPr/>
        </p:nvSpPr>
        <p:spPr bwMode="auto">
          <a:xfrm>
            <a:off x="4464050" y="4056063"/>
            <a:ext cx="385286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l-PL"/>
              <a:t>Prezentacja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Negocjacje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Integracja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Oferta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umowa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97614" y="2671604"/>
            <a:ext cx="6732748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44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2. Charakter spotkania</a:t>
            </a:r>
            <a:endParaRPr lang="pl-PL" sz="44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2" name="Strzałka w dół 1"/>
          <p:cNvSpPr/>
          <p:nvPr/>
        </p:nvSpPr>
        <p:spPr>
          <a:xfrm>
            <a:off x="1538288" y="4040188"/>
            <a:ext cx="431800" cy="223202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3806825" y="4149725"/>
            <a:ext cx="38512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pl-PL" dirty="0"/>
              <a:t>Formalny  / nieformalny</a:t>
            </a:r>
          </a:p>
          <a:p>
            <a:pPr>
              <a:defRPr/>
            </a:pPr>
            <a:endParaRPr lang="pl-PL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pl-PL" dirty="0"/>
              <a:t>Wewnętrzne / zewnętrzne</a:t>
            </a:r>
          </a:p>
        </p:txBody>
      </p:sp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569913"/>
            <a:ext cx="2716213" cy="152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2" descr="Obrazy: Bliscy Przyjaciele | Darmowe wektory, zdjęcia stockowe i PS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88963"/>
            <a:ext cx="2592387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3815916" y="528753"/>
            <a:ext cx="1116124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96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?</a:t>
            </a:r>
            <a:endParaRPr lang="pl-PL" sz="96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097614" y="2671604"/>
            <a:ext cx="6732748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44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3. Rodzaj spotkania</a:t>
            </a:r>
            <a:endParaRPr lang="pl-PL" sz="44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2" name="Strzałka w dół 1"/>
          <p:cNvSpPr/>
          <p:nvPr/>
        </p:nvSpPr>
        <p:spPr>
          <a:xfrm>
            <a:off x="1538288" y="4040188"/>
            <a:ext cx="431800" cy="2232025"/>
          </a:xfrm>
          <a:prstGeom prst="down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0244" name="pole tekstowe 2"/>
          <p:cNvSpPr txBox="1">
            <a:spLocks noChangeArrowheads="1"/>
          </p:cNvSpPr>
          <p:nvPr/>
        </p:nvSpPr>
        <p:spPr bwMode="auto">
          <a:xfrm>
            <a:off x="3455988" y="3824288"/>
            <a:ext cx="385286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pl-PL"/>
              <a:t>Szkolenia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Warsztaty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Sympozja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Konferencje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Seminaria</a:t>
            </a:r>
          </a:p>
          <a:p>
            <a:pPr eaLnBrk="1" hangingPunct="1">
              <a:buFont typeface="Arial" charset="0"/>
              <a:buChar char="•"/>
            </a:pPr>
            <a:r>
              <a:rPr lang="pl-PL"/>
              <a:t>negocjacje</a:t>
            </a:r>
          </a:p>
        </p:txBody>
      </p:sp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569913"/>
            <a:ext cx="2716213" cy="166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3815916" y="528753"/>
            <a:ext cx="1116124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lvl="1">
              <a:defRPr/>
            </a:pPr>
            <a:r>
              <a:rPr lang="pl-PL" sz="9600" b="1" spc="1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cs typeface="+mn-cs"/>
              </a:rPr>
              <a:t>?</a:t>
            </a:r>
            <a:endParaRPr lang="pl-PL" sz="9600" b="1" spc="1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pic>
        <p:nvPicPr>
          <p:cNvPr id="1024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569913"/>
            <a:ext cx="2816225" cy="166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jekt domyślny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66"/>
      </a:lt2>
      <a:accent1>
        <a:srgbClr val="FFFBF0"/>
      </a:accent1>
      <a:accent2>
        <a:srgbClr val="3333CC"/>
      </a:accent2>
      <a:accent3>
        <a:srgbClr val="AAAAAA"/>
      </a:accent3>
      <a:accent4>
        <a:srgbClr val="DADADA"/>
      </a:accent4>
      <a:accent5>
        <a:srgbClr val="FFFDF6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4234</TotalTime>
  <Words>374</Words>
  <Application>Microsoft Office PowerPoint</Application>
  <PresentationFormat>Pokaz na ekranie (4:3)</PresentationFormat>
  <Paragraphs>137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8" baseType="lpstr">
      <vt:lpstr>Times New Roman</vt:lpstr>
      <vt:lpstr>Arial</vt:lpstr>
      <vt:lpstr>Verdana</vt:lpstr>
      <vt:lpstr>Wingdings</vt:lpstr>
      <vt:lpstr>Calibri</vt:lpstr>
      <vt:lpstr>Arial Black</vt:lpstr>
      <vt:lpstr>Projekt domyślny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KIDO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Grzegorz Szwoch</dc:creator>
  <cp:lastModifiedBy>Balcerek</cp:lastModifiedBy>
  <cp:revision>279</cp:revision>
  <dcterms:created xsi:type="dcterms:W3CDTF">2003-09-25T09:14:41Z</dcterms:created>
  <dcterms:modified xsi:type="dcterms:W3CDTF">2020-11-29T19:27:47Z</dcterms:modified>
</cp:coreProperties>
</file>