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066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6CF9B-E261-4DAF-B0B5-5BBB49C4140D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9FD3B7E-0EFC-4990-B878-64DF0A1C4DD8}">
      <dgm:prSet phldrT="[Tekst]"/>
      <dgm:spPr/>
      <dgm:t>
        <a:bodyPr/>
        <a:lstStyle/>
        <a:p>
          <a:r>
            <a:rPr lang="pl-PL" dirty="0" smtClean="0"/>
            <a:t>A</a:t>
          </a:r>
          <a:endParaRPr lang="pl-PL" dirty="0"/>
        </a:p>
      </dgm:t>
    </dgm:pt>
    <dgm:pt modelId="{6977DA81-EEE6-4520-8790-21D6A69F51E4}" type="parTrans" cxnId="{5609E33A-B225-4C7E-8730-D5312CE368A3}">
      <dgm:prSet/>
      <dgm:spPr/>
      <dgm:t>
        <a:bodyPr/>
        <a:lstStyle/>
        <a:p>
          <a:endParaRPr lang="pl-PL"/>
        </a:p>
      </dgm:t>
    </dgm:pt>
    <dgm:pt modelId="{2861F26A-A957-44E2-9996-3D6401F567AB}" type="sibTrans" cxnId="{5609E33A-B225-4C7E-8730-D5312CE368A3}">
      <dgm:prSet/>
      <dgm:spPr/>
      <dgm:t>
        <a:bodyPr/>
        <a:lstStyle/>
        <a:p>
          <a:endParaRPr lang="pl-PL"/>
        </a:p>
      </dgm:t>
    </dgm:pt>
    <dgm:pt modelId="{9402CA4B-7AEF-4EFD-A214-F25BE79B6D7C}">
      <dgm:prSet phldrT="[Tekst]"/>
      <dgm:spPr/>
      <dgm:t>
        <a:bodyPr/>
        <a:lstStyle/>
        <a:p>
          <a:r>
            <a:rPr lang="pl-PL" dirty="0" smtClean="0"/>
            <a:t>Tylko IFR</a:t>
          </a:r>
          <a:endParaRPr lang="pl-PL" dirty="0"/>
        </a:p>
      </dgm:t>
    </dgm:pt>
    <dgm:pt modelId="{88FD95E7-D9E9-4E92-B484-2B4348F8B88D}" type="parTrans" cxnId="{559FDA6D-8706-4C1B-B4ED-65B1265F5091}">
      <dgm:prSet/>
      <dgm:spPr/>
      <dgm:t>
        <a:bodyPr/>
        <a:lstStyle/>
        <a:p>
          <a:endParaRPr lang="pl-PL"/>
        </a:p>
      </dgm:t>
    </dgm:pt>
    <dgm:pt modelId="{61026B53-39DC-4918-B2FE-C2FCCA878C18}" type="sibTrans" cxnId="{559FDA6D-8706-4C1B-B4ED-65B1265F5091}">
      <dgm:prSet/>
      <dgm:spPr/>
      <dgm:t>
        <a:bodyPr/>
        <a:lstStyle/>
        <a:p>
          <a:endParaRPr lang="pl-PL"/>
        </a:p>
      </dgm:t>
    </dgm:pt>
    <dgm:pt modelId="{507C324B-CE09-4A41-AAF5-5B183194707E}">
      <dgm:prSet phldrT="[Tekst]"/>
      <dgm:spPr/>
      <dgm:t>
        <a:bodyPr/>
        <a:lstStyle/>
        <a:p>
          <a:r>
            <a:rPr lang="pl-PL" dirty="0" smtClean="0"/>
            <a:t>B</a:t>
          </a:r>
          <a:endParaRPr lang="pl-PL" dirty="0"/>
        </a:p>
      </dgm:t>
    </dgm:pt>
    <dgm:pt modelId="{77A76912-83CC-4F4D-B8F4-B803B27F07B1}" type="parTrans" cxnId="{685D1D31-5690-461D-A6FB-3CEB4CA99122}">
      <dgm:prSet/>
      <dgm:spPr/>
      <dgm:t>
        <a:bodyPr/>
        <a:lstStyle/>
        <a:p>
          <a:endParaRPr lang="pl-PL"/>
        </a:p>
      </dgm:t>
    </dgm:pt>
    <dgm:pt modelId="{C504B5AC-062C-4830-B034-5D402D9C6C72}" type="sibTrans" cxnId="{685D1D31-5690-461D-A6FB-3CEB4CA99122}">
      <dgm:prSet/>
      <dgm:spPr/>
      <dgm:t>
        <a:bodyPr/>
        <a:lstStyle/>
        <a:p>
          <a:endParaRPr lang="pl-PL"/>
        </a:p>
      </dgm:t>
    </dgm:pt>
    <dgm:pt modelId="{6367D82F-6FBA-4DD6-916F-BD2EFBA14303}">
      <dgm:prSet phldrT="[Tekst]"/>
      <dgm:spPr/>
      <dgm:t>
        <a:bodyPr/>
        <a:lstStyle/>
        <a:p>
          <a:r>
            <a:rPr lang="pl-PL" dirty="0" smtClean="0"/>
            <a:t>IFR i VFR</a:t>
          </a:r>
          <a:endParaRPr lang="pl-PL" dirty="0"/>
        </a:p>
      </dgm:t>
    </dgm:pt>
    <dgm:pt modelId="{42F2A4E8-CCC3-4FC3-B2E8-F2F7172EB8A6}" type="parTrans" cxnId="{584507FF-5BAC-4A93-9E5E-C44A05CE49CD}">
      <dgm:prSet/>
      <dgm:spPr/>
      <dgm:t>
        <a:bodyPr/>
        <a:lstStyle/>
        <a:p>
          <a:endParaRPr lang="pl-PL"/>
        </a:p>
      </dgm:t>
    </dgm:pt>
    <dgm:pt modelId="{6BC32CAE-1B67-44D3-9C52-7A08F4FF29BC}" type="sibTrans" cxnId="{584507FF-5BAC-4A93-9E5E-C44A05CE49CD}">
      <dgm:prSet/>
      <dgm:spPr/>
      <dgm:t>
        <a:bodyPr/>
        <a:lstStyle/>
        <a:p>
          <a:endParaRPr lang="pl-PL"/>
        </a:p>
      </dgm:t>
    </dgm:pt>
    <dgm:pt modelId="{27C558EF-42B9-4295-A711-273F3AD40095}">
      <dgm:prSet phldrT="[Tekst]"/>
      <dgm:spPr/>
      <dgm:t>
        <a:bodyPr/>
        <a:lstStyle/>
        <a:p>
          <a:r>
            <a:rPr lang="pl-PL" dirty="0" smtClean="0"/>
            <a:t>C</a:t>
          </a:r>
          <a:endParaRPr lang="pl-PL" dirty="0"/>
        </a:p>
      </dgm:t>
    </dgm:pt>
    <dgm:pt modelId="{851F297A-9DDE-4DEC-8D8D-696BF4178EFA}" type="parTrans" cxnId="{6431F94D-C335-42EF-8121-9949F8B9F97D}">
      <dgm:prSet/>
      <dgm:spPr/>
      <dgm:t>
        <a:bodyPr/>
        <a:lstStyle/>
        <a:p>
          <a:endParaRPr lang="pl-PL"/>
        </a:p>
      </dgm:t>
    </dgm:pt>
    <dgm:pt modelId="{8F84662F-0BA0-4910-A8A0-A4036A910205}" type="sibTrans" cxnId="{6431F94D-C335-42EF-8121-9949F8B9F97D}">
      <dgm:prSet/>
      <dgm:spPr/>
      <dgm:t>
        <a:bodyPr/>
        <a:lstStyle/>
        <a:p>
          <a:endParaRPr lang="pl-PL"/>
        </a:p>
      </dgm:t>
    </dgm:pt>
    <dgm:pt modelId="{6B85A712-7BF3-4F13-A2CC-94D08EF63124}">
      <dgm:prSet phldrT="[Tekst]"/>
      <dgm:spPr/>
      <dgm:t>
        <a:bodyPr/>
        <a:lstStyle/>
        <a:p>
          <a:r>
            <a:rPr lang="pl-PL" dirty="0" smtClean="0"/>
            <a:t>D</a:t>
          </a:r>
          <a:endParaRPr lang="pl-PL" dirty="0"/>
        </a:p>
      </dgm:t>
    </dgm:pt>
    <dgm:pt modelId="{7E635298-66B3-4193-9769-5ABE7489037A}" type="parTrans" cxnId="{DE40722F-C628-4C52-8259-3BCF2FFFD4A1}">
      <dgm:prSet/>
      <dgm:spPr/>
      <dgm:t>
        <a:bodyPr/>
        <a:lstStyle/>
        <a:p>
          <a:endParaRPr lang="pl-PL"/>
        </a:p>
      </dgm:t>
    </dgm:pt>
    <dgm:pt modelId="{68F6698F-32B7-41B8-BFFD-CDDA4F04765A}" type="sibTrans" cxnId="{DE40722F-C628-4C52-8259-3BCF2FFFD4A1}">
      <dgm:prSet/>
      <dgm:spPr/>
      <dgm:t>
        <a:bodyPr/>
        <a:lstStyle/>
        <a:p>
          <a:endParaRPr lang="pl-PL"/>
        </a:p>
      </dgm:t>
    </dgm:pt>
    <dgm:pt modelId="{789A0562-FE53-4EA5-8BB6-F8FC3C38D3A4}">
      <dgm:prSet phldrT="[Tekst]"/>
      <dgm:spPr/>
      <dgm:t>
        <a:bodyPr/>
        <a:lstStyle/>
        <a:p>
          <a:r>
            <a:rPr lang="pl-PL" dirty="0" smtClean="0"/>
            <a:t>E</a:t>
          </a:r>
          <a:endParaRPr lang="pl-PL" dirty="0"/>
        </a:p>
      </dgm:t>
    </dgm:pt>
    <dgm:pt modelId="{99A2AB1E-11AA-4824-8EBC-189FD822D13B}" type="parTrans" cxnId="{97B9F73E-3027-4084-9269-6CBB9AFE36DC}">
      <dgm:prSet/>
      <dgm:spPr/>
      <dgm:t>
        <a:bodyPr/>
        <a:lstStyle/>
        <a:p>
          <a:endParaRPr lang="pl-PL"/>
        </a:p>
      </dgm:t>
    </dgm:pt>
    <dgm:pt modelId="{364A3663-F638-4D9D-886B-543457195544}" type="sibTrans" cxnId="{97B9F73E-3027-4084-9269-6CBB9AFE36DC}">
      <dgm:prSet/>
      <dgm:spPr/>
      <dgm:t>
        <a:bodyPr/>
        <a:lstStyle/>
        <a:p>
          <a:endParaRPr lang="pl-PL"/>
        </a:p>
      </dgm:t>
    </dgm:pt>
    <dgm:pt modelId="{8CA85179-121E-4588-9380-30345F437031}">
      <dgm:prSet phldrT="[Tekst]"/>
      <dgm:spPr/>
      <dgm:t>
        <a:bodyPr/>
        <a:lstStyle/>
        <a:p>
          <a:r>
            <a:rPr lang="pl-PL" dirty="0" err="1" smtClean="0"/>
            <a:t>Kontola</a:t>
          </a:r>
          <a:r>
            <a:rPr lang="pl-PL" dirty="0" smtClean="0"/>
            <a:t> ATC</a:t>
          </a:r>
          <a:endParaRPr lang="pl-PL" dirty="0"/>
        </a:p>
      </dgm:t>
    </dgm:pt>
    <dgm:pt modelId="{B7C0D062-E593-4D13-A2EF-B349D7B3A926}" type="parTrans" cxnId="{E3B0121B-65F1-4119-A42B-DA6D80722D04}">
      <dgm:prSet/>
      <dgm:spPr/>
      <dgm:t>
        <a:bodyPr/>
        <a:lstStyle/>
        <a:p>
          <a:endParaRPr lang="pl-PL"/>
        </a:p>
      </dgm:t>
    </dgm:pt>
    <dgm:pt modelId="{308389F8-3B45-4904-9955-FE12AC829F66}" type="sibTrans" cxnId="{E3B0121B-65F1-4119-A42B-DA6D80722D04}">
      <dgm:prSet/>
      <dgm:spPr/>
      <dgm:t>
        <a:bodyPr/>
        <a:lstStyle/>
        <a:p>
          <a:endParaRPr lang="pl-PL"/>
        </a:p>
      </dgm:t>
    </dgm:pt>
    <dgm:pt modelId="{5B3EE7C9-F6F4-486F-8340-8FE3389F6C13}">
      <dgm:prSet phldrT="[Tekst]"/>
      <dgm:spPr/>
      <dgm:t>
        <a:bodyPr/>
        <a:lstStyle/>
        <a:p>
          <a:r>
            <a:rPr lang="pl-PL" dirty="0" smtClean="0"/>
            <a:t>Separacja SP</a:t>
          </a:r>
          <a:endParaRPr lang="pl-PL" dirty="0"/>
        </a:p>
      </dgm:t>
    </dgm:pt>
    <dgm:pt modelId="{47EAF1F3-F17E-4F4C-B0D3-CBEF5667E6BA}" type="parTrans" cxnId="{CF63462B-B6B9-41A1-A4AA-1BF55E985D7C}">
      <dgm:prSet/>
      <dgm:spPr/>
      <dgm:t>
        <a:bodyPr/>
        <a:lstStyle/>
        <a:p>
          <a:endParaRPr lang="pl-PL"/>
        </a:p>
      </dgm:t>
    </dgm:pt>
    <dgm:pt modelId="{2FC59423-2029-4F7E-88BF-4783091845C1}" type="sibTrans" cxnId="{CF63462B-B6B9-41A1-A4AA-1BF55E985D7C}">
      <dgm:prSet/>
      <dgm:spPr/>
      <dgm:t>
        <a:bodyPr/>
        <a:lstStyle/>
        <a:p>
          <a:endParaRPr lang="pl-PL"/>
        </a:p>
      </dgm:t>
    </dgm:pt>
    <dgm:pt modelId="{82DA5BF5-986E-4A5B-AE31-562C6D2463E7}">
      <dgm:prSet phldrT="[Tekst]"/>
      <dgm:spPr/>
      <dgm:t>
        <a:bodyPr/>
        <a:lstStyle/>
        <a:p>
          <a:r>
            <a:rPr lang="pl-PL" dirty="0" smtClean="0"/>
            <a:t>Kontrola ATC</a:t>
          </a:r>
          <a:endParaRPr lang="pl-PL" dirty="0"/>
        </a:p>
      </dgm:t>
    </dgm:pt>
    <dgm:pt modelId="{13101E26-664C-4A90-9914-65FC85F4488F}" type="parTrans" cxnId="{0D5268BA-D02E-4D20-A7ED-3CDE8CDFE253}">
      <dgm:prSet/>
      <dgm:spPr/>
      <dgm:t>
        <a:bodyPr/>
        <a:lstStyle/>
        <a:p>
          <a:endParaRPr lang="pl-PL"/>
        </a:p>
      </dgm:t>
    </dgm:pt>
    <dgm:pt modelId="{A92F896A-EAC1-4B0F-A5C7-DA8EDD164E89}" type="sibTrans" cxnId="{0D5268BA-D02E-4D20-A7ED-3CDE8CDFE253}">
      <dgm:prSet/>
      <dgm:spPr/>
      <dgm:t>
        <a:bodyPr/>
        <a:lstStyle/>
        <a:p>
          <a:endParaRPr lang="pl-PL"/>
        </a:p>
      </dgm:t>
    </dgm:pt>
    <dgm:pt modelId="{5677BDEA-81D0-4AC3-8CBA-71A1A9D0662E}">
      <dgm:prSet phldrT="[Tekst]"/>
      <dgm:spPr/>
      <dgm:t>
        <a:bodyPr/>
        <a:lstStyle/>
        <a:p>
          <a:r>
            <a:rPr lang="pl-PL" dirty="0" smtClean="0"/>
            <a:t>Separacja SP </a:t>
          </a:r>
          <a:endParaRPr lang="pl-PL" dirty="0"/>
        </a:p>
      </dgm:t>
    </dgm:pt>
    <dgm:pt modelId="{B6353EA1-07B1-4D5E-95B8-173D1F633F3E}" type="parTrans" cxnId="{4A494346-CE56-418F-A56C-A647C9055863}">
      <dgm:prSet/>
      <dgm:spPr/>
      <dgm:t>
        <a:bodyPr/>
        <a:lstStyle/>
        <a:p>
          <a:endParaRPr lang="pl-PL"/>
        </a:p>
      </dgm:t>
    </dgm:pt>
    <dgm:pt modelId="{E8BE3462-9A00-4F6D-9CDE-FCDC1570ACCC}" type="sibTrans" cxnId="{4A494346-CE56-418F-A56C-A647C9055863}">
      <dgm:prSet/>
      <dgm:spPr/>
      <dgm:t>
        <a:bodyPr/>
        <a:lstStyle/>
        <a:p>
          <a:endParaRPr lang="pl-PL"/>
        </a:p>
      </dgm:t>
    </dgm:pt>
    <dgm:pt modelId="{BFB231A4-BF99-4785-BC97-F7FE0FB30AFA}">
      <dgm:prSet/>
      <dgm:spPr/>
      <dgm:t>
        <a:bodyPr/>
        <a:lstStyle/>
        <a:p>
          <a:r>
            <a:rPr lang="pl-PL" dirty="0" smtClean="0"/>
            <a:t>IFR i VFR</a:t>
          </a:r>
          <a:endParaRPr lang="pl-PL" dirty="0"/>
        </a:p>
      </dgm:t>
    </dgm:pt>
    <dgm:pt modelId="{F4E7656C-688F-45EB-ADB4-A04B426516C7}" type="parTrans" cxnId="{FCE0C163-0887-4093-A241-3EC3210F8315}">
      <dgm:prSet/>
      <dgm:spPr/>
      <dgm:t>
        <a:bodyPr/>
        <a:lstStyle/>
        <a:p>
          <a:endParaRPr lang="pl-PL"/>
        </a:p>
      </dgm:t>
    </dgm:pt>
    <dgm:pt modelId="{19AD780D-A243-45E3-BE06-CAB4094F483A}" type="sibTrans" cxnId="{FCE0C163-0887-4093-A241-3EC3210F8315}">
      <dgm:prSet/>
      <dgm:spPr/>
      <dgm:t>
        <a:bodyPr/>
        <a:lstStyle/>
        <a:p>
          <a:endParaRPr lang="pl-PL"/>
        </a:p>
      </dgm:t>
    </dgm:pt>
    <dgm:pt modelId="{BC0DF233-2442-4303-9926-B569DF0D7167}">
      <dgm:prSet/>
      <dgm:spPr/>
      <dgm:t>
        <a:bodyPr/>
        <a:lstStyle/>
        <a:p>
          <a:r>
            <a:rPr lang="pl-PL" dirty="0" smtClean="0"/>
            <a:t>Kontrola ATC i separacja dla IFR</a:t>
          </a:r>
          <a:endParaRPr lang="pl-PL" dirty="0"/>
        </a:p>
      </dgm:t>
    </dgm:pt>
    <dgm:pt modelId="{7C1ACC3E-5104-4955-A580-6F8DD641A970}" type="parTrans" cxnId="{645DA307-2CFB-4007-B70F-6774BBD66118}">
      <dgm:prSet/>
      <dgm:spPr/>
      <dgm:t>
        <a:bodyPr/>
        <a:lstStyle/>
        <a:p>
          <a:endParaRPr lang="pl-PL"/>
        </a:p>
      </dgm:t>
    </dgm:pt>
    <dgm:pt modelId="{2B4CFAAC-06AB-4637-81F3-948A10A16725}" type="sibTrans" cxnId="{645DA307-2CFB-4007-B70F-6774BBD66118}">
      <dgm:prSet/>
      <dgm:spPr/>
      <dgm:t>
        <a:bodyPr/>
        <a:lstStyle/>
        <a:p>
          <a:endParaRPr lang="pl-PL"/>
        </a:p>
      </dgm:t>
    </dgm:pt>
    <dgm:pt modelId="{3B9EE04A-8EB0-46E6-9EC3-A4F506393482}">
      <dgm:prSet/>
      <dgm:spPr/>
      <dgm:t>
        <a:bodyPr/>
        <a:lstStyle/>
        <a:p>
          <a:r>
            <a:rPr lang="pl-PL" dirty="0" smtClean="0"/>
            <a:t>Dla VFR : Informacja ATC i separacja od FIR</a:t>
          </a:r>
          <a:endParaRPr lang="pl-PL" dirty="0"/>
        </a:p>
      </dgm:t>
    </dgm:pt>
    <dgm:pt modelId="{F745EF09-27D1-4E66-B517-00B0F33AB335}" type="parTrans" cxnId="{06023B21-2E8D-425A-AA5D-C14A7737EC96}">
      <dgm:prSet/>
      <dgm:spPr/>
      <dgm:t>
        <a:bodyPr/>
        <a:lstStyle/>
        <a:p>
          <a:endParaRPr lang="pl-PL"/>
        </a:p>
      </dgm:t>
    </dgm:pt>
    <dgm:pt modelId="{5E7A3EFE-6599-4D5A-931E-098CA92A2853}" type="sibTrans" cxnId="{06023B21-2E8D-425A-AA5D-C14A7737EC96}">
      <dgm:prSet/>
      <dgm:spPr/>
      <dgm:t>
        <a:bodyPr/>
        <a:lstStyle/>
        <a:p>
          <a:endParaRPr lang="pl-PL"/>
        </a:p>
      </dgm:t>
    </dgm:pt>
    <dgm:pt modelId="{C9C05A74-F9B4-41E0-9563-D5A37D37B24E}">
      <dgm:prSet/>
      <dgm:spPr/>
      <dgm:t>
        <a:bodyPr/>
        <a:lstStyle/>
        <a:p>
          <a:r>
            <a:rPr lang="pl-PL" dirty="0" smtClean="0"/>
            <a:t>IFR I VFR</a:t>
          </a:r>
          <a:endParaRPr lang="pl-PL" dirty="0"/>
        </a:p>
      </dgm:t>
    </dgm:pt>
    <dgm:pt modelId="{34DBB63E-3AA3-4668-8827-C334D08FCB82}" type="parTrans" cxnId="{6422E6F3-D960-4E44-8B56-CCFB74109C93}">
      <dgm:prSet/>
      <dgm:spPr/>
      <dgm:t>
        <a:bodyPr/>
        <a:lstStyle/>
        <a:p>
          <a:endParaRPr lang="pl-PL"/>
        </a:p>
      </dgm:t>
    </dgm:pt>
    <dgm:pt modelId="{C869F767-81BB-4117-8317-E719FCC6803E}" type="sibTrans" cxnId="{6422E6F3-D960-4E44-8B56-CCFB74109C93}">
      <dgm:prSet/>
      <dgm:spPr/>
      <dgm:t>
        <a:bodyPr/>
        <a:lstStyle/>
        <a:p>
          <a:endParaRPr lang="pl-PL"/>
        </a:p>
      </dgm:t>
    </dgm:pt>
    <dgm:pt modelId="{4C56ACA3-1C18-4047-B965-D5F198354B05}">
      <dgm:prSet/>
      <dgm:spPr/>
      <dgm:t>
        <a:bodyPr/>
        <a:lstStyle/>
        <a:p>
          <a:r>
            <a:rPr lang="pl-PL" dirty="0" smtClean="0"/>
            <a:t>Kontrola ATC i separacja dla IFR informacja o VFR</a:t>
          </a:r>
          <a:endParaRPr lang="pl-PL" dirty="0"/>
        </a:p>
      </dgm:t>
    </dgm:pt>
    <dgm:pt modelId="{ED1EC0B9-FAA1-4BD8-BC55-C94CBF470C54}" type="parTrans" cxnId="{27A2C580-381B-434D-B40D-C2E755620636}">
      <dgm:prSet/>
      <dgm:spPr/>
      <dgm:t>
        <a:bodyPr/>
        <a:lstStyle/>
        <a:p>
          <a:endParaRPr lang="pl-PL"/>
        </a:p>
      </dgm:t>
    </dgm:pt>
    <dgm:pt modelId="{7A07F355-8478-4944-B67D-A65AE4F362BC}" type="sibTrans" cxnId="{27A2C580-381B-434D-B40D-C2E755620636}">
      <dgm:prSet/>
      <dgm:spPr/>
      <dgm:t>
        <a:bodyPr/>
        <a:lstStyle/>
        <a:p>
          <a:endParaRPr lang="pl-PL"/>
        </a:p>
      </dgm:t>
    </dgm:pt>
    <dgm:pt modelId="{D4E23B58-CA5A-4FCD-BBCB-285392DC924D}">
      <dgm:prSet/>
      <dgm:spPr/>
      <dgm:t>
        <a:bodyPr/>
        <a:lstStyle/>
        <a:p>
          <a:r>
            <a:rPr lang="pl-PL" dirty="0" smtClean="0"/>
            <a:t>Dla VFR : brak separacji, informacja o ruchu IFR i VFR</a:t>
          </a:r>
          <a:endParaRPr lang="pl-PL" dirty="0"/>
        </a:p>
      </dgm:t>
    </dgm:pt>
    <dgm:pt modelId="{AF3182A4-DFB8-421A-B63A-9EF1A28C587E}" type="parTrans" cxnId="{5E07245D-D5F7-4B51-B56E-74A0DE5A608A}">
      <dgm:prSet/>
      <dgm:spPr/>
      <dgm:t>
        <a:bodyPr/>
        <a:lstStyle/>
        <a:p>
          <a:endParaRPr lang="pl-PL"/>
        </a:p>
      </dgm:t>
    </dgm:pt>
    <dgm:pt modelId="{2ECF6B21-5539-4CE6-A61B-4A2B3736F076}" type="sibTrans" cxnId="{5E07245D-D5F7-4B51-B56E-74A0DE5A608A}">
      <dgm:prSet/>
      <dgm:spPr/>
      <dgm:t>
        <a:bodyPr/>
        <a:lstStyle/>
        <a:p>
          <a:endParaRPr lang="pl-PL"/>
        </a:p>
      </dgm:t>
    </dgm:pt>
    <dgm:pt modelId="{80EC679F-9131-4662-8363-36EC894C60BB}">
      <dgm:prSet/>
      <dgm:spPr/>
      <dgm:t>
        <a:bodyPr/>
        <a:lstStyle/>
        <a:p>
          <a:r>
            <a:rPr lang="pl-PL" dirty="0" smtClean="0"/>
            <a:t>IFR i VFR</a:t>
          </a:r>
          <a:endParaRPr lang="pl-PL" dirty="0"/>
        </a:p>
      </dgm:t>
    </dgm:pt>
    <dgm:pt modelId="{9C320704-5077-4A5F-8B96-06807ED6DA4E}" type="parTrans" cxnId="{D4F16803-5259-4441-ABC1-EF7D774A4E43}">
      <dgm:prSet/>
      <dgm:spPr/>
      <dgm:t>
        <a:bodyPr/>
        <a:lstStyle/>
        <a:p>
          <a:endParaRPr lang="pl-PL"/>
        </a:p>
      </dgm:t>
    </dgm:pt>
    <dgm:pt modelId="{F6D60545-C054-466C-A787-EC860E142E82}" type="sibTrans" cxnId="{D4F16803-5259-4441-ABC1-EF7D774A4E43}">
      <dgm:prSet/>
      <dgm:spPr/>
      <dgm:t>
        <a:bodyPr/>
        <a:lstStyle/>
        <a:p>
          <a:endParaRPr lang="pl-PL"/>
        </a:p>
      </dgm:t>
    </dgm:pt>
    <dgm:pt modelId="{66CB1168-E0C3-4217-9D76-880105BC4842}">
      <dgm:prSet/>
      <dgm:spPr/>
      <dgm:t>
        <a:bodyPr/>
        <a:lstStyle/>
        <a:p>
          <a:r>
            <a:rPr lang="pl-PL" dirty="0" smtClean="0"/>
            <a:t>Kontrola ATC i separacja dla IFR</a:t>
          </a:r>
          <a:endParaRPr lang="pl-PL" dirty="0"/>
        </a:p>
      </dgm:t>
    </dgm:pt>
    <dgm:pt modelId="{FB34371C-0CFA-4F8C-A97B-3B57DD509524}" type="parTrans" cxnId="{78FECA4A-06C9-438C-ABDB-04D8D36668F0}">
      <dgm:prSet/>
      <dgm:spPr/>
      <dgm:t>
        <a:bodyPr/>
        <a:lstStyle/>
        <a:p>
          <a:endParaRPr lang="pl-PL"/>
        </a:p>
      </dgm:t>
    </dgm:pt>
    <dgm:pt modelId="{180CD23B-BD67-430C-86C8-0B11275CF8B0}" type="sibTrans" cxnId="{78FECA4A-06C9-438C-ABDB-04D8D36668F0}">
      <dgm:prSet/>
      <dgm:spPr/>
      <dgm:t>
        <a:bodyPr/>
        <a:lstStyle/>
        <a:p>
          <a:endParaRPr lang="pl-PL"/>
        </a:p>
      </dgm:t>
    </dgm:pt>
    <dgm:pt modelId="{6D5C9BB0-9FBF-450D-813C-0D0AD281949F}">
      <dgm:prSet/>
      <dgm:spPr/>
      <dgm:t>
        <a:bodyPr/>
        <a:lstStyle/>
        <a:p>
          <a:r>
            <a:rPr lang="pl-PL" dirty="0" smtClean="0"/>
            <a:t>Dla VFR : brak separacji, informacja o ruchu IFR i VFR jeśli możliwa</a:t>
          </a:r>
          <a:endParaRPr lang="pl-PL" dirty="0"/>
        </a:p>
      </dgm:t>
    </dgm:pt>
    <dgm:pt modelId="{CEA8E9BF-A103-4DE0-B13B-841E2B301485}" type="parTrans" cxnId="{3F4EB224-7999-41CD-AC6B-02B971FC4CF9}">
      <dgm:prSet/>
      <dgm:spPr/>
      <dgm:t>
        <a:bodyPr/>
        <a:lstStyle/>
        <a:p>
          <a:endParaRPr lang="pl-PL"/>
        </a:p>
      </dgm:t>
    </dgm:pt>
    <dgm:pt modelId="{097C41AD-3ADB-4E60-ABBD-6AD786F8882A}" type="sibTrans" cxnId="{3F4EB224-7999-41CD-AC6B-02B971FC4CF9}">
      <dgm:prSet/>
      <dgm:spPr/>
      <dgm:t>
        <a:bodyPr/>
        <a:lstStyle/>
        <a:p>
          <a:endParaRPr lang="pl-PL"/>
        </a:p>
      </dgm:t>
    </dgm:pt>
    <dgm:pt modelId="{85FA8591-79EF-48EE-9B9C-50EDF9310DC9}" type="pres">
      <dgm:prSet presAssocID="{62F6CF9B-E261-4DAF-B0B5-5BBB49C414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CCC14AE-A26E-41D9-8858-01DEF5D20CA5}" type="pres">
      <dgm:prSet presAssocID="{19FD3B7E-0EFC-4990-B878-64DF0A1C4DD8}" presName="linNode" presStyleCnt="0"/>
      <dgm:spPr/>
    </dgm:pt>
    <dgm:pt modelId="{D75337DC-5E08-47EE-BF56-9C0443928A96}" type="pres">
      <dgm:prSet presAssocID="{19FD3B7E-0EFC-4990-B878-64DF0A1C4DD8}" presName="parentShp" presStyleLbl="node1" presStyleIdx="0" presStyleCnt="5" custScaleX="37154" custLinFactNeighborY="2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F286B0-5E2F-4DDA-AA98-E20B444981E4}" type="pres">
      <dgm:prSet presAssocID="{19FD3B7E-0EFC-4990-B878-64DF0A1C4DD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451AE5-690F-45F2-9FEF-9536A814B784}" type="pres">
      <dgm:prSet presAssocID="{2861F26A-A957-44E2-9996-3D6401F567AB}" presName="spacing" presStyleCnt="0"/>
      <dgm:spPr/>
    </dgm:pt>
    <dgm:pt modelId="{2F463119-4E00-4492-A330-8575AFFD2020}" type="pres">
      <dgm:prSet presAssocID="{507C324B-CE09-4A41-AAF5-5B183194707E}" presName="linNode" presStyleCnt="0"/>
      <dgm:spPr/>
    </dgm:pt>
    <dgm:pt modelId="{D249A265-9CD0-49DE-8D9A-7B328012D23D}" type="pres">
      <dgm:prSet presAssocID="{507C324B-CE09-4A41-AAF5-5B183194707E}" presName="parentShp" presStyleLbl="node1" presStyleIdx="1" presStyleCnt="5" custScaleX="37154" custLinFactNeighborY="2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E7EE27-C82E-42B9-985B-182E915ADB5E}" type="pres">
      <dgm:prSet presAssocID="{507C324B-CE09-4A41-AAF5-5B183194707E}" presName="childShp" presStyleLbl="bgAccFollowNode1" presStyleIdx="1" presStyleCnt="5" custLinFactNeighborX="1375" custLinFactNeighborY="68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F4C3E6-AEFD-4150-B122-D089E124864A}" type="pres">
      <dgm:prSet presAssocID="{C504B5AC-062C-4830-B034-5D402D9C6C72}" presName="spacing" presStyleCnt="0"/>
      <dgm:spPr/>
    </dgm:pt>
    <dgm:pt modelId="{3F0062B2-9C5F-4241-9297-B4724E346924}" type="pres">
      <dgm:prSet presAssocID="{27C558EF-42B9-4295-A711-273F3AD40095}" presName="linNode" presStyleCnt="0"/>
      <dgm:spPr/>
    </dgm:pt>
    <dgm:pt modelId="{358FEF46-2436-4B30-8FB1-7932DB05240E}" type="pres">
      <dgm:prSet presAssocID="{27C558EF-42B9-4295-A711-273F3AD40095}" presName="parentShp" presStyleLbl="node1" presStyleIdx="2" presStyleCnt="5" custScaleX="37154" custLinFactNeighborY="2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C05354-1B0C-4883-BECB-615CCB40EEE0}" type="pres">
      <dgm:prSet presAssocID="{27C558EF-42B9-4295-A711-273F3AD40095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154A9-DE44-4B06-A98F-BC7BE8BBC675}" type="pres">
      <dgm:prSet presAssocID="{8F84662F-0BA0-4910-A8A0-A4036A910205}" presName="spacing" presStyleCnt="0"/>
      <dgm:spPr/>
    </dgm:pt>
    <dgm:pt modelId="{04CE2B06-E873-4B4A-848B-B379FF2E785F}" type="pres">
      <dgm:prSet presAssocID="{6B85A712-7BF3-4F13-A2CC-94D08EF63124}" presName="linNode" presStyleCnt="0"/>
      <dgm:spPr/>
    </dgm:pt>
    <dgm:pt modelId="{069AC1CF-9876-48A3-BEFA-B9F237E36CA0}" type="pres">
      <dgm:prSet presAssocID="{6B85A712-7BF3-4F13-A2CC-94D08EF63124}" presName="parentShp" presStyleLbl="node1" presStyleIdx="3" presStyleCnt="5" custScaleX="37154" custLinFactNeighborY="2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AC15FF-43D7-438F-A537-30EA7AC61250}" type="pres">
      <dgm:prSet presAssocID="{6B85A712-7BF3-4F13-A2CC-94D08EF63124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6D47B1-C99F-495D-86FC-D0E1B8D219D0}" type="pres">
      <dgm:prSet presAssocID="{68F6698F-32B7-41B8-BFFD-CDDA4F04765A}" presName="spacing" presStyleCnt="0"/>
      <dgm:spPr/>
    </dgm:pt>
    <dgm:pt modelId="{5CF4779E-B566-4B3B-A754-3830DCC91991}" type="pres">
      <dgm:prSet presAssocID="{789A0562-FE53-4EA5-8BB6-F8FC3C38D3A4}" presName="linNode" presStyleCnt="0"/>
      <dgm:spPr/>
    </dgm:pt>
    <dgm:pt modelId="{5766C062-4B8D-4126-BE5D-A8C64C61A24B}" type="pres">
      <dgm:prSet presAssocID="{789A0562-FE53-4EA5-8BB6-F8FC3C38D3A4}" presName="parentShp" presStyleLbl="node1" presStyleIdx="4" presStyleCnt="5" custScaleX="37154" custLinFactNeighborY="2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4EC29B-E51A-4839-9302-0DFE73FB36F4}" type="pres">
      <dgm:prSet presAssocID="{789A0562-FE53-4EA5-8BB6-F8FC3C38D3A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422E6F3-D960-4E44-8B56-CCFB74109C93}" srcId="{6B85A712-7BF3-4F13-A2CC-94D08EF63124}" destId="{C9C05A74-F9B4-41E0-9563-D5A37D37B24E}" srcOrd="0" destOrd="0" parTransId="{34DBB63E-3AA3-4668-8827-C334D08FCB82}" sibTransId="{C869F767-81BB-4117-8317-E719FCC6803E}"/>
    <dgm:cxn modelId="{6431F94D-C335-42EF-8121-9949F8B9F97D}" srcId="{62F6CF9B-E261-4DAF-B0B5-5BBB49C4140D}" destId="{27C558EF-42B9-4295-A711-273F3AD40095}" srcOrd="2" destOrd="0" parTransId="{851F297A-9DDE-4DEC-8D8D-696BF4178EFA}" sibTransId="{8F84662F-0BA0-4910-A8A0-A4036A910205}"/>
    <dgm:cxn modelId="{CF63462B-B6B9-41A1-A4AA-1BF55E985D7C}" srcId="{19FD3B7E-0EFC-4990-B878-64DF0A1C4DD8}" destId="{5B3EE7C9-F6F4-486F-8340-8FE3389F6C13}" srcOrd="2" destOrd="0" parTransId="{47EAF1F3-F17E-4F4C-B0D3-CBEF5667E6BA}" sibTransId="{2FC59423-2029-4F7E-88BF-4783091845C1}"/>
    <dgm:cxn modelId="{DE40722F-C628-4C52-8259-3BCF2FFFD4A1}" srcId="{62F6CF9B-E261-4DAF-B0B5-5BBB49C4140D}" destId="{6B85A712-7BF3-4F13-A2CC-94D08EF63124}" srcOrd="3" destOrd="0" parTransId="{7E635298-66B3-4193-9769-5ABE7489037A}" sibTransId="{68F6698F-32B7-41B8-BFFD-CDDA4F04765A}"/>
    <dgm:cxn modelId="{685D1D31-5690-461D-A6FB-3CEB4CA99122}" srcId="{62F6CF9B-E261-4DAF-B0B5-5BBB49C4140D}" destId="{507C324B-CE09-4A41-AAF5-5B183194707E}" srcOrd="1" destOrd="0" parTransId="{77A76912-83CC-4F4D-B8F4-B803B27F07B1}" sibTransId="{C504B5AC-062C-4830-B034-5D402D9C6C72}"/>
    <dgm:cxn modelId="{5E07245D-D5F7-4B51-B56E-74A0DE5A608A}" srcId="{6B85A712-7BF3-4F13-A2CC-94D08EF63124}" destId="{D4E23B58-CA5A-4FCD-BBCB-285392DC924D}" srcOrd="2" destOrd="0" parTransId="{AF3182A4-DFB8-421A-B63A-9EF1A28C587E}" sibTransId="{2ECF6B21-5539-4CE6-A61B-4A2B3736F076}"/>
    <dgm:cxn modelId="{D6F2DB7E-D311-4302-9564-789014804D8E}" type="presOf" srcId="{507C324B-CE09-4A41-AAF5-5B183194707E}" destId="{D249A265-9CD0-49DE-8D9A-7B328012D23D}" srcOrd="0" destOrd="0" presId="urn:microsoft.com/office/officeart/2005/8/layout/vList6"/>
    <dgm:cxn modelId="{8C413110-5E09-4B7C-9F5F-43A91381AE79}" type="presOf" srcId="{BC0DF233-2442-4303-9926-B569DF0D7167}" destId="{93C05354-1B0C-4883-BECB-615CCB40EEE0}" srcOrd="0" destOrd="1" presId="urn:microsoft.com/office/officeart/2005/8/layout/vList6"/>
    <dgm:cxn modelId="{5609E33A-B225-4C7E-8730-D5312CE368A3}" srcId="{62F6CF9B-E261-4DAF-B0B5-5BBB49C4140D}" destId="{19FD3B7E-0EFC-4990-B878-64DF0A1C4DD8}" srcOrd="0" destOrd="0" parTransId="{6977DA81-EEE6-4520-8790-21D6A69F51E4}" sibTransId="{2861F26A-A957-44E2-9996-3D6401F567AB}"/>
    <dgm:cxn modelId="{0F14BA3D-E206-43CE-B316-2406BE3E42D9}" type="presOf" srcId="{19FD3B7E-0EFC-4990-B878-64DF0A1C4DD8}" destId="{D75337DC-5E08-47EE-BF56-9C0443928A96}" srcOrd="0" destOrd="0" presId="urn:microsoft.com/office/officeart/2005/8/layout/vList6"/>
    <dgm:cxn modelId="{934591F9-B423-452F-A973-86A8D9C0CEBF}" type="presOf" srcId="{4C56ACA3-1C18-4047-B965-D5F198354B05}" destId="{BFAC15FF-43D7-438F-A537-30EA7AC61250}" srcOrd="0" destOrd="1" presId="urn:microsoft.com/office/officeart/2005/8/layout/vList6"/>
    <dgm:cxn modelId="{2E244793-3718-4545-B605-9ED048935638}" type="presOf" srcId="{6B85A712-7BF3-4F13-A2CC-94D08EF63124}" destId="{069AC1CF-9876-48A3-BEFA-B9F237E36CA0}" srcOrd="0" destOrd="0" presId="urn:microsoft.com/office/officeart/2005/8/layout/vList6"/>
    <dgm:cxn modelId="{6F37E4DD-9092-4A49-B976-4600D9BCAEF2}" type="presOf" srcId="{6367D82F-6FBA-4DD6-916F-BD2EFBA14303}" destId="{0CE7EE27-C82E-42B9-985B-182E915ADB5E}" srcOrd="0" destOrd="0" presId="urn:microsoft.com/office/officeart/2005/8/layout/vList6"/>
    <dgm:cxn modelId="{559FDA6D-8706-4C1B-B4ED-65B1265F5091}" srcId="{19FD3B7E-0EFC-4990-B878-64DF0A1C4DD8}" destId="{9402CA4B-7AEF-4EFD-A214-F25BE79B6D7C}" srcOrd="0" destOrd="0" parTransId="{88FD95E7-D9E9-4E92-B484-2B4348F8B88D}" sibTransId="{61026B53-39DC-4918-B2FE-C2FCCA878C18}"/>
    <dgm:cxn modelId="{B5C76227-2B47-4BC9-8E42-D6A134F84010}" type="presOf" srcId="{62F6CF9B-E261-4DAF-B0B5-5BBB49C4140D}" destId="{85FA8591-79EF-48EE-9B9C-50EDF9310DC9}" srcOrd="0" destOrd="0" presId="urn:microsoft.com/office/officeart/2005/8/layout/vList6"/>
    <dgm:cxn modelId="{27A2C580-381B-434D-B40D-C2E755620636}" srcId="{6B85A712-7BF3-4F13-A2CC-94D08EF63124}" destId="{4C56ACA3-1C18-4047-B965-D5F198354B05}" srcOrd="1" destOrd="0" parTransId="{ED1EC0B9-FAA1-4BD8-BC55-C94CBF470C54}" sibTransId="{7A07F355-8478-4944-B67D-A65AE4F362BC}"/>
    <dgm:cxn modelId="{3223C7C4-6530-4A42-9C56-E8FE07351B40}" type="presOf" srcId="{3B9EE04A-8EB0-46E6-9EC3-A4F506393482}" destId="{93C05354-1B0C-4883-BECB-615CCB40EEE0}" srcOrd="0" destOrd="2" presId="urn:microsoft.com/office/officeart/2005/8/layout/vList6"/>
    <dgm:cxn modelId="{BAFBE166-A196-4AF8-BD69-71CF5434C456}" type="presOf" srcId="{8CA85179-121E-4588-9380-30345F437031}" destId="{4FF286B0-5E2F-4DDA-AA98-E20B444981E4}" srcOrd="0" destOrd="1" presId="urn:microsoft.com/office/officeart/2005/8/layout/vList6"/>
    <dgm:cxn modelId="{4A494346-CE56-418F-A56C-A647C9055863}" srcId="{507C324B-CE09-4A41-AAF5-5B183194707E}" destId="{5677BDEA-81D0-4AC3-8CBA-71A1A9D0662E}" srcOrd="2" destOrd="0" parTransId="{B6353EA1-07B1-4D5E-95B8-173D1F633F3E}" sibTransId="{E8BE3462-9A00-4F6D-9CDE-FCDC1570ACCC}"/>
    <dgm:cxn modelId="{09CCC665-7581-4F78-BA3A-CC5EDFB086F0}" type="presOf" srcId="{789A0562-FE53-4EA5-8BB6-F8FC3C38D3A4}" destId="{5766C062-4B8D-4126-BE5D-A8C64C61A24B}" srcOrd="0" destOrd="0" presId="urn:microsoft.com/office/officeart/2005/8/layout/vList6"/>
    <dgm:cxn modelId="{996A7FD7-AFB8-48FA-B268-0CB1EDEBB3B5}" type="presOf" srcId="{D4E23B58-CA5A-4FCD-BBCB-285392DC924D}" destId="{BFAC15FF-43D7-438F-A537-30EA7AC61250}" srcOrd="0" destOrd="2" presId="urn:microsoft.com/office/officeart/2005/8/layout/vList6"/>
    <dgm:cxn modelId="{3F4EB224-7999-41CD-AC6B-02B971FC4CF9}" srcId="{789A0562-FE53-4EA5-8BB6-F8FC3C38D3A4}" destId="{6D5C9BB0-9FBF-450D-813C-0D0AD281949F}" srcOrd="2" destOrd="0" parTransId="{CEA8E9BF-A103-4DE0-B13B-841E2B301485}" sibTransId="{097C41AD-3ADB-4E60-ABBD-6AD786F8882A}"/>
    <dgm:cxn modelId="{645DA307-2CFB-4007-B70F-6774BBD66118}" srcId="{27C558EF-42B9-4295-A711-273F3AD40095}" destId="{BC0DF233-2442-4303-9926-B569DF0D7167}" srcOrd="1" destOrd="0" parTransId="{7C1ACC3E-5104-4955-A580-6F8DD641A970}" sibTransId="{2B4CFAAC-06AB-4637-81F3-948A10A16725}"/>
    <dgm:cxn modelId="{FCE0C163-0887-4093-A241-3EC3210F8315}" srcId="{27C558EF-42B9-4295-A711-273F3AD40095}" destId="{BFB231A4-BF99-4785-BC97-F7FE0FB30AFA}" srcOrd="0" destOrd="0" parTransId="{F4E7656C-688F-45EB-ADB4-A04B426516C7}" sibTransId="{19AD780D-A243-45E3-BE06-CAB4094F483A}"/>
    <dgm:cxn modelId="{7780999D-7B6C-463E-947D-9EB55D66594C}" type="presOf" srcId="{66CB1168-E0C3-4217-9D76-880105BC4842}" destId="{864EC29B-E51A-4839-9302-0DFE73FB36F4}" srcOrd="0" destOrd="1" presId="urn:microsoft.com/office/officeart/2005/8/layout/vList6"/>
    <dgm:cxn modelId="{3FEB0AC7-7422-4646-AD6C-572763112733}" type="presOf" srcId="{9402CA4B-7AEF-4EFD-A214-F25BE79B6D7C}" destId="{4FF286B0-5E2F-4DDA-AA98-E20B444981E4}" srcOrd="0" destOrd="0" presId="urn:microsoft.com/office/officeart/2005/8/layout/vList6"/>
    <dgm:cxn modelId="{584507FF-5BAC-4A93-9E5E-C44A05CE49CD}" srcId="{507C324B-CE09-4A41-AAF5-5B183194707E}" destId="{6367D82F-6FBA-4DD6-916F-BD2EFBA14303}" srcOrd="0" destOrd="0" parTransId="{42F2A4E8-CCC3-4FC3-B2E8-F2F7172EB8A6}" sibTransId="{6BC32CAE-1B67-44D3-9C52-7A08F4FF29BC}"/>
    <dgm:cxn modelId="{06023B21-2E8D-425A-AA5D-C14A7737EC96}" srcId="{27C558EF-42B9-4295-A711-273F3AD40095}" destId="{3B9EE04A-8EB0-46E6-9EC3-A4F506393482}" srcOrd="2" destOrd="0" parTransId="{F745EF09-27D1-4E66-B517-00B0F33AB335}" sibTransId="{5E7A3EFE-6599-4D5A-931E-098CA92A2853}"/>
    <dgm:cxn modelId="{CBBF2149-E32E-4470-9A3A-CC6B7051D410}" type="presOf" srcId="{27C558EF-42B9-4295-A711-273F3AD40095}" destId="{358FEF46-2436-4B30-8FB1-7932DB05240E}" srcOrd="0" destOrd="0" presId="urn:microsoft.com/office/officeart/2005/8/layout/vList6"/>
    <dgm:cxn modelId="{E3B0121B-65F1-4119-A42B-DA6D80722D04}" srcId="{19FD3B7E-0EFC-4990-B878-64DF0A1C4DD8}" destId="{8CA85179-121E-4588-9380-30345F437031}" srcOrd="1" destOrd="0" parTransId="{B7C0D062-E593-4D13-A2EF-B349D7B3A926}" sibTransId="{308389F8-3B45-4904-9955-FE12AC829F66}"/>
    <dgm:cxn modelId="{1A640910-5742-4641-AFA2-C1FD6E00DF5F}" type="presOf" srcId="{C9C05A74-F9B4-41E0-9563-D5A37D37B24E}" destId="{BFAC15FF-43D7-438F-A537-30EA7AC61250}" srcOrd="0" destOrd="0" presId="urn:microsoft.com/office/officeart/2005/8/layout/vList6"/>
    <dgm:cxn modelId="{48BC12F3-9FD2-4964-AC4B-AA3B5A7F3D7E}" type="presOf" srcId="{5677BDEA-81D0-4AC3-8CBA-71A1A9D0662E}" destId="{0CE7EE27-C82E-42B9-985B-182E915ADB5E}" srcOrd="0" destOrd="2" presId="urn:microsoft.com/office/officeart/2005/8/layout/vList6"/>
    <dgm:cxn modelId="{28999AD1-0CF7-4123-81AE-CCEE26808210}" type="presOf" srcId="{80EC679F-9131-4662-8363-36EC894C60BB}" destId="{864EC29B-E51A-4839-9302-0DFE73FB36F4}" srcOrd="0" destOrd="0" presId="urn:microsoft.com/office/officeart/2005/8/layout/vList6"/>
    <dgm:cxn modelId="{D4F16803-5259-4441-ABC1-EF7D774A4E43}" srcId="{789A0562-FE53-4EA5-8BB6-F8FC3C38D3A4}" destId="{80EC679F-9131-4662-8363-36EC894C60BB}" srcOrd="0" destOrd="0" parTransId="{9C320704-5077-4A5F-8B96-06807ED6DA4E}" sibTransId="{F6D60545-C054-466C-A787-EC860E142E82}"/>
    <dgm:cxn modelId="{0D5268BA-D02E-4D20-A7ED-3CDE8CDFE253}" srcId="{507C324B-CE09-4A41-AAF5-5B183194707E}" destId="{82DA5BF5-986E-4A5B-AE31-562C6D2463E7}" srcOrd="1" destOrd="0" parTransId="{13101E26-664C-4A90-9914-65FC85F4488F}" sibTransId="{A92F896A-EAC1-4B0F-A5C7-DA8EDD164E89}"/>
    <dgm:cxn modelId="{97B9F73E-3027-4084-9269-6CBB9AFE36DC}" srcId="{62F6CF9B-E261-4DAF-B0B5-5BBB49C4140D}" destId="{789A0562-FE53-4EA5-8BB6-F8FC3C38D3A4}" srcOrd="4" destOrd="0" parTransId="{99A2AB1E-11AA-4824-8EBC-189FD822D13B}" sibTransId="{364A3663-F638-4D9D-886B-543457195544}"/>
    <dgm:cxn modelId="{C6D96010-C92C-4664-BFE8-8870B73709F9}" type="presOf" srcId="{BFB231A4-BF99-4785-BC97-F7FE0FB30AFA}" destId="{93C05354-1B0C-4883-BECB-615CCB40EEE0}" srcOrd="0" destOrd="0" presId="urn:microsoft.com/office/officeart/2005/8/layout/vList6"/>
    <dgm:cxn modelId="{FB99864F-D39E-4588-A317-47A7642CF057}" type="presOf" srcId="{6D5C9BB0-9FBF-450D-813C-0D0AD281949F}" destId="{864EC29B-E51A-4839-9302-0DFE73FB36F4}" srcOrd="0" destOrd="2" presId="urn:microsoft.com/office/officeart/2005/8/layout/vList6"/>
    <dgm:cxn modelId="{78FECA4A-06C9-438C-ABDB-04D8D36668F0}" srcId="{789A0562-FE53-4EA5-8BB6-F8FC3C38D3A4}" destId="{66CB1168-E0C3-4217-9D76-880105BC4842}" srcOrd="1" destOrd="0" parTransId="{FB34371C-0CFA-4F8C-A97B-3B57DD509524}" sibTransId="{180CD23B-BD67-430C-86C8-0B11275CF8B0}"/>
    <dgm:cxn modelId="{4A17AAA3-716F-4D6A-BB46-7332E113D35F}" type="presOf" srcId="{5B3EE7C9-F6F4-486F-8340-8FE3389F6C13}" destId="{4FF286B0-5E2F-4DDA-AA98-E20B444981E4}" srcOrd="0" destOrd="2" presId="urn:microsoft.com/office/officeart/2005/8/layout/vList6"/>
    <dgm:cxn modelId="{79FD16EF-8FF5-47E6-BFCA-091E0C26316A}" type="presOf" srcId="{82DA5BF5-986E-4A5B-AE31-562C6D2463E7}" destId="{0CE7EE27-C82E-42B9-985B-182E915ADB5E}" srcOrd="0" destOrd="1" presId="urn:microsoft.com/office/officeart/2005/8/layout/vList6"/>
    <dgm:cxn modelId="{68FEB969-6294-4229-88E4-EEF5740406F3}" type="presParOf" srcId="{85FA8591-79EF-48EE-9B9C-50EDF9310DC9}" destId="{9CCC14AE-A26E-41D9-8858-01DEF5D20CA5}" srcOrd="0" destOrd="0" presId="urn:microsoft.com/office/officeart/2005/8/layout/vList6"/>
    <dgm:cxn modelId="{6BCF3227-214D-4058-83C0-D4D6272B7750}" type="presParOf" srcId="{9CCC14AE-A26E-41D9-8858-01DEF5D20CA5}" destId="{D75337DC-5E08-47EE-BF56-9C0443928A96}" srcOrd="0" destOrd="0" presId="urn:microsoft.com/office/officeart/2005/8/layout/vList6"/>
    <dgm:cxn modelId="{E1A76DD5-2CF8-4BB5-9FD5-D90342EFE27F}" type="presParOf" srcId="{9CCC14AE-A26E-41D9-8858-01DEF5D20CA5}" destId="{4FF286B0-5E2F-4DDA-AA98-E20B444981E4}" srcOrd="1" destOrd="0" presId="urn:microsoft.com/office/officeart/2005/8/layout/vList6"/>
    <dgm:cxn modelId="{CF430AEE-0451-48DA-AEEA-203E3C6A450F}" type="presParOf" srcId="{85FA8591-79EF-48EE-9B9C-50EDF9310DC9}" destId="{D5451AE5-690F-45F2-9FEF-9536A814B784}" srcOrd="1" destOrd="0" presId="urn:microsoft.com/office/officeart/2005/8/layout/vList6"/>
    <dgm:cxn modelId="{AA5AB81A-4453-4843-9016-53F9A143CC3D}" type="presParOf" srcId="{85FA8591-79EF-48EE-9B9C-50EDF9310DC9}" destId="{2F463119-4E00-4492-A330-8575AFFD2020}" srcOrd="2" destOrd="0" presId="urn:microsoft.com/office/officeart/2005/8/layout/vList6"/>
    <dgm:cxn modelId="{09057686-8999-445A-B5B9-F1B7D6B1B3BD}" type="presParOf" srcId="{2F463119-4E00-4492-A330-8575AFFD2020}" destId="{D249A265-9CD0-49DE-8D9A-7B328012D23D}" srcOrd="0" destOrd="0" presId="urn:microsoft.com/office/officeart/2005/8/layout/vList6"/>
    <dgm:cxn modelId="{0B17CE1C-05D9-485F-BB78-70BFBB8249EE}" type="presParOf" srcId="{2F463119-4E00-4492-A330-8575AFFD2020}" destId="{0CE7EE27-C82E-42B9-985B-182E915ADB5E}" srcOrd="1" destOrd="0" presId="urn:microsoft.com/office/officeart/2005/8/layout/vList6"/>
    <dgm:cxn modelId="{325AE287-6D90-452F-96B7-B67C60145D83}" type="presParOf" srcId="{85FA8591-79EF-48EE-9B9C-50EDF9310DC9}" destId="{76F4C3E6-AEFD-4150-B122-D089E124864A}" srcOrd="3" destOrd="0" presId="urn:microsoft.com/office/officeart/2005/8/layout/vList6"/>
    <dgm:cxn modelId="{A5FC249D-B161-474F-AA9F-768894DA9FAF}" type="presParOf" srcId="{85FA8591-79EF-48EE-9B9C-50EDF9310DC9}" destId="{3F0062B2-9C5F-4241-9297-B4724E346924}" srcOrd="4" destOrd="0" presId="urn:microsoft.com/office/officeart/2005/8/layout/vList6"/>
    <dgm:cxn modelId="{ECD9EC9D-9B56-4A25-A08E-85BE3D5343DC}" type="presParOf" srcId="{3F0062B2-9C5F-4241-9297-B4724E346924}" destId="{358FEF46-2436-4B30-8FB1-7932DB05240E}" srcOrd="0" destOrd="0" presId="urn:microsoft.com/office/officeart/2005/8/layout/vList6"/>
    <dgm:cxn modelId="{9F868CC4-0378-46A1-816B-5940863223D1}" type="presParOf" srcId="{3F0062B2-9C5F-4241-9297-B4724E346924}" destId="{93C05354-1B0C-4883-BECB-615CCB40EEE0}" srcOrd="1" destOrd="0" presId="urn:microsoft.com/office/officeart/2005/8/layout/vList6"/>
    <dgm:cxn modelId="{81091F34-1052-4E2C-BE79-A900D352786E}" type="presParOf" srcId="{85FA8591-79EF-48EE-9B9C-50EDF9310DC9}" destId="{A46154A9-DE44-4B06-A98F-BC7BE8BBC675}" srcOrd="5" destOrd="0" presId="urn:microsoft.com/office/officeart/2005/8/layout/vList6"/>
    <dgm:cxn modelId="{AC674529-1E94-4811-993C-CE5BCB5F6119}" type="presParOf" srcId="{85FA8591-79EF-48EE-9B9C-50EDF9310DC9}" destId="{04CE2B06-E873-4B4A-848B-B379FF2E785F}" srcOrd="6" destOrd="0" presId="urn:microsoft.com/office/officeart/2005/8/layout/vList6"/>
    <dgm:cxn modelId="{F581614A-9B55-4E0D-99BA-9F35E21D8A94}" type="presParOf" srcId="{04CE2B06-E873-4B4A-848B-B379FF2E785F}" destId="{069AC1CF-9876-48A3-BEFA-B9F237E36CA0}" srcOrd="0" destOrd="0" presId="urn:microsoft.com/office/officeart/2005/8/layout/vList6"/>
    <dgm:cxn modelId="{690B4240-DD56-406D-9E41-DB0F6881DB98}" type="presParOf" srcId="{04CE2B06-E873-4B4A-848B-B379FF2E785F}" destId="{BFAC15FF-43D7-438F-A537-30EA7AC61250}" srcOrd="1" destOrd="0" presId="urn:microsoft.com/office/officeart/2005/8/layout/vList6"/>
    <dgm:cxn modelId="{305E7551-9EB8-40F9-8EF0-FAB2F7511828}" type="presParOf" srcId="{85FA8591-79EF-48EE-9B9C-50EDF9310DC9}" destId="{686D47B1-C99F-495D-86FC-D0E1B8D219D0}" srcOrd="7" destOrd="0" presId="urn:microsoft.com/office/officeart/2005/8/layout/vList6"/>
    <dgm:cxn modelId="{A665D5F6-A9C4-4895-AD9A-35384BC2097F}" type="presParOf" srcId="{85FA8591-79EF-48EE-9B9C-50EDF9310DC9}" destId="{5CF4779E-B566-4B3B-A754-3830DCC91991}" srcOrd="8" destOrd="0" presId="urn:microsoft.com/office/officeart/2005/8/layout/vList6"/>
    <dgm:cxn modelId="{8D0ABA3A-87A4-4FDA-A758-FB822E26C656}" type="presParOf" srcId="{5CF4779E-B566-4B3B-A754-3830DCC91991}" destId="{5766C062-4B8D-4126-BE5D-A8C64C61A24B}" srcOrd="0" destOrd="0" presId="urn:microsoft.com/office/officeart/2005/8/layout/vList6"/>
    <dgm:cxn modelId="{142DB88A-EC7A-470D-8C5C-8F5057140FE1}" type="presParOf" srcId="{5CF4779E-B566-4B3B-A754-3830DCC91991}" destId="{864EC29B-E51A-4839-9302-0DFE73FB36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6CF9B-E261-4DAF-B0B5-5BBB49C4140D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19FD3B7E-0EFC-4990-B878-64DF0A1C4DD8}">
      <dgm:prSet phldrT="[Tekst]"/>
      <dgm:spPr/>
      <dgm:t>
        <a:bodyPr/>
        <a:lstStyle/>
        <a:p>
          <a:r>
            <a:rPr lang="pl-PL" smtClean="0"/>
            <a:t>F</a:t>
          </a:r>
          <a:endParaRPr lang="pl-PL" dirty="0"/>
        </a:p>
      </dgm:t>
    </dgm:pt>
    <dgm:pt modelId="{6977DA81-EEE6-4520-8790-21D6A69F51E4}" type="parTrans" cxnId="{5609E33A-B225-4C7E-8730-D5312CE368A3}">
      <dgm:prSet/>
      <dgm:spPr/>
      <dgm:t>
        <a:bodyPr/>
        <a:lstStyle/>
        <a:p>
          <a:endParaRPr lang="pl-PL"/>
        </a:p>
      </dgm:t>
    </dgm:pt>
    <dgm:pt modelId="{2861F26A-A957-44E2-9996-3D6401F567AB}" type="sibTrans" cxnId="{5609E33A-B225-4C7E-8730-D5312CE368A3}">
      <dgm:prSet/>
      <dgm:spPr/>
      <dgm:t>
        <a:bodyPr/>
        <a:lstStyle/>
        <a:p>
          <a:endParaRPr lang="pl-PL"/>
        </a:p>
      </dgm:t>
    </dgm:pt>
    <dgm:pt modelId="{6367D82F-6FBA-4DD6-916F-BD2EFBA14303}">
      <dgm:prSet phldrT="[Tekst]"/>
      <dgm:spPr/>
      <dgm:t>
        <a:bodyPr/>
        <a:lstStyle/>
        <a:p>
          <a:r>
            <a:rPr lang="pl-PL" dirty="0" smtClean="0"/>
            <a:t>IFR i VFR</a:t>
          </a:r>
          <a:endParaRPr lang="pl-PL" dirty="0"/>
        </a:p>
      </dgm:t>
    </dgm:pt>
    <dgm:pt modelId="{42F2A4E8-CCC3-4FC3-B2E8-F2F7172EB8A6}" type="parTrans" cxnId="{584507FF-5BAC-4A93-9E5E-C44A05CE49CD}">
      <dgm:prSet/>
      <dgm:spPr/>
      <dgm:t>
        <a:bodyPr/>
        <a:lstStyle/>
        <a:p>
          <a:endParaRPr lang="pl-PL"/>
        </a:p>
      </dgm:t>
    </dgm:pt>
    <dgm:pt modelId="{6BC32CAE-1B67-44D3-9C52-7A08F4FF29BC}" type="sibTrans" cxnId="{584507FF-5BAC-4A93-9E5E-C44A05CE49CD}">
      <dgm:prSet/>
      <dgm:spPr/>
      <dgm:t>
        <a:bodyPr/>
        <a:lstStyle/>
        <a:p>
          <a:endParaRPr lang="pl-PL"/>
        </a:p>
      </dgm:t>
    </dgm:pt>
    <dgm:pt modelId="{36436A2D-6CEA-4E85-92D8-5E2CF41D7704}">
      <dgm:prSet phldrT="[Tekst]"/>
      <dgm:spPr/>
      <dgm:t>
        <a:bodyPr/>
        <a:lstStyle/>
        <a:p>
          <a:r>
            <a:rPr lang="pl-PL" dirty="0" smtClean="0"/>
            <a:t>G</a:t>
          </a:r>
          <a:endParaRPr lang="pl-PL" dirty="0"/>
        </a:p>
      </dgm:t>
    </dgm:pt>
    <dgm:pt modelId="{001D12F3-C568-42B3-9B1D-76BE96E95D28}" type="parTrans" cxnId="{1621AE1C-CB40-424C-8C2B-6A008404BF97}">
      <dgm:prSet/>
      <dgm:spPr/>
      <dgm:t>
        <a:bodyPr/>
        <a:lstStyle/>
        <a:p>
          <a:endParaRPr lang="pl-PL"/>
        </a:p>
      </dgm:t>
    </dgm:pt>
    <dgm:pt modelId="{0CAC23A1-3DC9-4C90-BA28-5B56B06C4BAC}" type="sibTrans" cxnId="{1621AE1C-CB40-424C-8C2B-6A008404BF97}">
      <dgm:prSet/>
      <dgm:spPr/>
      <dgm:t>
        <a:bodyPr/>
        <a:lstStyle/>
        <a:p>
          <a:endParaRPr lang="pl-PL"/>
        </a:p>
      </dgm:t>
    </dgm:pt>
    <dgm:pt modelId="{D2729369-E4D0-4171-8A85-D77137BBA965}">
      <dgm:prSet/>
      <dgm:spPr/>
      <dgm:t>
        <a:bodyPr/>
        <a:lstStyle/>
        <a:p>
          <a:r>
            <a:rPr lang="pl-PL" dirty="0" smtClean="0"/>
            <a:t>Dla IFR służba doradcza, informacja na żądanie</a:t>
          </a:r>
          <a:endParaRPr lang="pl-PL" dirty="0"/>
        </a:p>
      </dgm:t>
    </dgm:pt>
    <dgm:pt modelId="{6777CF29-E483-4467-A0F1-5345ED72D8FB}" type="parTrans" cxnId="{3D0A8A15-AB82-44FB-BB0E-98F2E8679307}">
      <dgm:prSet/>
      <dgm:spPr/>
      <dgm:t>
        <a:bodyPr/>
        <a:lstStyle/>
        <a:p>
          <a:endParaRPr lang="pl-PL"/>
        </a:p>
      </dgm:t>
    </dgm:pt>
    <dgm:pt modelId="{46711049-BD2C-4941-B676-7CA61FBE03F7}" type="sibTrans" cxnId="{3D0A8A15-AB82-44FB-BB0E-98F2E8679307}">
      <dgm:prSet/>
      <dgm:spPr/>
      <dgm:t>
        <a:bodyPr/>
        <a:lstStyle/>
        <a:p>
          <a:endParaRPr lang="pl-PL"/>
        </a:p>
      </dgm:t>
    </dgm:pt>
    <dgm:pt modelId="{6A5DB139-9949-471C-97A5-FE4F323A7637}">
      <dgm:prSet/>
      <dgm:spPr/>
      <dgm:t>
        <a:bodyPr/>
        <a:lstStyle/>
        <a:p>
          <a:r>
            <a:rPr lang="pl-PL" dirty="0" smtClean="0"/>
            <a:t>Separacja IFR od VFR , brak separacji dla VFR</a:t>
          </a:r>
          <a:endParaRPr lang="pl-PL" dirty="0"/>
        </a:p>
      </dgm:t>
    </dgm:pt>
    <dgm:pt modelId="{E73F07DB-6BA7-4D8F-9BAC-3C83C1B15072}" type="parTrans" cxnId="{A0F85564-D087-44B9-B855-447994810AF4}">
      <dgm:prSet/>
      <dgm:spPr/>
      <dgm:t>
        <a:bodyPr/>
        <a:lstStyle/>
        <a:p>
          <a:endParaRPr lang="pl-PL"/>
        </a:p>
      </dgm:t>
    </dgm:pt>
    <dgm:pt modelId="{3846AD8B-5DFB-4B0E-A363-9B290B723144}" type="sibTrans" cxnId="{A0F85564-D087-44B9-B855-447994810AF4}">
      <dgm:prSet/>
      <dgm:spPr/>
      <dgm:t>
        <a:bodyPr/>
        <a:lstStyle/>
        <a:p>
          <a:endParaRPr lang="pl-PL"/>
        </a:p>
      </dgm:t>
    </dgm:pt>
    <dgm:pt modelId="{BE184ED9-1345-4C56-87A3-F423A8A3901E}">
      <dgm:prSet/>
      <dgm:spPr/>
      <dgm:t>
        <a:bodyPr/>
        <a:lstStyle/>
        <a:p>
          <a:r>
            <a:rPr lang="pl-PL" smtClean="0"/>
            <a:t>IFR i VFR</a:t>
          </a:r>
          <a:endParaRPr lang="pl-PL"/>
        </a:p>
      </dgm:t>
    </dgm:pt>
    <dgm:pt modelId="{1C720888-8EA1-424A-9C97-7F076922C24B}" type="parTrans" cxnId="{4B4A6034-9764-4592-826E-FFAC4CC2773D}">
      <dgm:prSet/>
      <dgm:spPr/>
      <dgm:t>
        <a:bodyPr/>
        <a:lstStyle/>
        <a:p>
          <a:endParaRPr lang="pl-PL"/>
        </a:p>
      </dgm:t>
    </dgm:pt>
    <dgm:pt modelId="{1031685A-17B7-44A0-9A27-ED5E4C3199AA}" type="sibTrans" cxnId="{4B4A6034-9764-4592-826E-FFAC4CC2773D}">
      <dgm:prSet/>
      <dgm:spPr/>
      <dgm:t>
        <a:bodyPr/>
        <a:lstStyle/>
        <a:p>
          <a:endParaRPr lang="pl-PL"/>
        </a:p>
      </dgm:t>
    </dgm:pt>
    <dgm:pt modelId="{84E5CB52-EE6F-4345-8147-563E80EAB18F}">
      <dgm:prSet/>
      <dgm:spPr/>
      <dgm:t>
        <a:bodyPr/>
        <a:lstStyle/>
        <a:p>
          <a:r>
            <a:rPr lang="pl-PL" dirty="0" smtClean="0"/>
            <a:t>informacja na żądanie</a:t>
          </a:r>
          <a:endParaRPr lang="pl-PL" dirty="0"/>
        </a:p>
      </dgm:t>
    </dgm:pt>
    <dgm:pt modelId="{10C55F02-475D-44D3-B29A-D3792C5CC6BF}" type="parTrans" cxnId="{E0E48A0A-D9DF-4898-9BD9-0C69E89B3EB3}">
      <dgm:prSet/>
      <dgm:spPr/>
      <dgm:t>
        <a:bodyPr/>
        <a:lstStyle/>
        <a:p>
          <a:endParaRPr lang="pl-PL"/>
        </a:p>
      </dgm:t>
    </dgm:pt>
    <dgm:pt modelId="{5BF912EA-9655-4A05-B2C0-1657C43E868C}" type="sibTrans" cxnId="{E0E48A0A-D9DF-4898-9BD9-0C69E89B3EB3}">
      <dgm:prSet/>
      <dgm:spPr/>
      <dgm:t>
        <a:bodyPr/>
        <a:lstStyle/>
        <a:p>
          <a:endParaRPr lang="pl-PL"/>
        </a:p>
      </dgm:t>
    </dgm:pt>
    <dgm:pt modelId="{68493D84-2A82-4304-A3C9-EFBCE44548A4}">
      <dgm:prSet/>
      <dgm:spPr/>
      <dgm:t>
        <a:bodyPr/>
        <a:lstStyle/>
        <a:p>
          <a:r>
            <a:rPr lang="pl-PL" dirty="0" smtClean="0"/>
            <a:t>Brak separacji</a:t>
          </a:r>
          <a:endParaRPr lang="pl-PL" dirty="0"/>
        </a:p>
      </dgm:t>
    </dgm:pt>
    <dgm:pt modelId="{B33676C3-8B42-4EAD-A277-ED8A49A1A704}" type="parTrans" cxnId="{D1C96DBD-2A48-4680-8B3E-FD92A3952D86}">
      <dgm:prSet/>
      <dgm:spPr/>
      <dgm:t>
        <a:bodyPr/>
        <a:lstStyle/>
        <a:p>
          <a:endParaRPr lang="pl-PL"/>
        </a:p>
      </dgm:t>
    </dgm:pt>
    <dgm:pt modelId="{B616802D-D0AA-4D9D-AD1B-8265F7CFC808}" type="sibTrans" cxnId="{D1C96DBD-2A48-4680-8B3E-FD92A3952D86}">
      <dgm:prSet/>
      <dgm:spPr/>
      <dgm:t>
        <a:bodyPr/>
        <a:lstStyle/>
        <a:p>
          <a:endParaRPr lang="pl-PL"/>
        </a:p>
      </dgm:t>
    </dgm:pt>
    <dgm:pt modelId="{85FA8591-79EF-48EE-9B9C-50EDF9310DC9}" type="pres">
      <dgm:prSet presAssocID="{62F6CF9B-E261-4DAF-B0B5-5BBB49C414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CCC14AE-A26E-41D9-8858-01DEF5D20CA5}" type="pres">
      <dgm:prSet presAssocID="{19FD3B7E-0EFC-4990-B878-64DF0A1C4DD8}" presName="linNode" presStyleCnt="0"/>
      <dgm:spPr/>
    </dgm:pt>
    <dgm:pt modelId="{D75337DC-5E08-47EE-BF56-9C0443928A96}" type="pres">
      <dgm:prSet presAssocID="{19FD3B7E-0EFC-4990-B878-64DF0A1C4DD8}" presName="parentShp" presStyleLbl="node1" presStyleIdx="0" presStyleCnt="2" custScaleX="37154" custLinFactNeighborY="2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F286B0-5E2F-4DDA-AA98-E20B444981E4}" type="pres">
      <dgm:prSet presAssocID="{19FD3B7E-0EFC-4990-B878-64DF0A1C4DD8}" presName="childShp" presStyleLbl="bgAccFollowNode1" presStyleIdx="0" presStyleCnt="2" custLinFactNeighborX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451AE5-690F-45F2-9FEF-9536A814B784}" type="pres">
      <dgm:prSet presAssocID="{2861F26A-A957-44E2-9996-3D6401F567AB}" presName="spacing" presStyleCnt="0"/>
      <dgm:spPr/>
    </dgm:pt>
    <dgm:pt modelId="{5FCE6B8A-1DD6-428D-A6BC-F3CDEFDBCDBE}" type="pres">
      <dgm:prSet presAssocID="{36436A2D-6CEA-4E85-92D8-5E2CF41D7704}" presName="linNode" presStyleCnt="0"/>
      <dgm:spPr/>
    </dgm:pt>
    <dgm:pt modelId="{401F56B4-50E1-4ADE-9BEB-580325AFE3EC}" type="pres">
      <dgm:prSet presAssocID="{36436A2D-6CEA-4E85-92D8-5E2CF41D7704}" presName="parentShp" presStyleLbl="node1" presStyleIdx="1" presStyleCnt="2" custScaleX="37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ACCF4F-5C07-4584-B8E0-215033E81932}" type="pres">
      <dgm:prSet presAssocID="{36436A2D-6CEA-4E85-92D8-5E2CF41D770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A47F04-F41F-4D50-AD70-820075010596}" type="presOf" srcId="{62F6CF9B-E261-4DAF-B0B5-5BBB49C4140D}" destId="{85FA8591-79EF-48EE-9B9C-50EDF9310DC9}" srcOrd="0" destOrd="0" presId="urn:microsoft.com/office/officeart/2005/8/layout/vList6"/>
    <dgm:cxn modelId="{DB3D3112-09F3-45DE-8544-06C659BAD5E9}" type="presOf" srcId="{BE184ED9-1345-4C56-87A3-F423A8A3901E}" destId="{25ACCF4F-5C07-4584-B8E0-215033E81932}" srcOrd="0" destOrd="0" presId="urn:microsoft.com/office/officeart/2005/8/layout/vList6"/>
    <dgm:cxn modelId="{C9336D79-0FA1-4CA2-AFBC-E8D504237D60}" type="presOf" srcId="{D2729369-E4D0-4171-8A85-D77137BBA965}" destId="{4FF286B0-5E2F-4DDA-AA98-E20B444981E4}" srcOrd="0" destOrd="1" presId="urn:microsoft.com/office/officeart/2005/8/layout/vList6"/>
    <dgm:cxn modelId="{D1C96DBD-2A48-4680-8B3E-FD92A3952D86}" srcId="{36436A2D-6CEA-4E85-92D8-5E2CF41D7704}" destId="{68493D84-2A82-4304-A3C9-EFBCE44548A4}" srcOrd="2" destOrd="0" parTransId="{B33676C3-8B42-4EAD-A277-ED8A49A1A704}" sibTransId="{B616802D-D0AA-4D9D-AD1B-8265F7CFC808}"/>
    <dgm:cxn modelId="{C7180A11-53C7-44D2-9980-40BEA8A36706}" type="presOf" srcId="{68493D84-2A82-4304-A3C9-EFBCE44548A4}" destId="{25ACCF4F-5C07-4584-B8E0-215033E81932}" srcOrd="0" destOrd="2" presId="urn:microsoft.com/office/officeart/2005/8/layout/vList6"/>
    <dgm:cxn modelId="{1FC315D5-CB6F-40CD-A922-D27785CC10FD}" type="presOf" srcId="{36436A2D-6CEA-4E85-92D8-5E2CF41D7704}" destId="{401F56B4-50E1-4ADE-9BEB-580325AFE3EC}" srcOrd="0" destOrd="0" presId="urn:microsoft.com/office/officeart/2005/8/layout/vList6"/>
    <dgm:cxn modelId="{E0E48A0A-D9DF-4898-9BD9-0C69E89B3EB3}" srcId="{36436A2D-6CEA-4E85-92D8-5E2CF41D7704}" destId="{84E5CB52-EE6F-4345-8147-563E80EAB18F}" srcOrd="1" destOrd="0" parTransId="{10C55F02-475D-44D3-B29A-D3792C5CC6BF}" sibTransId="{5BF912EA-9655-4A05-B2C0-1657C43E868C}"/>
    <dgm:cxn modelId="{893BE482-FA2D-4A6C-8717-C3D03BC5DDC3}" type="presOf" srcId="{6A5DB139-9949-471C-97A5-FE4F323A7637}" destId="{4FF286B0-5E2F-4DDA-AA98-E20B444981E4}" srcOrd="0" destOrd="2" presId="urn:microsoft.com/office/officeart/2005/8/layout/vList6"/>
    <dgm:cxn modelId="{8BA58BBE-0F9D-414E-A00F-F6E61FD0D7CC}" type="presOf" srcId="{84E5CB52-EE6F-4345-8147-563E80EAB18F}" destId="{25ACCF4F-5C07-4584-B8E0-215033E81932}" srcOrd="0" destOrd="1" presId="urn:microsoft.com/office/officeart/2005/8/layout/vList6"/>
    <dgm:cxn modelId="{1621AE1C-CB40-424C-8C2B-6A008404BF97}" srcId="{62F6CF9B-E261-4DAF-B0B5-5BBB49C4140D}" destId="{36436A2D-6CEA-4E85-92D8-5E2CF41D7704}" srcOrd="1" destOrd="0" parTransId="{001D12F3-C568-42B3-9B1D-76BE96E95D28}" sibTransId="{0CAC23A1-3DC9-4C90-BA28-5B56B06C4BAC}"/>
    <dgm:cxn modelId="{CEC43256-2EE9-4C78-BEE3-A5D7A9A0B622}" type="presOf" srcId="{19FD3B7E-0EFC-4990-B878-64DF0A1C4DD8}" destId="{D75337DC-5E08-47EE-BF56-9C0443928A96}" srcOrd="0" destOrd="0" presId="urn:microsoft.com/office/officeart/2005/8/layout/vList6"/>
    <dgm:cxn modelId="{5609E33A-B225-4C7E-8730-D5312CE368A3}" srcId="{62F6CF9B-E261-4DAF-B0B5-5BBB49C4140D}" destId="{19FD3B7E-0EFC-4990-B878-64DF0A1C4DD8}" srcOrd="0" destOrd="0" parTransId="{6977DA81-EEE6-4520-8790-21D6A69F51E4}" sibTransId="{2861F26A-A957-44E2-9996-3D6401F567AB}"/>
    <dgm:cxn modelId="{3D0A8A15-AB82-44FB-BB0E-98F2E8679307}" srcId="{19FD3B7E-0EFC-4990-B878-64DF0A1C4DD8}" destId="{D2729369-E4D0-4171-8A85-D77137BBA965}" srcOrd="1" destOrd="0" parTransId="{6777CF29-E483-4467-A0F1-5345ED72D8FB}" sibTransId="{46711049-BD2C-4941-B676-7CA61FBE03F7}"/>
    <dgm:cxn modelId="{584507FF-5BAC-4A93-9E5E-C44A05CE49CD}" srcId="{19FD3B7E-0EFC-4990-B878-64DF0A1C4DD8}" destId="{6367D82F-6FBA-4DD6-916F-BD2EFBA14303}" srcOrd="0" destOrd="0" parTransId="{42F2A4E8-CCC3-4FC3-B2E8-F2F7172EB8A6}" sibTransId="{6BC32CAE-1B67-44D3-9C52-7A08F4FF29BC}"/>
    <dgm:cxn modelId="{4B4A6034-9764-4592-826E-FFAC4CC2773D}" srcId="{36436A2D-6CEA-4E85-92D8-5E2CF41D7704}" destId="{BE184ED9-1345-4C56-87A3-F423A8A3901E}" srcOrd="0" destOrd="0" parTransId="{1C720888-8EA1-424A-9C97-7F076922C24B}" sibTransId="{1031685A-17B7-44A0-9A27-ED5E4C3199AA}"/>
    <dgm:cxn modelId="{A0F85564-D087-44B9-B855-447994810AF4}" srcId="{19FD3B7E-0EFC-4990-B878-64DF0A1C4DD8}" destId="{6A5DB139-9949-471C-97A5-FE4F323A7637}" srcOrd="2" destOrd="0" parTransId="{E73F07DB-6BA7-4D8F-9BAC-3C83C1B15072}" sibTransId="{3846AD8B-5DFB-4B0E-A363-9B290B723144}"/>
    <dgm:cxn modelId="{F448D008-4FFD-40F0-80F7-AB49EC9F9E2B}" type="presOf" srcId="{6367D82F-6FBA-4DD6-916F-BD2EFBA14303}" destId="{4FF286B0-5E2F-4DDA-AA98-E20B444981E4}" srcOrd="0" destOrd="0" presId="urn:microsoft.com/office/officeart/2005/8/layout/vList6"/>
    <dgm:cxn modelId="{4CC86F6C-AC90-4313-ACF3-DDD277318941}" type="presParOf" srcId="{85FA8591-79EF-48EE-9B9C-50EDF9310DC9}" destId="{9CCC14AE-A26E-41D9-8858-01DEF5D20CA5}" srcOrd="0" destOrd="0" presId="urn:microsoft.com/office/officeart/2005/8/layout/vList6"/>
    <dgm:cxn modelId="{3FC1FBF4-B2A2-4024-AC54-50B4E3A4568B}" type="presParOf" srcId="{9CCC14AE-A26E-41D9-8858-01DEF5D20CA5}" destId="{D75337DC-5E08-47EE-BF56-9C0443928A96}" srcOrd="0" destOrd="0" presId="urn:microsoft.com/office/officeart/2005/8/layout/vList6"/>
    <dgm:cxn modelId="{E5449B56-684B-4DA8-ADA2-34F2B8E5323B}" type="presParOf" srcId="{9CCC14AE-A26E-41D9-8858-01DEF5D20CA5}" destId="{4FF286B0-5E2F-4DDA-AA98-E20B444981E4}" srcOrd="1" destOrd="0" presId="urn:microsoft.com/office/officeart/2005/8/layout/vList6"/>
    <dgm:cxn modelId="{CBF3E375-A7DC-46A9-B46E-1E4E820C4C1A}" type="presParOf" srcId="{85FA8591-79EF-48EE-9B9C-50EDF9310DC9}" destId="{D5451AE5-690F-45F2-9FEF-9536A814B784}" srcOrd="1" destOrd="0" presId="urn:microsoft.com/office/officeart/2005/8/layout/vList6"/>
    <dgm:cxn modelId="{565556D7-028F-4CFC-A5A2-81251BAFB600}" type="presParOf" srcId="{85FA8591-79EF-48EE-9B9C-50EDF9310DC9}" destId="{5FCE6B8A-1DD6-428D-A6BC-F3CDEFDBCDBE}" srcOrd="2" destOrd="0" presId="urn:microsoft.com/office/officeart/2005/8/layout/vList6"/>
    <dgm:cxn modelId="{FFA6DB11-F555-4CEF-A66D-AEED6C7D3466}" type="presParOf" srcId="{5FCE6B8A-1DD6-428D-A6BC-F3CDEFDBCDBE}" destId="{401F56B4-50E1-4ADE-9BEB-580325AFE3EC}" srcOrd="0" destOrd="0" presId="urn:microsoft.com/office/officeart/2005/8/layout/vList6"/>
    <dgm:cxn modelId="{1B5B73DB-7188-4ACA-9080-04D719B67B26}" type="presParOf" srcId="{5FCE6B8A-1DD6-428D-A6BC-F3CDEFDBCDBE}" destId="{25ACCF4F-5C07-4584-B8E0-215033E819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99C-84AE-4C2D-A7FB-C1B5FD9AEAE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EF6DEA9-3663-471B-B0B9-CBE831E7FC73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FFFF00"/>
              </a:solidFill>
            </a:rPr>
            <a:t>Polska przestrzeń powietrzna sklasyfikowana dzieli się na</a:t>
          </a:r>
          <a:endParaRPr lang="pl-PL" sz="3600" b="1" dirty="0">
            <a:solidFill>
              <a:srgbClr val="FFFF00"/>
            </a:solidFill>
          </a:endParaRPr>
        </a:p>
      </dgm:t>
    </dgm:pt>
    <dgm:pt modelId="{AAF83590-44B5-40B9-A13D-26B7E4D957EB}" type="parTrans" cxnId="{3DA644B1-E28A-453C-95AE-C781110B8013}">
      <dgm:prSet/>
      <dgm:spPr/>
      <dgm:t>
        <a:bodyPr/>
        <a:lstStyle/>
        <a:p>
          <a:endParaRPr lang="pl-PL"/>
        </a:p>
      </dgm:t>
    </dgm:pt>
    <dgm:pt modelId="{77D3BC27-CF82-40F2-B904-012776105E63}" type="sibTrans" cxnId="{3DA644B1-E28A-453C-95AE-C781110B8013}">
      <dgm:prSet/>
      <dgm:spPr/>
      <dgm:t>
        <a:bodyPr/>
        <a:lstStyle/>
        <a:p>
          <a:endParaRPr lang="pl-PL"/>
        </a:p>
      </dgm:t>
    </dgm:pt>
    <dgm:pt modelId="{5814E50A-FB87-4538-A856-8E55DF798350}">
      <dgm:prSet phldrT="[Tekst]" custT="1"/>
      <dgm:spPr/>
      <dgm:t>
        <a:bodyPr/>
        <a:lstStyle/>
        <a:p>
          <a:endParaRPr lang="pl-PL" sz="1500" b="1" dirty="0" smtClean="0">
            <a:solidFill>
              <a:srgbClr val="C00000"/>
            </a:solidFill>
          </a:endParaRPr>
        </a:p>
        <a:p>
          <a:r>
            <a:rPr lang="pl-PL" sz="1800" b="1" dirty="0" smtClean="0">
              <a:solidFill>
                <a:srgbClr val="C00000"/>
              </a:solidFill>
            </a:rPr>
            <a:t>przestrzeń powietrzną niekontrolowaną  Klasa G</a:t>
          </a:r>
          <a:r>
            <a:rPr lang="pl-PL" sz="1800" b="1" dirty="0" smtClean="0">
              <a:solidFill>
                <a:srgbClr val="FF0000"/>
              </a:solidFill>
            </a:rPr>
            <a:t> </a:t>
          </a:r>
        </a:p>
        <a:p>
          <a:r>
            <a:rPr lang="pl-PL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GND - FL095 </a:t>
          </a:r>
        </a:p>
        <a:p>
          <a:r>
            <a:rPr lang="pl-PL" sz="1800" b="1" dirty="0" smtClean="0"/>
            <a:t>w której zapewniana</a:t>
          </a:r>
        </a:p>
        <a:p>
          <a:r>
            <a:rPr lang="pl-PL" sz="1800" b="1" dirty="0" smtClean="0"/>
            <a:t>jest służba alarmowa oraz służba informacji powietrznej z wyłączeniem CTR, TMA, MCTR i</a:t>
          </a:r>
        </a:p>
        <a:p>
          <a:r>
            <a:rPr lang="pl-PL" sz="1800" b="1" dirty="0" smtClean="0"/>
            <a:t>MTMA</a:t>
          </a:r>
          <a:endParaRPr lang="pl-PL" sz="1800" b="1" dirty="0"/>
        </a:p>
      </dgm:t>
    </dgm:pt>
    <dgm:pt modelId="{28F6AE69-05AE-4829-8ADB-E4E7204A4FD1}" type="parTrans" cxnId="{64F59136-4486-488B-8E5D-DB13973C95B9}">
      <dgm:prSet/>
      <dgm:spPr/>
      <dgm:t>
        <a:bodyPr/>
        <a:lstStyle/>
        <a:p>
          <a:endParaRPr lang="pl-PL"/>
        </a:p>
      </dgm:t>
    </dgm:pt>
    <dgm:pt modelId="{E5833097-5AC0-47C4-B205-B7213C05F0BC}" type="sibTrans" cxnId="{64F59136-4486-488B-8E5D-DB13973C95B9}">
      <dgm:prSet/>
      <dgm:spPr/>
      <dgm:t>
        <a:bodyPr/>
        <a:lstStyle/>
        <a:p>
          <a:endParaRPr lang="pl-PL"/>
        </a:p>
      </dgm:t>
    </dgm:pt>
    <dgm:pt modelId="{08CB1FCB-EFB2-4E0D-B36A-42F7FF7510FA}">
      <dgm:prSet phldrT="[Tekst]"/>
      <dgm:spPr/>
      <dgm:t>
        <a:bodyPr/>
        <a:lstStyle/>
        <a:p>
          <a:r>
            <a:rPr lang="pl-PL" b="1" dirty="0" smtClean="0">
              <a:solidFill>
                <a:srgbClr val="C00000"/>
              </a:solidFill>
            </a:rPr>
            <a:t>przestrzeń powietrzną kontrolowaną  Klasa C </a:t>
          </a:r>
        </a:p>
        <a:p>
          <a:r>
            <a: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FL095 – FL660</a:t>
          </a:r>
        </a:p>
        <a:p>
          <a:r>
            <a:rPr lang="pl-PL" b="1" dirty="0" smtClean="0"/>
            <a:t>w której zapewniana jest służba kontroli ruchu lotniczego oraz służby alarmowa i informacji</a:t>
          </a:r>
        </a:p>
        <a:p>
          <a:r>
            <a:rPr lang="pl-PL" b="1" dirty="0" smtClean="0"/>
            <a:t>powietrznej;</a:t>
          </a:r>
          <a:endParaRPr lang="pl-PL" b="1" dirty="0"/>
        </a:p>
      </dgm:t>
    </dgm:pt>
    <dgm:pt modelId="{BBA85106-C2B0-473C-ABE8-CE6184E64E2F}" type="sibTrans" cxnId="{BE2A6604-5BD3-4AE2-9CA1-B36672E71705}">
      <dgm:prSet/>
      <dgm:spPr/>
      <dgm:t>
        <a:bodyPr/>
        <a:lstStyle/>
        <a:p>
          <a:endParaRPr lang="pl-PL"/>
        </a:p>
      </dgm:t>
    </dgm:pt>
    <dgm:pt modelId="{D47C9063-31D9-4741-9C09-CDB4C7D6D635}" type="parTrans" cxnId="{BE2A6604-5BD3-4AE2-9CA1-B36672E71705}">
      <dgm:prSet/>
      <dgm:spPr/>
      <dgm:t>
        <a:bodyPr/>
        <a:lstStyle/>
        <a:p>
          <a:endParaRPr lang="pl-PL"/>
        </a:p>
      </dgm:t>
    </dgm:pt>
    <dgm:pt modelId="{33B1302E-5A64-4844-8106-68BD5AB7B146}" type="pres">
      <dgm:prSet presAssocID="{7FA5B99C-84AE-4C2D-A7FB-C1B5FD9AEA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A19E985-34FE-4964-8D97-CDB603997453}" type="pres">
      <dgm:prSet presAssocID="{DEF6DEA9-3663-471B-B0B9-CBE831E7FC73}" presName="vertOne" presStyleCnt="0"/>
      <dgm:spPr/>
    </dgm:pt>
    <dgm:pt modelId="{8B88AAA0-633D-4977-900F-37406E0E574A}" type="pres">
      <dgm:prSet presAssocID="{DEF6DEA9-3663-471B-B0B9-CBE831E7FC73}" presName="txOne" presStyleLbl="node0" presStyleIdx="0" presStyleCnt="1" custScaleY="49276" custLinFactNeighborX="294" custLinFactNeighborY="565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489A2D-6C97-4C32-9FB3-9E75E1A54E63}" type="pres">
      <dgm:prSet presAssocID="{DEF6DEA9-3663-471B-B0B9-CBE831E7FC73}" presName="parTransOne" presStyleCnt="0"/>
      <dgm:spPr/>
    </dgm:pt>
    <dgm:pt modelId="{5941E249-6AAC-401F-867F-D0D04F48003E}" type="pres">
      <dgm:prSet presAssocID="{DEF6DEA9-3663-471B-B0B9-CBE831E7FC73}" presName="horzOne" presStyleCnt="0"/>
      <dgm:spPr/>
    </dgm:pt>
    <dgm:pt modelId="{AC8F4BC4-4282-47ED-A16E-65DFF0D85C0F}" type="pres">
      <dgm:prSet presAssocID="{08CB1FCB-EFB2-4E0D-B36A-42F7FF7510FA}" presName="vertTwo" presStyleCnt="0"/>
      <dgm:spPr/>
    </dgm:pt>
    <dgm:pt modelId="{66DD457C-70E4-4C3F-ACC4-2F01CEE997B8}" type="pres">
      <dgm:prSet presAssocID="{08CB1FCB-EFB2-4E0D-B36A-42F7FF7510FA}" presName="txTwo" presStyleLbl="node2" presStyleIdx="0" presStyleCnt="2" custLinFactNeighborX="-77" custLinFactNeighborY="-72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C35465F-69C7-4FCF-B9A4-29F1EBFACD16}" type="pres">
      <dgm:prSet presAssocID="{08CB1FCB-EFB2-4E0D-B36A-42F7FF7510FA}" presName="horzTwo" presStyleCnt="0"/>
      <dgm:spPr/>
    </dgm:pt>
    <dgm:pt modelId="{69BB3476-46BF-43B8-B5CE-06237BB1F55F}" type="pres">
      <dgm:prSet presAssocID="{BBA85106-C2B0-473C-ABE8-CE6184E64E2F}" presName="sibSpaceTwo" presStyleCnt="0"/>
      <dgm:spPr/>
    </dgm:pt>
    <dgm:pt modelId="{BAD415BA-55B3-492E-BAF2-8C07E786472D}" type="pres">
      <dgm:prSet presAssocID="{5814E50A-FB87-4538-A856-8E55DF798350}" presName="vertTwo" presStyleCnt="0"/>
      <dgm:spPr/>
    </dgm:pt>
    <dgm:pt modelId="{1CF05C8D-BF5C-4EDF-A904-3491057AC0D6}" type="pres">
      <dgm:prSet presAssocID="{5814E50A-FB87-4538-A856-8E55DF798350}" presName="txTwo" presStyleLbl="node2" presStyleIdx="1" presStyleCnt="2" custLinFactNeighborX="727" custLinFactNeighborY="-120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6929DAF-5CD2-4B7D-BA46-4164BCD93804}" type="pres">
      <dgm:prSet presAssocID="{5814E50A-FB87-4538-A856-8E55DF798350}" presName="horzTwo" presStyleCnt="0"/>
      <dgm:spPr/>
    </dgm:pt>
  </dgm:ptLst>
  <dgm:cxnLst>
    <dgm:cxn modelId="{3DA644B1-E28A-453C-95AE-C781110B8013}" srcId="{7FA5B99C-84AE-4C2D-A7FB-C1B5FD9AEAE8}" destId="{DEF6DEA9-3663-471B-B0B9-CBE831E7FC73}" srcOrd="0" destOrd="0" parTransId="{AAF83590-44B5-40B9-A13D-26B7E4D957EB}" sibTransId="{77D3BC27-CF82-40F2-B904-012776105E63}"/>
    <dgm:cxn modelId="{FDAC9896-1671-4188-BB82-67B2B071F07E}" type="presOf" srcId="{08CB1FCB-EFB2-4E0D-B36A-42F7FF7510FA}" destId="{66DD457C-70E4-4C3F-ACC4-2F01CEE997B8}" srcOrd="0" destOrd="0" presId="urn:microsoft.com/office/officeart/2005/8/layout/hierarchy4"/>
    <dgm:cxn modelId="{66FF1A7D-6806-45CF-8B33-AE6BD0B30F4C}" type="presOf" srcId="{5814E50A-FB87-4538-A856-8E55DF798350}" destId="{1CF05C8D-BF5C-4EDF-A904-3491057AC0D6}" srcOrd="0" destOrd="0" presId="urn:microsoft.com/office/officeart/2005/8/layout/hierarchy4"/>
    <dgm:cxn modelId="{64F59136-4486-488B-8E5D-DB13973C95B9}" srcId="{DEF6DEA9-3663-471B-B0B9-CBE831E7FC73}" destId="{5814E50A-FB87-4538-A856-8E55DF798350}" srcOrd="1" destOrd="0" parTransId="{28F6AE69-05AE-4829-8ADB-E4E7204A4FD1}" sibTransId="{E5833097-5AC0-47C4-B205-B7213C05F0BC}"/>
    <dgm:cxn modelId="{7BA7810A-482E-40B8-ACF2-4CDE3659CF65}" type="presOf" srcId="{DEF6DEA9-3663-471B-B0B9-CBE831E7FC73}" destId="{8B88AAA0-633D-4977-900F-37406E0E574A}" srcOrd="0" destOrd="0" presId="urn:microsoft.com/office/officeart/2005/8/layout/hierarchy4"/>
    <dgm:cxn modelId="{BE2A6604-5BD3-4AE2-9CA1-B36672E71705}" srcId="{DEF6DEA9-3663-471B-B0B9-CBE831E7FC73}" destId="{08CB1FCB-EFB2-4E0D-B36A-42F7FF7510FA}" srcOrd="0" destOrd="0" parTransId="{D47C9063-31D9-4741-9C09-CDB4C7D6D635}" sibTransId="{BBA85106-C2B0-473C-ABE8-CE6184E64E2F}"/>
    <dgm:cxn modelId="{E322514C-B399-40A2-A032-6921F76E382F}" type="presOf" srcId="{7FA5B99C-84AE-4C2D-A7FB-C1B5FD9AEAE8}" destId="{33B1302E-5A64-4844-8106-68BD5AB7B146}" srcOrd="0" destOrd="0" presId="urn:microsoft.com/office/officeart/2005/8/layout/hierarchy4"/>
    <dgm:cxn modelId="{93ED11E4-2A57-4A12-A641-ADF3A77C421D}" type="presParOf" srcId="{33B1302E-5A64-4844-8106-68BD5AB7B146}" destId="{0A19E985-34FE-4964-8D97-CDB603997453}" srcOrd="0" destOrd="0" presId="urn:microsoft.com/office/officeart/2005/8/layout/hierarchy4"/>
    <dgm:cxn modelId="{51EA1CD0-C7F6-46B1-8F4C-D5730117056A}" type="presParOf" srcId="{0A19E985-34FE-4964-8D97-CDB603997453}" destId="{8B88AAA0-633D-4977-900F-37406E0E574A}" srcOrd="0" destOrd="0" presId="urn:microsoft.com/office/officeart/2005/8/layout/hierarchy4"/>
    <dgm:cxn modelId="{93317908-18AF-4022-A3B0-05F32DB4DC8E}" type="presParOf" srcId="{0A19E985-34FE-4964-8D97-CDB603997453}" destId="{82489A2D-6C97-4C32-9FB3-9E75E1A54E63}" srcOrd="1" destOrd="0" presId="urn:microsoft.com/office/officeart/2005/8/layout/hierarchy4"/>
    <dgm:cxn modelId="{2A7A9103-2D29-4435-803A-D356B2E15113}" type="presParOf" srcId="{0A19E985-34FE-4964-8D97-CDB603997453}" destId="{5941E249-6AAC-401F-867F-D0D04F48003E}" srcOrd="2" destOrd="0" presId="urn:microsoft.com/office/officeart/2005/8/layout/hierarchy4"/>
    <dgm:cxn modelId="{F1DFEB34-18D7-4094-9BF5-B648E377E36D}" type="presParOf" srcId="{5941E249-6AAC-401F-867F-D0D04F48003E}" destId="{AC8F4BC4-4282-47ED-A16E-65DFF0D85C0F}" srcOrd="0" destOrd="0" presId="urn:microsoft.com/office/officeart/2005/8/layout/hierarchy4"/>
    <dgm:cxn modelId="{C5301C27-8152-465D-B3A7-88E7A9DF31BD}" type="presParOf" srcId="{AC8F4BC4-4282-47ED-A16E-65DFF0D85C0F}" destId="{66DD457C-70E4-4C3F-ACC4-2F01CEE997B8}" srcOrd="0" destOrd="0" presId="urn:microsoft.com/office/officeart/2005/8/layout/hierarchy4"/>
    <dgm:cxn modelId="{5F3417DF-C28E-4E18-8B7B-A0B8ED73CE1F}" type="presParOf" srcId="{AC8F4BC4-4282-47ED-A16E-65DFF0D85C0F}" destId="{0C35465F-69C7-4FCF-B9A4-29F1EBFACD16}" srcOrd="1" destOrd="0" presId="urn:microsoft.com/office/officeart/2005/8/layout/hierarchy4"/>
    <dgm:cxn modelId="{9E38F439-18AD-443B-B286-8E08500F1394}" type="presParOf" srcId="{5941E249-6AAC-401F-867F-D0D04F48003E}" destId="{69BB3476-46BF-43B8-B5CE-06237BB1F55F}" srcOrd="1" destOrd="0" presId="urn:microsoft.com/office/officeart/2005/8/layout/hierarchy4"/>
    <dgm:cxn modelId="{BEC0C00D-0D7A-4B8D-9C77-4C729D6A9C0E}" type="presParOf" srcId="{5941E249-6AAC-401F-867F-D0D04F48003E}" destId="{BAD415BA-55B3-492E-BAF2-8C07E786472D}" srcOrd="2" destOrd="0" presId="urn:microsoft.com/office/officeart/2005/8/layout/hierarchy4"/>
    <dgm:cxn modelId="{0CCF8437-9FBE-43BF-A6CB-2A0CD6207D39}" type="presParOf" srcId="{BAD415BA-55B3-492E-BAF2-8C07E786472D}" destId="{1CF05C8D-BF5C-4EDF-A904-3491057AC0D6}" srcOrd="0" destOrd="0" presId="urn:microsoft.com/office/officeart/2005/8/layout/hierarchy4"/>
    <dgm:cxn modelId="{93E537E6-35B1-4757-BC4B-9ACD3E53E372}" type="presParOf" srcId="{BAD415BA-55B3-492E-BAF2-8C07E786472D}" destId="{16929DAF-5CD2-4B7D-BA46-4164BCD938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6CF9B-E261-4DAF-B0B5-5BBB49C4140D}" type="doc">
      <dgm:prSet loTypeId="urn:microsoft.com/office/officeart/2005/8/layout/v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9FD3B7E-0EFC-4990-B878-64DF0A1C4DD8}">
      <dgm:prSet phldrT="[Tekst]"/>
      <dgm:spPr/>
      <dgm:t>
        <a:bodyPr/>
        <a:lstStyle/>
        <a:p>
          <a:r>
            <a:rPr lang="pl-PL" b="1" dirty="0" smtClean="0"/>
            <a:t>CTR</a:t>
          </a:r>
          <a:endParaRPr lang="pl-PL" b="1" dirty="0"/>
        </a:p>
      </dgm:t>
    </dgm:pt>
    <dgm:pt modelId="{6977DA81-EEE6-4520-8790-21D6A69F51E4}" type="parTrans" cxnId="{5609E33A-B225-4C7E-8730-D5312CE368A3}">
      <dgm:prSet/>
      <dgm:spPr/>
      <dgm:t>
        <a:bodyPr/>
        <a:lstStyle/>
        <a:p>
          <a:endParaRPr lang="pl-PL" b="1"/>
        </a:p>
      </dgm:t>
    </dgm:pt>
    <dgm:pt modelId="{2861F26A-A957-44E2-9996-3D6401F567AB}" type="sibTrans" cxnId="{5609E33A-B225-4C7E-8730-D5312CE368A3}">
      <dgm:prSet/>
      <dgm:spPr/>
      <dgm:t>
        <a:bodyPr/>
        <a:lstStyle/>
        <a:p>
          <a:endParaRPr lang="pl-PL" b="1"/>
        </a:p>
      </dgm:t>
    </dgm:pt>
    <dgm:pt modelId="{9402CA4B-7AEF-4EFD-A214-F25BE79B6D7C}">
      <dgm:prSet phldrT="[Tekst]"/>
      <dgm:spPr/>
      <dgm:t>
        <a:bodyPr/>
        <a:lstStyle/>
        <a:p>
          <a:r>
            <a:rPr lang="pl-PL" b="1" dirty="0" smtClean="0"/>
            <a:t> strefa kontrolowana lotnisk (Control </a:t>
          </a:r>
          <a:r>
            <a:rPr lang="pl-PL" b="1" dirty="0" err="1" smtClean="0"/>
            <a:t>Area</a:t>
          </a:r>
          <a:r>
            <a:rPr lang="pl-PL" b="1" dirty="0" smtClean="0"/>
            <a:t>)</a:t>
          </a:r>
          <a:endParaRPr lang="pl-PL" b="1" dirty="0"/>
        </a:p>
      </dgm:t>
    </dgm:pt>
    <dgm:pt modelId="{88FD95E7-D9E9-4E92-B484-2B4348F8B88D}" type="parTrans" cxnId="{559FDA6D-8706-4C1B-B4ED-65B1265F5091}">
      <dgm:prSet/>
      <dgm:spPr/>
      <dgm:t>
        <a:bodyPr/>
        <a:lstStyle/>
        <a:p>
          <a:endParaRPr lang="pl-PL" b="1"/>
        </a:p>
      </dgm:t>
    </dgm:pt>
    <dgm:pt modelId="{61026B53-39DC-4918-B2FE-C2FCCA878C18}" type="sibTrans" cxnId="{559FDA6D-8706-4C1B-B4ED-65B1265F5091}">
      <dgm:prSet/>
      <dgm:spPr/>
      <dgm:t>
        <a:bodyPr/>
        <a:lstStyle/>
        <a:p>
          <a:endParaRPr lang="pl-PL" b="1"/>
        </a:p>
      </dgm:t>
    </dgm:pt>
    <dgm:pt modelId="{507C324B-CE09-4A41-AAF5-5B183194707E}">
      <dgm:prSet phldrT="[Tekst]"/>
      <dgm:spPr/>
      <dgm:t>
        <a:bodyPr/>
        <a:lstStyle/>
        <a:p>
          <a:r>
            <a:rPr lang="pl-PL" b="1" dirty="0" smtClean="0"/>
            <a:t>TMA</a:t>
          </a:r>
          <a:endParaRPr lang="pl-PL" b="1" dirty="0"/>
        </a:p>
      </dgm:t>
    </dgm:pt>
    <dgm:pt modelId="{77A76912-83CC-4F4D-B8F4-B803B27F07B1}" type="parTrans" cxnId="{685D1D31-5690-461D-A6FB-3CEB4CA99122}">
      <dgm:prSet/>
      <dgm:spPr/>
      <dgm:t>
        <a:bodyPr/>
        <a:lstStyle/>
        <a:p>
          <a:endParaRPr lang="pl-PL" b="1"/>
        </a:p>
      </dgm:t>
    </dgm:pt>
    <dgm:pt modelId="{C504B5AC-062C-4830-B034-5D402D9C6C72}" type="sibTrans" cxnId="{685D1D31-5690-461D-A6FB-3CEB4CA99122}">
      <dgm:prSet/>
      <dgm:spPr/>
      <dgm:t>
        <a:bodyPr/>
        <a:lstStyle/>
        <a:p>
          <a:endParaRPr lang="pl-PL" b="1"/>
        </a:p>
      </dgm:t>
    </dgm:pt>
    <dgm:pt modelId="{6367D82F-6FBA-4DD6-916F-BD2EFBA14303}">
      <dgm:prSet phldrT="[Tekst]"/>
      <dgm:spPr/>
      <dgm:t>
        <a:bodyPr/>
        <a:lstStyle/>
        <a:p>
          <a:r>
            <a:rPr lang="pl-PL" b="1" dirty="0" smtClean="0"/>
            <a:t>Rejon kontrolowany lotnisk (Terminal Control </a:t>
          </a:r>
          <a:r>
            <a:rPr lang="pl-PL" b="1" dirty="0" err="1" smtClean="0"/>
            <a:t>Area</a:t>
          </a:r>
          <a:r>
            <a:rPr lang="pl-PL" b="1" dirty="0" smtClean="0"/>
            <a:t>)</a:t>
          </a:r>
          <a:endParaRPr lang="pl-PL" b="1" dirty="0"/>
        </a:p>
      </dgm:t>
    </dgm:pt>
    <dgm:pt modelId="{42F2A4E8-CCC3-4FC3-B2E8-F2F7172EB8A6}" type="parTrans" cxnId="{584507FF-5BAC-4A93-9E5E-C44A05CE49CD}">
      <dgm:prSet/>
      <dgm:spPr/>
      <dgm:t>
        <a:bodyPr/>
        <a:lstStyle/>
        <a:p>
          <a:endParaRPr lang="pl-PL" b="1"/>
        </a:p>
      </dgm:t>
    </dgm:pt>
    <dgm:pt modelId="{6BC32CAE-1B67-44D3-9C52-7A08F4FF29BC}" type="sibTrans" cxnId="{584507FF-5BAC-4A93-9E5E-C44A05CE49CD}">
      <dgm:prSet/>
      <dgm:spPr/>
      <dgm:t>
        <a:bodyPr/>
        <a:lstStyle/>
        <a:p>
          <a:endParaRPr lang="pl-PL" b="1"/>
        </a:p>
      </dgm:t>
    </dgm:pt>
    <dgm:pt modelId="{27C558EF-42B9-4295-A711-273F3AD40095}">
      <dgm:prSet phldrT="[Tekst]"/>
      <dgm:spPr/>
      <dgm:t>
        <a:bodyPr/>
        <a:lstStyle/>
        <a:p>
          <a:r>
            <a:rPr lang="pl-PL" b="1" dirty="0" smtClean="0"/>
            <a:t>ATZ</a:t>
          </a:r>
          <a:endParaRPr lang="pl-PL" b="1" dirty="0"/>
        </a:p>
      </dgm:t>
    </dgm:pt>
    <dgm:pt modelId="{851F297A-9DDE-4DEC-8D8D-696BF4178EFA}" type="parTrans" cxnId="{6431F94D-C335-42EF-8121-9949F8B9F97D}">
      <dgm:prSet/>
      <dgm:spPr/>
      <dgm:t>
        <a:bodyPr/>
        <a:lstStyle/>
        <a:p>
          <a:endParaRPr lang="pl-PL" b="1"/>
        </a:p>
      </dgm:t>
    </dgm:pt>
    <dgm:pt modelId="{8F84662F-0BA0-4910-A8A0-A4036A910205}" type="sibTrans" cxnId="{6431F94D-C335-42EF-8121-9949F8B9F97D}">
      <dgm:prSet/>
      <dgm:spPr/>
      <dgm:t>
        <a:bodyPr/>
        <a:lstStyle/>
        <a:p>
          <a:endParaRPr lang="pl-PL" b="1"/>
        </a:p>
      </dgm:t>
    </dgm:pt>
    <dgm:pt modelId="{6B85A712-7BF3-4F13-A2CC-94D08EF63124}">
      <dgm:prSet phldrT="[Tekst]"/>
      <dgm:spPr/>
      <dgm:t>
        <a:bodyPr/>
        <a:lstStyle/>
        <a:p>
          <a:r>
            <a:rPr lang="pl-PL" b="1" dirty="0" smtClean="0"/>
            <a:t>MATZ</a:t>
          </a:r>
          <a:endParaRPr lang="pl-PL" b="1" dirty="0"/>
        </a:p>
      </dgm:t>
    </dgm:pt>
    <dgm:pt modelId="{7E635298-66B3-4193-9769-5ABE7489037A}" type="parTrans" cxnId="{DE40722F-C628-4C52-8259-3BCF2FFFD4A1}">
      <dgm:prSet/>
      <dgm:spPr/>
      <dgm:t>
        <a:bodyPr/>
        <a:lstStyle/>
        <a:p>
          <a:endParaRPr lang="pl-PL" b="1"/>
        </a:p>
      </dgm:t>
    </dgm:pt>
    <dgm:pt modelId="{68F6698F-32B7-41B8-BFFD-CDDA4F04765A}" type="sibTrans" cxnId="{DE40722F-C628-4C52-8259-3BCF2FFFD4A1}">
      <dgm:prSet/>
      <dgm:spPr/>
      <dgm:t>
        <a:bodyPr/>
        <a:lstStyle/>
        <a:p>
          <a:endParaRPr lang="pl-PL" b="1"/>
        </a:p>
      </dgm:t>
    </dgm:pt>
    <dgm:pt modelId="{789A0562-FE53-4EA5-8BB6-F8FC3C38D3A4}">
      <dgm:prSet phldrT="[Tekst]"/>
      <dgm:spPr/>
      <dgm:t>
        <a:bodyPr/>
        <a:lstStyle/>
        <a:p>
          <a:r>
            <a:rPr lang="pl-PL" b="1" dirty="0" smtClean="0"/>
            <a:t>D</a:t>
          </a:r>
          <a:endParaRPr lang="pl-PL" b="1" dirty="0"/>
        </a:p>
      </dgm:t>
    </dgm:pt>
    <dgm:pt modelId="{99A2AB1E-11AA-4824-8EBC-189FD822D13B}" type="parTrans" cxnId="{97B9F73E-3027-4084-9269-6CBB9AFE36DC}">
      <dgm:prSet/>
      <dgm:spPr/>
      <dgm:t>
        <a:bodyPr/>
        <a:lstStyle/>
        <a:p>
          <a:endParaRPr lang="pl-PL" b="1"/>
        </a:p>
      </dgm:t>
    </dgm:pt>
    <dgm:pt modelId="{364A3663-F638-4D9D-886B-543457195544}" type="sibTrans" cxnId="{97B9F73E-3027-4084-9269-6CBB9AFE36DC}">
      <dgm:prSet/>
      <dgm:spPr/>
      <dgm:t>
        <a:bodyPr/>
        <a:lstStyle/>
        <a:p>
          <a:endParaRPr lang="pl-PL" b="1"/>
        </a:p>
      </dgm:t>
    </dgm:pt>
    <dgm:pt modelId="{BFB231A4-BF99-4785-BC97-F7FE0FB30AFA}">
      <dgm:prSet/>
      <dgm:spPr/>
      <dgm:t>
        <a:bodyPr/>
        <a:lstStyle/>
        <a:p>
          <a:r>
            <a:rPr lang="pl-PL" b="1" dirty="0" smtClean="0"/>
            <a:t>Strefa ruchu aeroklubów – lotnisk niekontrolowanych</a:t>
          </a:r>
          <a:endParaRPr lang="pl-PL" b="1" dirty="0"/>
        </a:p>
      </dgm:t>
    </dgm:pt>
    <dgm:pt modelId="{F4E7656C-688F-45EB-ADB4-A04B426516C7}" type="parTrans" cxnId="{FCE0C163-0887-4093-A241-3EC3210F8315}">
      <dgm:prSet/>
      <dgm:spPr/>
      <dgm:t>
        <a:bodyPr/>
        <a:lstStyle/>
        <a:p>
          <a:endParaRPr lang="pl-PL" b="1"/>
        </a:p>
      </dgm:t>
    </dgm:pt>
    <dgm:pt modelId="{19AD780D-A243-45E3-BE06-CAB4094F483A}" type="sibTrans" cxnId="{FCE0C163-0887-4093-A241-3EC3210F8315}">
      <dgm:prSet/>
      <dgm:spPr/>
      <dgm:t>
        <a:bodyPr/>
        <a:lstStyle/>
        <a:p>
          <a:endParaRPr lang="pl-PL" b="1"/>
        </a:p>
      </dgm:t>
    </dgm:pt>
    <dgm:pt modelId="{C9C05A74-F9B4-41E0-9563-D5A37D37B24E}">
      <dgm:prSet/>
      <dgm:spPr/>
      <dgm:t>
        <a:bodyPr/>
        <a:lstStyle/>
        <a:p>
          <a:r>
            <a:rPr lang="pl-PL" b="1" dirty="0" smtClean="0"/>
            <a:t>Strefa ruchu lotnisk wojskowych</a:t>
          </a:r>
          <a:endParaRPr lang="pl-PL" b="1" dirty="0"/>
        </a:p>
      </dgm:t>
    </dgm:pt>
    <dgm:pt modelId="{34DBB63E-3AA3-4668-8827-C334D08FCB82}" type="parTrans" cxnId="{6422E6F3-D960-4E44-8B56-CCFB74109C93}">
      <dgm:prSet/>
      <dgm:spPr/>
      <dgm:t>
        <a:bodyPr/>
        <a:lstStyle/>
        <a:p>
          <a:endParaRPr lang="pl-PL" b="1"/>
        </a:p>
      </dgm:t>
    </dgm:pt>
    <dgm:pt modelId="{C869F767-81BB-4117-8317-E719FCC6803E}" type="sibTrans" cxnId="{6422E6F3-D960-4E44-8B56-CCFB74109C93}">
      <dgm:prSet/>
      <dgm:spPr/>
      <dgm:t>
        <a:bodyPr/>
        <a:lstStyle/>
        <a:p>
          <a:endParaRPr lang="pl-PL" b="1"/>
        </a:p>
      </dgm:t>
    </dgm:pt>
    <dgm:pt modelId="{80EC679F-9131-4662-8363-36EC894C60BB}">
      <dgm:prSet/>
      <dgm:spPr/>
      <dgm:t>
        <a:bodyPr/>
        <a:lstStyle/>
        <a:p>
          <a:r>
            <a:rPr lang="pl-PL" b="1" dirty="0" smtClean="0"/>
            <a:t>Strefy niebezpieczne </a:t>
          </a:r>
          <a:r>
            <a:rPr lang="pl-PL" b="1" dirty="0" err="1" smtClean="0"/>
            <a:t>np.poligony</a:t>
          </a:r>
          <a:endParaRPr lang="pl-PL" b="1" dirty="0"/>
        </a:p>
      </dgm:t>
    </dgm:pt>
    <dgm:pt modelId="{9C320704-5077-4A5F-8B96-06807ED6DA4E}" type="parTrans" cxnId="{D4F16803-5259-4441-ABC1-EF7D774A4E43}">
      <dgm:prSet/>
      <dgm:spPr/>
      <dgm:t>
        <a:bodyPr/>
        <a:lstStyle/>
        <a:p>
          <a:endParaRPr lang="pl-PL" b="1"/>
        </a:p>
      </dgm:t>
    </dgm:pt>
    <dgm:pt modelId="{F6D60545-C054-466C-A787-EC860E142E82}" type="sibTrans" cxnId="{D4F16803-5259-4441-ABC1-EF7D774A4E43}">
      <dgm:prSet/>
      <dgm:spPr/>
      <dgm:t>
        <a:bodyPr/>
        <a:lstStyle/>
        <a:p>
          <a:endParaRPr lang="pl-PL" b="1"/>
        </a:p>
      </dgm:t>
    </dgm:pt>
    <dgm:pt modelId="{B9BAB892-96D3-4BD3-9529-491F52DD831C}">
      <dgm:prSet/>
      <dgm:spPr/>
      <dgm:t>
        <a:bodyPr/>
        <a:lstStyle/>
        <a:p>
          <a:r>
            <a:rPr lang="pl-PL" b="1" dirty="0" smtClean="0"/>
            <a:t>TRA</a:t>
          </a:r>
          <a:endParaRPr lang="pl-PL" b="1" dirty="0"/>
        </a:p>
      </dgm:t>
    </dgm:pt>
    <dgm:pt modelId="{1FEDD5F2-E788-49AE-9E20-B85D3AF387EE}" type="parTrans" cxnId="{3F860B47-8418-48F6-A004-3684B6A68EF1}">
      <dgm:prSet/>
      <dgm:spPr/>
      <dgm:t>
        <a:bodyPr/>
        <a:lstStyle/>
        <a:p>
          <a:endParaRPr lang="pl-PL" b="1"/>
        </a:p>
      </dgm:t>
    </dgm:pt>
    <dgm:pt modelId="{783A0D03-98AF-47A7-8D11-8534455E3D27}" type="sibTrans" cxnId="{3F860B47-8418-48F6-A004-3684B6A68EF1}">
      <dgm:prSet/>
      <dgm:spPr/>
      <dgm:t>
        <a:bodyPr/>
        <a:lstStyle/>
        <a:p>
          <a:endParaRPr lang="pl-PL" b="1"/>
        </a:p>
      </dgm:t>
    </dgm:pt>
    <dgm:pt modelId="{26E227F6-03FF-4B5D-9C07-D8EC3D77BE4C}">
      <dgm:prSet/>
      <dgm:spPr/>
      <dgm:t>
        <a:bodyPr/>
        <a:lstStyle/>
        <a:p>
          <a:r>
            <a:rPr lang="pl-PL" b="1" dirty="0" smtClean="0"/>
            <a:t>Strefa czasowo zarezerwowana </a:t>
          </a:r>
          <a:endParaRPr lang="pl-PL" b="1" dirty="0"/>
        </a:p>
      </dgm:t>
    </dgm:pt>
    <dgm:pt modelId="{24115E9A-CEEE-4C82-9A30-F540094A6BBD}" type="parTrans" cxnId="{4E181A94-61EC-46AB-84D5-A94B54FA8096}">
      <dgm:prSet/>
      <dgm:spPr/>
      <dgm:t>
        <a:bodyPr/>
        <a:lstStyle/>
        <a:p>
          <a:endParaRPr lang="pl-PL" b="1"/>
        </a:p>
      </dgm:t>
    </dgm:pt>
    <dgm:pt modelId="{DD4762D7-0EDA-40D3-8C1A-2A7919BF0349}" type="sibTrans" cxnId="{4E181A94-61EC-46AB-84D5-A94B54FA8096}">
      <dgm:prSet/>
      <dgm:spPr/>
      <dgm:t>
        <a:bodyPr/>
        <a:lstStyle/>
        <a:p>
          <a:endParaRPr lang="pl-PL" b="1"/>
        </a:p>
      </dgm:t>
    </dgm:pt>
    <dgm:pt modelId="{B7253A07-4B1C-4DD6-8A15-5073D591CC26}">
      <dgm:prSet/>
      <dgm:spPr/>
      <dgm:t>
        <a:bodyPr/>
        <a:lstStyle/>
        <a:p>
          <a:r>
            <a:rPr lang="pl-PL" b="1" dirty="0" smtClean="0"/>
            <a:t>TSA</a:t>
          </a:r>
          <a:endParaRPr lang="pl-PL" b="1" dirty="0"/>
        </a:p>
      </dgm:t>
    </dgm:pt>
    <dgm:pt modelId="{97667723-B0FD-405E-9CFF-B184D9741C07}" type="parTrans" cxnId="{AF94C16A-D3F9-43AA-8CB8-E70BD1E5FB16}">
      <dgm:prSet/>
      <dgm:spPr/>
      <dgm:t>
        <a:bodyPr/>
        <a:lstStyle/>
        <a:p>
          <a:endParaRPr lang="pl-PL" b="1"/>
        </a:p>
      </dgm:t>
    </dgm:pt>
    <dgm:pt modelId="{1C266162-079C-4320-AF54-9420683834BE}" type="sibTrans" cxnId="{AF94C16A-D3F9-43AA-8CB8-E70BD1E5FB16}">
      <dgm:prSet/>
      <dgm:spPr/>
      <dgm:t>
        <a:bodyPr/>
        <a:lstStyle/>
        <a:p>
          <a:endParaRPr lang="pl-PL" b="1"/>
        </a:p>
      </dgm:t>
    </dgm:pt>
    <dgm:pt modelId="{C2A4B458-70AC-4CC1-9C75-185D65D857B4}">
      <dgm:prSet/>
      <dgm:spPr/>
      <dgm:t>
        <a:bodyPr/>
        <a:lstStyle/>
        <a:p>
          <a:r>
            <a:rPr lang="pl-PL" b="1" dirty="0" smtClean="0"/>
            <a:t>Strefa czasowo wydzielona </a:t>
          </a:r>
          <a:endParaRPr lang="pl-PL" b="1" dirty="0"/>
        </a:p>
      </dgm:t>
    </dgm:pt>
    <dgm:pt modelId="{A1833389-A610-4184-B272-7DDA54822A29}" type="parTrans" cxnId="{25F691E6-6E3D-4484-882D-2E6DC60D2D95}">
      <dgm:prSet/>
      <dgm:spPr/>
      <dgm:t>
        <a:bodyPr/>
        <a:lstStyle/>
        <a:p>
          <a:endParaRPr lang="pl-PL" b="1"/>
        </a:p>
      </dgm:t>
    </dgm:pt>
    <dgm:pt modelId="{5C18EB43-32BD-43FD-9523-4121E595EAD6}" type="sibTrans" cxnId="{25F691E6-6E3D-4484-882D-2E6DC60D2D95}">
      <dgm:prSet/>
      <dgm:spPr/>
      <dgm:t>
        <a:bodyPr/>
        <a:lstStyle/>
        <a:p>
          <a:endParaRPr lang="pl-PL" b="1"/>
        </a:p>
      </dgm:t>
    </dgm:pt>
    <dgm:pt modelId="{B5CCE131-D6E3-4B95-91BF-13CFCF33D669}">
      <dgm:prSet/>
      <dgm:spPr/>
      <dgm:t>
        <a:bodyPr/>
        <a:lstStyle/>
        <a:p>
          <a:r>
            <a:rPr lang="pl-PL" b="1" dirty="0" smtClean="0"/>
            <a:t>MRT</a:t>
          </a:r>
          <a:endParaRPr lang="pl-PL" b="1" dirty="0"/>
        </a:p>
      </dgm:t>
    </dgm:pt>
    <dgm:pt modelId="{280FFEFB-E718-430F-8EB3-0054C73537D1}" type="parTrans" cxnId="{50FF9D4B-F723-44DE-AEB4-402BDF4E408A}">
      <dgm:prSet/>
      <dgm:spPr/>
      <dgm:t>
        <a:bodyPr/>
        <a:lstStyle/>
        <a:p>
          <a:endParaRPr lang="pl-PL" b="1"/>
        </a:p>
      </dgm:t>
    </dgm:pt>
    <dgm:pt modelId="{9181916C-CEED-4ADE-8CA5-2078E90FD856}" type="sibTrans" cxnId="{50FF9D4B-F723-44DE-AEB4-402BDF4E408A}">
      <dgm:prSet/>
      <dgm:spPr/>
      <dgm:t>
        <a:bodyPr/>
        <a:lstStyle/>
        <a:p>
          <a:endParaRPr lang="pl-PL" b="1"/>
        </a:p>
      </dgm:t>
    </dgm:pt>
    <dgm:pt modelId="{43171F74-9257-4056-99DD-0BA0CAA7E002}">
      <dgm:prSet/>
      <dgm:spPr/>
      <dgm:t>
        <a:bodyPr/>
        <a:lstStyle/>
        <a:p>
          <a:r>
            <a:rPr lang="pl-PL" b="1" dirty="0" smtClean="0"/>
            <a:t>Wojskowe korytarze dla lotów na niskich wysokościach.</a:t>
          </a:r>
          <a:endParaRPr lang="pl-PL" b="1" dirty="0"/>
        </a:p>
      </dgm:t>
    </dgm:pt>
    <dgm:pt modelId="{085FAC9C-5B4F-4903-88D3-4041E5920FCD}" type="parTrans" cxnId="{6620EBC2-E4D7-479C-B3FC-DE07F05ECCDA}">
      <dgm:prSet/>
      <dgm:spPr/>
      <dgm:t>
        <a:bodyPr/>
        <a:lstStyle/>
        <a:p>
          <a:endParaRPr lang="pl-PL" b="1"/>
        </a:p>
      </dgm:t>
    </dgm:pt>
    <dgm:pt modelId="{FA42E9B4-A2AC-457A-9762-51EC91AFCD99}" type="sibTrans" cxnId="{6620EBC2-E4D7-479C-B3FC-DE07F05ECCDA}">
      <dgm:prSet/>
      <dgm:spPr/>
      <dgm:t>
        <a:bodyPr/>
        <a:lstStyle/>
        <a:p>
          <a:endParaRPr lang="pl-PL" b="1"/>
        </a:p>
      </dgm:t>
    </dgm:pt>
    <dgm:pt modelId="{5E0A9700-0803-40B8-BA0A-B3B637EC85A7}">
      <dgm:prSet/>
      <dgm:spPr/>
      <dgm:t>
        <a:bodyPr/>
        <a:lstStyle/>
        <a:p>
          <a:r>
            <a:rPr lang="pl-PL" b="1" dirty="0" smtClean="0"/>
            <a:t>EA</a:t>
          </a:r>
          <a:endParaRPr lang="pl-PL" b="1" dirty="0"/>
        </a:p>
      </dgm:t>
    </dgm:pt>
    <dgm:pt modelId="{AECE3A92-88F5-480F-B461-F295AF481D3E}" type="parTrans" cxnId="{D8AF605D-95DD-4D8E-9A90-E4CCAD89BB40}">
      <dgm:prSet/>
      <dgm:spPr/>
      <dgm:t>
        <a:bodyPr/>
        <a:lstStyle/>
        <a:p>
          <a:endParaRPr lang="pl-PL" b="1"/>
        </a:p>
      </dgm:t>
    </dgm:pt>
    <dgm:pt modelId="{3DDC8CD6-0A51-4E07-AF31-5D348E94E41F}" type="sibTrans" cxnId="{D8AF605D-95DD-4D8E-9A90-E4CCAD89BB40}">
      <dgm:prSet/>
      <dgm:spPr/>
      <dgm:t>
        <a:bodyPr/>
        <a:lstStyle/>
        <a:p>
          <a:endParaRPr lang="pl-PL" b="1"/>
        </a:p>
      </dgm:t>
    </dgm:pt>
    <dgm:pt modelId="{03916332-A10D-4F3C-96DB-138A7D7E01C7}">
      <dgm:prSet/>
      <dgm:spPr/>
      <dgm:t>
        <a:bodyPr/>
        <a:lstStyle/>
        <a:p>
          <a:r>
            <a:rPr lang="pl-PL" b="1" dirty="0" smtClean="0"/>
            <a:t>Strefy ćwiczeń</a:t>
          </a:r>
          <a:endParaRPr lang="pl-PL" b="1" dirty="0"/>
        </a:p>
      </dgm:t>
    </dgm:pt>
    <dgm:pt modelId="{78C3BE16-06CA-456D-BF7F-D393E3ED39CE}" type="parTrans" cxnId="{118F8C63-1C60-4B40-9CAD-223B663BD660}">
      <dgm:prSet/>
      <dgm:spPr/>
      <dgm:t>
        <a:bodyPr/>
        <a:lstStyle/>
        <a:p>
          <a:endParaRPr lang="pl-PL" b="1"/>
        </a:p>
      </dgm:t>
    </dgm:pt>
    <dgm:pt modelId="{10093645-A231-43EA-8875-7FCFEE698BE5}" type="sibTrans" cxnId="{118F8C63-1C60-4B40-9CAD-223B663BD660}">
      <dgm:prSet/>
      <dgm:spPr/>
      <dgm:t>
        <a:bodyPr/>
        <a:lstStyle/>
        <a:p>
          <a:endParaRPr lang="pl-PL" b="1"/>
        </a:p>
      </dgm:t>
    </dgm:pt>
    <dgm:pt modelId="{6C0B54CF-329F-4BFE-AA6D-184F07BA9B20}">
      <dgm:prSet/>
      <dgm:spPr/>
      <dgm:t>
        <a:bodyPr/>
        <a:lstStyle/>
        <a:p>
          <a:r>
            <a:rPr lang="pl-PL" b="1" dirty="0" smtClean="0"/>
            <a:t>ADIZ</a:t>
          </a:r>
          <a:endParaRPr lang="pl-PL" b="1" dirty="0"/>
        </a:p>
      </dgm:t>
    </dgm:pt>
    <dgm:pt modelId="{86DF13D3-8FEC-4865-BE05-44D76B9DAA99}" type="parTrans" cxnId="{C060224D-CDB9-40AA-9F24-A6FBF56B4784}">
      <dgm:prSet/>
      <dgm:spPr/>
      <dgm:t>
        <a:bodyPr/>
        <a:lstStyle/>
        <a:p>
          <a:endParaRPr lang="pl-PL"/>
        </a:p>
      </dgm:t>
    </dgm:pt>
    <dgm:pt modelId="{E5B63778-7085-4C04-A9EC-E6FCB7E99821}" type="sibTrans" cxnId="{C060224D-CDB9-40AA-9F24-A6FBF56B4784}">
      <dgm:prSet/>
      <dgm:spPr/>
      <dgm:t>
        <a:bodyPr/>
        <a:lstStyle/>
        <a:p>
          <a:endParaRPr lang="pl-PL"/>
        </a:p>
      </dgm:t>
    </dgm:pt>
    <dgm:pt modelId="{CDD8A724-283B-4675-8345-5901FDF795AB}">
      <dgm:prSet/>
      <dgm:spPr/>
      <dgm:t>
        <a:bodyPr/>
        <a:lstStyle/>
        <a:p>
          <a:r>
            <a:rPr lang="pl-PL" b="1" smtClean="0"/>
            <a:t>strefa identyfikacji obrony powietrznej</a:t>
          </a:r>
          <a:endParaRPr lang="pl-PL" b="1"/>
        </a:p>
      </dgm:t>
    </dgm:pt>
    <dgm:pt modelId="{B70FE3A1-A7A2-4F46-9646-FCBF619B92C1}" type="parTrans" cxnId="{B3C7D666-6B52-4AD2-9245-3C3B5B3B098A}">
      <dgm:prSet/>
      <dgm:spPr/>
      <dgm:t>
        <a:bodyPr/>
        <a:lstStyle/>
        <a:p>
          <a:endParaRPr lang="pl-PL"/>
        </a:p>
      </dgm:t>
    </dgm:pt>
    <dgm:pt modelId="{A44ED860-F80E-4DE9-BF47-C25971DCBC1F}" type="sibTrans" cxnId="{B3C7D666-6B52-4AD2-9245-3C3B5B3B098A}">
      <dgm:prSet/>
      <dgm:spPr/>
      <dgm:t>
        <a:bodyPr/>
        <a:lstStyle/>
        <a:p>
          <a:endParaRPr lang="pl-PL"/>
        </a:p>
      </dgm:t>
    </dgm:pt>
    <dgm:pt modelId="{E5B88340-127B-49AA-AD31-C0C9423D2365}">
      <dgm:prSet/>
      <dgm:spPr/>
      <dgm:t>
        <a:bodyPr/>
        <a:lstStyle/>
        <a:p>
          <a:r>
            <a:rPr lang="pl-PL" b="1" smtClean="0"/>
            <a:t>ustanowiona wzdłuż granicy z Rosją, Białorusią i Ukrainą</a:t>
          </a:r>
          <a:endParaRPr lang="pl-PL" b="1"/>
        </a:p>
      </dgm:t>
    </dgm:pt>
    <dgm:pt modelId="{FD587405-67E9-44FB-8EE3-E2AA0531F368}" type="parTrans" cxnId="{5E43A7F3-EF23-44C1-8632-49C4408FEE79}">
      <dgm:prSet/>
      <dgm:spPr/>
      <dgm:t>
        <a:bodyPr/>
        <a:lstStyle/>
        <a:p>
          <a:endParaRPr lang="pl-PL"/>
        </a:p>
      </dgm:t>
    </dgm:pt>
    <dgm:pt modelId="{673CB7A8-E2E8-494E-B0FC-C86FDEB8B354}" type="sibTrans" cxnId="{5E43A7F3-EF23-44C1-8632-49C4408FEE79}">
      <dgm:prSet/>
      <dgm:spPr/>
      <dgm:t>
        <a:bodyPr/>
        <a:lstStyle/>
        <a:p>
          <a:endParaRPr lang="pl-PL"/>
        </a:p>
      </dgm:t>
    </dgm:pt>
    <dgm:pt modelId="{85FA8591-79EF-48EE-9B9C-50EDF9310DC9}" type="pres">
      <dgm:prSet presAssocID="{62F6CF9B-E261-4DAF-B0B5-5BBB49C414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CCC14AE-A26E-41D9-8858-01DEF5D20CA5}" type="pres">
      <dgm:prSet presAssocID="{19FD3B7E-0EFC-4990-B878-64DF0A1C4DD8}" presName="linNode" presStyleCnt="0"/>
      <dgm:spPr/>
      <dgm:t>
        <a:bodyPr/>
        <a:lstStyle/>
        <a:p>
          <a:endParaRPr lang="pl-PL"/>
        </a:p>
      </dgm:t>
    </dgm:pt>
    <dgm:pt modelId="{D75337DC-5E08-47EE-BF56-9C0443928A96}" type="pres">
      <dgm:prSet presAssocID="{19FD3B7E-0EFC-4990-B878-64DF0A1C4DD8}" presName="parentShp" presStyleLbl="node1" presStyleIdx="0" presStyleCnt="10" custScaleX="61425" custLinFactNeighborY="8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F286B0-5E2F-4DDA-AA98-E20B444981E4}" type="pres">
      <dgm:prSet presAssocID="{19FD3B7E-0EFC-4990-B878-64DF0A1C4DD8}" presName="childShp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451AE5-690F-45F2-9FEF-9536A814B784}" type="pres">
      <dgm:prSet presAssocID="{2861F26A-A957-44E2-9996-3D6401F567AB}" presName="spacing" presStyleCnt="0"/>
      <dgm:spPr/>
      <dgm:t>
        <a:bodyPr/>
        <a:lstStyle/>
        <a:p>
          <a:endParaRPr lang="pl-PL"/>
        </a:p>
      </dgm:t>
    </dgm:pt>
    <dgm:pt modelId="{2F463119-4E00-4492-A330-8575AFFD2020}" type="pres">
      <dgm:prSet presAssocID="{507C324B-CE09-4A41-AAF5-5B183194707E}" presName="linNode" presStyleCnt="0"/>
      <dgm:spPr/>
      <dgm:t>
        <a:bodyPr/>
        <a:lstStyle/>
        <a:p>
          <a:endParaRPr lang="pl-PL"/>
        </a:p>
      </dgm:t>
    </dgm:pt>
    <dgm:pt modelId="{D249A265-9CD0-49DE-8D9A-7B328012D23D}" type="pres">
      <dgm:prSet presAssocID="{507C324B-CE09-4A41-AAF5-5B183194707E}" presName="parentShp" presStyleLbl="node1" presStyleIdx="1" presStyleCnt="10" custScaleX="61425" custLinFactNeighborY="8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E7EE27-C82E-42B9-985B-182E915ADB5E}" type="pres">
      <dgm:prSet presAssocID="{507C324B-CE09-4A41-AAF5-5B183194707E}" presName="childShp" presStyleLbl="bgAccFollowNode1" presStyleIdx="1" presStyleCnt="10" custLinFactNeighborX="1375" custLinFactNeighborY="68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F4C3E6-AEFD-4150-B122-D089E124864A}" type="pres">
      <dgm:prSet presAssocID="{C504B5AC-062C-4830-B034-5D402D9C6C72}" presName="spacing" presStyleCnt="0"/>
      <dgm:spPr/>
      <dgm:t>
        <a:bodyPr/>
        <a:lstStyle/>
        <a:p>
          <a:endParaRPr lang="pl-PL"/>
        </a:p>
      </dgm:t>
    </dgm:pt>
    <dgm:pt modelId="{3F0062B2-9C5F-4241-9297-B4724E346924}" type="pres">
      <dgm:prSet presAssocID="{27C558EF-42B9-4295-A711-273F3AD40095}" presName="linNode" presStyleCnt="0"/>
      <dgm:spPr/>
      <dgm:t>
        <a:bodyPr/>
        <a:lstStyle/>
        <a:p>
          <a:endParaRPr lang="pl-PL"/>
        </a:p>
      </dgm:t>
    </dgm:pt>
    <dgm:pt modelId="{358FEF46-2436-4B30-8FB1-7932DB05240E}" type="pres">
      <dgm:prSet presAssocID="{27C558EF-42B9-4295-A711-273F3AD40095}" presName="parentShp" presStyleLbl="node1" presStyleIdx="2" presStyleCnt="10" custScaleX="61425" custLinFactNeighborY="8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C05354-1B0C-4883-BECB-615CCB40EEE0}" type="pres">
      <dgm:prSet presAssocID="{27C558EF-42B9-4295-A711-273F3AD40095}" presName="childShp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154A9-DE44-4B06-A98F-BC7BE8BBC675}" type="pres">
      <dgm:prSet presAssocID="{8F84662F-0BA0-4910-A8A0-A4036A910205}" presName="spacing" presStyleCnt="0"/>
      <dgm:spPr/>
      <dgm:t>
        <a:bodyPr/>
        <a:lstStyle/>
        <a:p>
          <a:endParaRPr lang="pl-PL"/>
        </a:p>
      </dgm:t>
    </dgm:pt>
    <dgm:pt modelId="{04CE2B06-E873-4B4A-848B-B379FF2E785F}" type="pres">
      <dgm:prSet presAssocID="{6B85A712-7BF3-4F13-A2CC-94D08EF63124}" presName="linNode" presStyleCnt="0"/>
      <dgm:spPr/>
      <dgm:t>
        <a:bodyPr/>
        <a:lstStyle/>
        <a:p>
          <a:endParaRPr lang="pl-PL"/>
        </a:p>
      </dgm:t>
    </dgm:pt>
    <dgm:pt modelId="{069AC1CF-9876-48A3-BEFA-B9F237E36CA0}" type="pres">
      <dgm:prSet presAssocID="{6B85A712-7BF3-4F13-A2CC-94D08EF63124}" presName="parentShp" presStyleLbl="node1" presStyleIdx="3" presStyleCnt="10" custScaleX="61425" custLinFactNeighborY="2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AC15FF-43D7-438F-A537-30EA7AC61250}" type="pres">
      <dgm:prSet presAssocID="{6B85A712-7BF3-4F13-A2CC-94D08EF63124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6D47B1-C99F-495D-86FC-D0E1B8D219D0}" type="pres">
      <dgm:prSet presAssocID="{68F6698F-32B7-41B8-BFFD-CDDA4F04765A}" presName="spacing" presStyleCnt="0"/>
      <dgm:spPr/>
      <dgm:t>
        <a:bodyPr/>
        <a:lstStyle/>
        <a:p>
          <a:endParaRPr lang="pl-PL"/>
        </a:p>
      </dgm:t>
    </dgm:pt>
    <dgm:pt modelId="{5CF4779E-B566-4B3B-A754-3830DCC91991}" type="pres">
      <dgm:prSet presAssocID="{789A0562-FE53-4EA5-8BB6-F8FC3C38D3A4}" presName="linNode" presStyleCnt="0"/>
      <dgm:spPr/>
      <dgm:t>
        <a:bodyPr/>
        <a:lstStyle/>
        <a:p>
          <a:endParaRPr lang="pl-PL"/>
        </a:p>
      </dgm:t>
    </dgm:pt>
    <dgm:pt modelId="{5766C062-4B8D-4126-BE5D-A8C64C61A24B}" type="pres">
      <dgm:prSet presAssocID="{789A0562-FE53-4EA5-8BB6-F8FC3C38D3A4}" presName="parentShp" presStyleLbl="node1" presStyleIdx="4" presStyleCnt="10" custScaleX="61425" custLinFactNeighborY="2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4EC29B-E51A-4839-9302-0DFE73FB36F4}" type="pres">
      <dgm:prSet presAssocID="{789A0562-FE53-4EA5-8BB6-F8FC3C38D3A4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4D329E-DAC9-4AE4-9C6D-506A87327257}" type="pres">
      <dgm:prSet presAssocID="{364A3663-F638-4D9D-886B-543457195544}" presName="spacing" presStyleCnt="0"/>
      <dgm:spPr/>
      <dgm:t>
        <a:bodyPr/>
        <a:lstStyle/>
        <a:p>
          <a:endParaRPr lang="pl-PL"/>
        </a:p>
      </dgm:t>
    </dgm:pt>
    <dgm:pt modelId="{907660B4-80FD-40E8-B3D2-91087C81E4C8}" type="pres">
      <dgm:prSet presAssocID="{B9BAB892-96D3-4BD3-9529-491F52DD831C}" presName="linNode" presStyleCnt="0"/>
      <dgm:spPr/>
      <dgm:t>
        <a:bodyPr/>
        <a:lstStyle/>
        <a:p>
          <a:endParaRPr lang="pl-PL"/>
        </a:p>
      </dgm:t>
    </dgm:pt>
    <dgm:pt modelId="{A8028DC7-E5BE-4254-94AC-2BEB311343D4}" type="pres">
      <dgm:prSet presAssocID="{B9BAB892-96D3-4BD3-9529-491F52DD831C}" presName="parentShp" presStyleLbl="node1" presStyleIdx="5" presStyleCnt="10" custScaleX="614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EEF538-3AA6-4640-B99C-DA59447A0156}" type="pres">
      <dgm:prSet presAssocID="{B9BAB892-96D3-4BD3-9529-491F52DD831C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8C597-78E3-457C-9233-4DC75778BC5E}" type="pres">
      <dgm:prSet presAssocID="{783A0D03-98AF-47A7-8D11-8534455E3D27}" presName="spacing" presStyleCnt="0"/>
      <dgm:spPr/>
      <dgm:t>
        <a:bodyPr/>
        <a:lstStyle/>
        <a:p>
          <a:endParaRPr lang="pl-PL"/>
        </a:p>
      </dgm:t>
    </dgm:pt>
    <dgm:pt modelId="{1AA39978-BEF8-497C-A189-E4587535EE84}" type="pres">
      <dgm:prSet presAssocID="{B7253A07-4B1C-4DD6-8A15-5073D591CC26}" presName="linNode" presStyleCnt="0"/>
      <dgm:spPr/>
      <dgm:t>
        <a:bodyPr/>
        <a:lstStyle/>
        <a:p>
          <a:endParaRPr lang="pl-PL"/>
        </a:p>
      </dgm:t>
    </dgm:pt>
    <dgm:pt modelId="{9E18F49B-F7C9-409F-8490-8DA05A890FAF}" type="pres">
      <dgm:prSet presAssocID="{B7253A07-4B1C-4DD6-8A15-5073D591CC26}" presName="parentShp" presStyleLbl="node1" presStyleIdx="6" presStyleCnt="10" custScaleX="614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3D29E5-A376-47EF-88B3-7DF995BDDA14}" type="pres">
      <dgm:prSet presAssocID="{B7253A07-4B1C-4DD6-8A15-5073D591CC26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A6DF5A-A275-4E0C-A7DA-E2059A214AB5}" type="pres">
      <dgm:prSet presAssocID="{1C266162-079C-4320-AF54-9420683834BE}" presName="spacing" presStyleCnt="0"/>
      <dgm:spPr/>
      <dgm:t>
        <a:bodyPr/>
        <a:lstStyle/>
        <a:p>
          <a:endParaRPr lang="pl-PL"/>
        </a:p>
      </dgm:t>
    </dgm:pt>
    <dgm:pt modelId="{3DB25854-9271-42E1-8726-5669917E5850}" type="pres">
      <dgm:prSet presAssocID="{B5CCE131-D6E3-4B95-91BF-13CFCF33D669}" presName="linNode" presStyleCnt="0"/>
      <dgm:spPr/>
      <dgm:t>
        <a:bodyPr/>
        <a:lstStyle/>
        <a:p>
          <a:endParaRPr lang="pl-PL"/>
        </a:p>
      </dgm:t>
    </dgm:pt>
    <dgm:pt modelId="{CB03C9C8-184C-46FC-B7CF-51B86C9D162A}" type="pres">
      <dgm:prSet presAssocID="{B5CCE131-D6E3-4B95-91BF-13CFCF33D669}" presName="parentShp" presStyleLbl="node1" presStyleIdx="7" presStyleCnt="10" custScaleX="614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1EEE58-9C42-41DD-BF25-BFA4673FAA7A}" type="pres">
      <dgm:prSet presAssocID="{B5CCE131-D6E3-4B95-91BF-13CFCF33D669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EA4640-0F2C-4BB7-8878-D1D234D8AD8A}" type="pres">
      <dgm:prSet presAssocID="{9181916C-CEED-4ADE-8CA5-2078E90FD856}" presName="spacing" presStyleCnt="0"/>
      <dgm:spPr/>
      <dgm:t>
        <a:bodyPr/>
        <a:lstStyle/>
        <a:p>
          <a:endParaRPr lang="pl-PL"/>
        </a:p>
      </dgm:t>
    </dgm:pt>
    <dgm:pt modelId="{4DA21DA5-CABD-4176-B6B4-F2381B37A50D}" type="pres">
      <dgm:prSet presAssocID="{5E0A9700-0803-40B8-BA0A-B3B637EC85A7}" presName="linNode" presStyleCnt="0"/>
      <dgm:spPr/>
      <dgm:t>
        <a:bodyPr/>
        <a:lstStyle/>
        <a:p>
          <a:endParaRPr lang="pl-PL"/>
        </a:p>
      </dgm:t>
    </dgm:pt>
    <dgm:pt modelId="{A04A5CF4-5C1F-4572-B96C-29F6BFDA8027}" type="pres">
      <dgm:prSet presAssocID="{5E0A9700-0803-40B8-BA0A-B3B637EC85A7}" presName="parentShp" presStyleLbl="node1" presStyleIdx="8" presStyleCnt="10" custScaleX="614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4DD3D0-3B6F-4EA4-886C-A7E3C706DE20}" type="pres">
      <dgm:prSet presAssocID="{5E0A9700-0803-40B8-BA0A-B3B637EC85A7}" presName="childShp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922525-17AB-4C5E-B732-BB470BB0F416}" type="pres">
      <dgm:prSet presAssocID="{3DDC8CD6-0A51-4E07-AF31-5D348E94E41F}" presName="spacing" presStyleCnt="0"/>
      <dgm:spPr/>
    </dgm:pt>
    <dgm:pt modelId="{29D7DAB0-CED9-45D7-852A-41C5A809EFD0}" type="pres">
      <dgm:prSet presAssocID="{6C0B54CF-329F-4BFE-AA6D-184F07BA9B20}" presName="linNode" presStyleCnt="0"/>
      <dgm:spPr/>
    </dgm:pt>
    <dgm:pt modelId="{27DBCBC1-9056-444F-BA60-3F829BC875F9}" type="pres">
      <dgm:prSet presAssocID="{6C0B54CF-329F-4BFE-AA6D-184F07BA9B20}" presName="parentShp" presStyleLbl="node1" presStyleIdx="9" presStyleCnt="10" custScaleX="614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F286CA-A240-40B5-A67F-70D6A06430D1}" type="pres">
      <dgm:prSet presAssocID="{6C0B54CF-329F-4BFE-AA6D-184F07BA9B20}" presName="childShp" presStyleLbl="bgAccFollowNode1" presStyleIdx="9" presStyleCnt="10" custLinFactNeighborX="0" custLinFactNeighborY="61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860B47-8418-48F6-A004-3684B6A68EF1}" srcId="{62F6CF9B-E261-4DAF-B0B5-5BBB49C4140D}" destId="{B9BAB892-96D3-4BD3-9529-491F52DD831C}" srcOrd="5" destOrd="0" parTransId="{1FEDD5F2-E788-49AE-9E20-B85D3AF387EE}" sibTransId="{783A0D03-98AF-47A7-8D11-8534455E3D27}"/>
    <dgm:cxn modelId="{D68C546E-BE63-4701-9306-6835484EB8E5}" type="presOf" srcId="{BFB231A4-BF99-4785-BC97-F7FE0FB30AFA}" destId="{93C05354-1B0C-4883-BECB-615CCB40EEE0}" srcOrd="0" destOrd="0" presId="urn:microsoft.com/office/officeart/2005/8/layout/vList6"/>
    <dgm:cxn modelId="{5E43A7F3-EF23-44C1-8632-49C4408FEE79}" srcId="{6C0B54CF-329F-4BFE-AA6D-184F07BA9B20}" destId="{E5B88340-127B-49AA-AD31-C0C9423D2365}" srcOrd="1" destOrd="0" parTransId="{FD587405-67E9-44FB-8EE3-E2AA0531F368}" sibTransId="{673CB7A8-E2E8-494E-B0FC-C86FDEB8B354}"/>
    <dgm:cxn modelId="{58156AE3-2FD7-49E1-A171-218D24F16DBD}" type="presOf" srcId="{507C324B-CE09-4A41-AAF5-5B183194707E}" destId="{D249A265-9CD0-49DE-8D9A-7B328012D23D}" srcOrd="0" destOrd="0" presId="urn:microsoft.com/office/officeart/2005/8/layout/vList6"/>
    <dgm:cxn modelId="{50FF9D4B-F723-44DE-AEB4-402BDF4E408A}" srcId="{62F6CF9B-E261-4DAF-B0B5-5BBB49C4140D}" destId="{B5CCE131-D6E3-4B95-91BF-13CFCF33D669}" srcOrd="7" destOrd="0" parTransId="{280FFEFB-E718-430F-8EB3-0054C73537D1}" sibTransId="{9181916C-CEED-4ADE-8CA5-2078E90FD856}"/>
    <dgm:cxn modelId="{3FD60B63-6FF3-4538-ADFA-A2E64D223D13}" type="presOf" srcId="{6B85A712-7BF3-4F13-A2CC-94D08EF63124}" destId="{069AC1CF-9876-48A3-BEFA-B9F237E36CA0}" srcOrd="0" destOrd="0" presId="urn:microsoft.com/office/officeart/2005/8/layout/vList6"/>
    <dgm:cxn modelId="{D4F16803-5259-4441-ABC1-EF7D774A4E43}" srcId="{789A0562-FE53-4EA5-8BB6-F8FC3C38D3A4}" destId="{80EC679F-9131-4662-8363-36EC894C60BB}" srcOrd="0" destOrd="0" parTransId="{9C320704-5077-4A5F-8B96-06807ED6DA4E}" sibTransId="{F6D60545-C054-466C-A787-EC860E142E82}"/>
    <dgm:cxn modelId="{FCE0C163-0887-4093-A241-3EC3210F8315}" srcId="{27C558EF-42B9-4295-A711-273F3AD40095}" destId="{BFB231A4-BF99-4785-BC97-F7FE0FB30AFA}" srcOrd="0" destOrd="0" parTransId="{F4E7656C-688F-45EB-ADB4-A04B426516C7}" sibTransId="{19AD780D-A243-45E3-BE06-CAB4094F483A}"/>
    <dgm:cxn modelId="{6422E6F3-D960-4E44-8B56-CCFB74109C93}" srcId="{6B85A712-7BF3-4F13-A2CC-94D08EF63124}" destId="{C9C05A74-F9B4-41E0-9563-D5A37D37B24E}" srcOrd="0" destOrd="0" parTransId="{34DBB63E-3AA3-4668-8827-C334D08FCB82}" sibTransId="{C869F767-81BB-4117-8317-E719FCC6803E}"/>
    <dgm:cxn modelId="{C6A43B63-37AE-4E19-9C92-9B5B93C7DA4E}" type="presOf" srcId="{43171F74-9257-4056-99DD-0BA0CAA7E002}" destId="{4D1EEE58-9C42-41DD-BF25-BFA4673FAA7A}" srcOrd="0" destOrd="0" presId="urn:microsoft.com/office/officeart/2005/8/layout/vList6"/>
    <dgm:cxn modelId="{43F3DF6F-F116-45D0-B7E5-3D55B4FB81C4}" type="presOf" srcId="{03916332-A10D-4F3C-96DB-138A7D7E01C7}" destId="{AB4DD3D0-3B6F-4EA4-886C-A7E3C706DE20}" srcOrd="0" destOrd="0" presId="urn:microsoft.com/office/officeart/2005/8/layout/vList6"/>
    <dgm:cxn modelId="{481D9F0D-258A-47CD-A8CB-B47525FEC8AA}" type="presOf" srcId="{6C0B54CF-329F-4BFE-AA6D-184F07BA9B20}" destId="{27DBCBC1-9056-444F-BA60-3F829BC875F9}" srcOrd="0" destOrd="0" presId="urn:microsoft.com/office/officeart/2005/8/layout/vList6"/>
    <dgm:cxn modelId="{B3C7D666-6B52-4AD2-9245-3C3B5B3B098A}" srcId="{6C0B54CF-329F-4BFE-AA6D-184F07BA9B20}" destId="{CDD8A724-283B-4675-8345-5901FDF795AB}" srcOrd="0" destOrd="0" parTransId="{B70FE3A1-A7A2-4F46-9646-FCBF619B92C1}" sibTransId="{A44ED860-F80E-4DE9-BF47-C25971DCBC1F}"/>
    <dgm:cxn modelId="{4E181A94-61EC-46AB-84D5-A94B54FA8096}" srcId="{B9BAB892-96D3-4BD3-9529-491F52DD831C}" destId="{26E227F6-03FF-4B5D-9C07-D8EC3D77BE4C}" srcOrd="0" destOrd="0" parTransId="{24115E9A-CEEE-4C82-9A30-F540094A6BBD}" sibTransId="{DD4762D7-0EDA-40D3-8C1A-2A7919BF0349}"/>
    <dgm:cxn modelId="{118F8C63-1C60-4B40-9CAD-223B663BD660}" srcId="{5E0A9700-0803-40B8-BA0A-B3B637EC85A7}" destId="{03916332-A10D-4F3C-96DB-138A7D7E01C7}" srcOrd="0" destOrd="0" parTransId="{78C3BE16-06CA-456D-BF7F-D393E3ED39CE}" sibTransId="{10093645-A231-43EA-8875-7FCFEE698BE5}"/>
    <dgm:cxn modelId="{5609E33A-B225-4C7E-8730-D5312CE368A3}" srcId="{62F6CF9B-E261-4DAF-B0B5-5BBB49C4140D}" destId="{19FD3B7E-0EFC-4990-B878-64DF0A1C4DD8}" srcOrd="0" destOrd="0" parTransId="{6977DA81-EEE6-4520-8790-21D6A69F51E4}" sibTransId="{2861F26A-A957-44E2-9996-3D6401F567AB}"/>
    <dgm:cxn modelId="{ADB7BA8B-D7CF-47B5-9052-86636D356F6B}" type="presOf" srcId="{789A0562-FE53-4EA5-8BB6-F8FC3C38D3A4}" destId="{5766C062-4B8D-4126-BE5D-A8C64C61A24B}" srcOrd="0" destOrd="0" presId="urn:microsoft.com/office/officeart/2005/8/layout/vList6"/>
    <dgm:cxn modelId="{6431F94D-C335-42EF-8121-9949F8B9F97D}" srcId="{62F6CF9B-E261-4DAF-B0B5-5BBB49C4140D}" destId="{27C558EF-42B9-4295-A711-273F3AD40095}" srcOrd="2" destOrd="0" parTransId="{851F297A-9DDE-4DEC-8D8D-696BF4178EFA}" sibTransId="{8F84662F-0BA0-4910-A8A0-A4036A910205}"/>
    <dgm:cxn modelId="{FCF7D6BB-0721-4FE7-BAEE-779A2BDBF5B6}" type="presOf" srcId="{26E227F6-03FF-4B5D-9C07-D8EC3D77BE4C}" destId="{7AEEF538-3AA6-4640-B99C-DA59447A0156}" srcOrd="0" destOrd="0" presId="urn:microsoft.com/office/officeart/2005/8/layout/vList6"/>
    <dgm:cxn modelId="{D8AF605D-95DD-4D8E-9A90-E4CCAD89BB40}" srcId="{62F6CF9B-E261-4DAF-B0B5-5BBB49C4140D}" destId="{5E0A9700-0803-40B8-BA0A-B3B637EC85A7}" srcOrd="8" destOrd="0" parTransId="{AECE3A92-88F5-480F-B461-F295AF481D3E}" sibTransId="{3DDC8CD6-0A51-4E07-AF31-5D348E94E41F}"/>
    <dgm:cxn modelId="{B862EAF4-BD97-4216-8CF9-F29831E62209}" type="presOf" srcId="{19FD3B7E-0EFC-4990-B878-64DF0A1C4DD8}" destId="{D75337DC-5E08-47EE-BF56-9C0443928A96}" srcOrd="0" destOrd="0" presId="urn:microsoft.com/office/officeart/2005/8/layout/vList6"/>
    <dgm:cxn modelId="{B029CB9C-06B2-40E8-9BA9-868C761DDB82}" type="presOf" srcId="{C9C05A74-F9B4-41E0-9563-D5A37D37B24E}" destId="{BFAC15FF-43D7-438F-A537-30EA7AC61250}" srcOrd="0" destOrd="0" presId="urn:microsoft.com/office/officeart/2005/8/layout/vList6"/>
    <dgm:cxn modelId="{97B9F73E-3027-4084-9269-6CBB9AFE36DC}" srcId="{62F6CF9B-E261-4DAF-B0B5-5BBB49C4140D}" destId="{789A0562-FE53-4EA5-8BB6-F8FC3C38D3A4}" srcOrd="4" destOrd="0" parTransId="{99A2AB1E-11AA-4824-8EBC-189FD822D13B}" sibTransId="{364A3663-F638-4D9D-886B-543457195544}"/>
    <dgm:cxn modelId="{6620EBC2-E4D7-479C-B3FC-DE07F05ECCDA}" srcId="{B5CCE131-D6E3-4B95-91BF-13CFCF33D669}" destId="{43171F74-9257-4056-99DD-0BA0CAA7E002}" srcOrd="0" destOrd="0" parTransId="{085FAC9C-5B4F-4903-88D3-4041E5920FCD}" sibTransId="{FA42E9B4-A2AC-457A-9762-51EC91AFCD99}"/>
    <dgm:cxn modelId="{A89B5C71-397F-46CB-8A99-1FE735D1CD18}" type="presOf" srcId="{B7253A07-4B1C-4DD6-8A15-5073D591CC26}" destId="{9E18F49B-F7C9-409F-8490-8DA05A890FAF}" srcOrd="0" destOrd="0" presId="urn:microsoft.com/office/officeart/2005/8/layout/vList6"/>
    <dgm:cxn modelId="{DE40722F-C628-4C52-8259-3BCF2FFFD4A1}" srcId="{62F6CF9B-E261-4DAF-B0B5-5BBB49C4140D}" destId="{6B85A712-7BF3-4F13-A2CC-94D08EF63124}" srcOrd="3" destOrd="0" parTransId="{7E635298-66B3-4193-9769-5ABE7489037A}" sibTransId="{68F6698F-32B7-41B8-BFFD-CDDA4F04765A}"/>
    <dgm:cxn modelId="{8186BC43-D3E3-4294-9C87-3134C3E1C922}" type="presOf" srcId="{CDD8A724-283B-4675-8345-5901FDF795AB}" destId="{F3F286CA-A240-40B5-A67F-70D6A06430D1}" srcOrd="0" destOrd="0" presId="urn:microsoft.com/office/officeart/2005/8/layout/vList6"/>
    <dgm:cxn modelId="{AF94C16A-D3F9-43AA-8CB8-E70BD1E5FB16}" srcId="{62F6CF9B-E261-4DAF-B0B5-5BBB49C4140D}" destId="{B7253A07-4B1C-4DD6-8A15-5073D591CC26}" srcOrd="6" destOrd="0" parTransId="{97667723-B0FD-405E-9CFF-B184D9741C07}" sibTransId="{1C266162-079C-4320-AF54-9420683834BE}"/>
    <dgm:cxn modelId="{91BE3924-069C-40DE-BD2E-DC588A63EA25}" type="presOf" srcId="{B9BAB892-96D3-4BD3-9529-491F52DD831C}" destId="{A8028DC7-E5BE-4254-94AC-2BEB311343D4}" srcOrd="0" destOrd="0" presId="urn:microsoft.com/office/officeart/2005/8/layout/vList6"/>
    <dgm:cxn modelId="{C060224D-CDB9-40AA-9F24-A6FBF56B4784}" srcId="{62F6CF9B-E261-4DAF-B0B5-5BBB49C4140D}" destId="{6C0B54CF-329F-4BFE-AA6D-184F07BA9B20}" srcOrd="9" destOrd="0" parTransId="{86DF13D3-8FEC-4865-BE05-44D76B9DAA99}" sibTransId="{E5B63778-7085-4C04-A9EC-E6FCB7E99821}"/>
    <dgm:cxn modelId="{EAAD970F-6C06-41AD-98CA-BBBE07CC79FB}" type="presOf" srcId="{6367D82F-6FBA-4DD6-916F-BD2EFBA14303}" destId="{0CE7EE27-C82E-42B9-985B-182E915ADB5E}" srcOrd="0" destOrd="0" presId="urn:microsoft.com/office/officeart/2005/8/layout/vList6"/>
    <dgm:cxn modelId="{C9F9238F-8E50-465B-8ED8-0F68F0EDBB48}" type="presOf" srcId="{C2A4B458-70AC-4CC1-9C75-185D65D857B4}" destId="{B53D29E5-A376-47EF-88B3-7DF995BDDA14}" srcOrd="0" destOrd="0" presId="urn:microsoft.com/office/officeart/2005/8/layout/vList6"/>
    <dgm:cxn modelId="{762B5DC3-CB4B-475A-8CE3-E237E733FBB0}" type="presOf" srcId="{62F6CF9B-E261-4DAF-B0B5-5BBB49C4140D}" destId="{85FA8591-79EF-48EE-9B9C-50EDF9310DC9}" srcOrd="0" destOrd="0" presId="urn:microsoft.com/office/officeart/2005/8/layout/vList6"/>
    <dgm:cxn modelId="{A2CF1522-30B7-4003-B365-8B40A0B252DB}" type="presOf" srcId="{5E0A9700-0803-40B8-BA0A-B3B637EC85A7}" destId="{A04A5CF4-5C1F-4572-B96C-29F6BFDA8027}" srcOrd="0" destOrd="0" presId="urn:microsoft.com/office/officeart/2005/8/layout/vList6"/>
    <dgm:cxn modelId="{685D1D31-5690-461D-A6FB-3CEB4CA99122}" srcId="{62F6CF9B-E261-4DAF-B0B5-5BBB49C4140D}" destId="{507C324B-CE09-4A41-AAF5-5B183194707E}" srcOrd="1" destOrd="0" parTransId="{77A76912-83CC-4F4D-B8F4-B803B27F07B1}" sibTransId="{C504B5AC-062C-4830-B034-5D402D9C6C72}"/>
    <dgm:cxn modelId="{87A27B89-E3FA-4B45-8650-14D9EAC346C1}" type="presOf" srcId="{9402CA4B-7AEF-4EFD-A214-F25BE79B6D7C}" destId="{4FF286B0-5E2F-4DDA-AA98-E20B444981E4}" srcOrd="0" destOrd="0" presId="urn:microsoft.com/office/officeart/2005/8/layout/vList6"/>
    <dgm:cxn modelId="{559FDA6D-8706-4C1B-B4ED-65B1265F5091}" srcId="{19FD3B7E-0EFC-4990-B878-64DF0A1C4DD8}" destId="{9402CA4B-7AEF-4EFD-A214-F25BE79B6D7C}" srcOrd="0" destOrd="0" parTransId="{88FD95E7-D9E9-4E92-B484-2B4348F8B88D}" sibTransId="{61026B53-39DC-4918-B2FE-C2FCCA878C18}"/>
    <dgm:cxn modelId="{80EE1F91-ACA9-4105-9C50-86948257D19C}" type="presOf" srcId="{E5B88340-127B-49AA-AD31-C0C9423D2365}" destId="{F3F286CA-A240-40B5-A67F-70D6A06430D1}" srcOrd="0" destOrd="1" presId="urn:microsoft.com/office/officeart/2005/8/layout/vList6"/>
    <dgm:cxn modelId="{25F691E6-6E3D-4484-882D-2E6DC60D2D95}" srcId="{B7253A07-4B1C-4DD6-8A15-5073D591CC26}" destId="{C2A4B458-70AC-4CC1-9C75-185D65D857B4}" srcOrd="0" destOrd="0" parTransId="{A1833389-A610-4184-B272-7DDA54822A29}" sibTransId="{5C18EB43-32BD-43FD-9523-4121E595EAD6}"/>
    <dgm:cxn modelId="{584507FF-5BAC-4A93-9E5E-C44A05CE49CD}" srcId="{507C324B-CE09-4A41-AAF5-5B183194707E}" destId="{6367D82F-6FBA-4DD6-916F-BD2EFBA14303}" srcOrd="0" destOrd="0" parTransId="{42F2A4E8-CCC3-4FC3-B2E8-F2F7172EB8A6}" sibTransId="{6BC32CAE-1B67-44D3-9C52-7A08F4FF29BC}"/>
    <dgm:cxn modelId="{B61F8263-18BF-4553-96FB-E9248B2660AD}" type="presOf" srcId="{27C558EF-42B9-4295-A711-273F3AD40095}" destId="{358FEF46-2436-4B30-8FB1-7932DB05240E}" srcOrd="0" destOrd="0" presId="urn:microsoft.com/office/officeart/2005/8/layout/vList6"/>
    <dgm:cxn modelId="{422B8690-F707-41F7-8FFA-F5DC34072569}" type="presOf" srcId="{B5CCE131-D6E3-4B95-91BF-13CFCF33D669}" destId="{CB03C9C8-184C-46FC-B7CF-51B86C9D162A}" srcOrd="0" destOrd="0" presId="urn:microsoft.com/office/officeart/2005/8/layout/vList6"/>
    <dgm:cxn modelId="{6A025F7A-2C9A-4E5F-B588-DD083B47C335}" type="presOf" srcId="{80EC679F-9131-4662-8363-36EC894C60BB}" destId="{864EC29B-E51A-4839-9302-0DFE73FB36F4}" srcOrd="0" destOrd="0" presId="urn:microsoft.com/office/officeart/2005/8/layout/vList6"/>
    <dgm:cxn modelId="{D8D758A4-2BCF-4F72-8D24-F91F27ED2CD9}" type="presParOf" srcId="{85FA8591-79EF-48EE-9B9C-50EDF9310DC9}" destId="{9CCC14AE-A26E-41D9-8858-01DEF5D20CA5}" srcOrd="0" destOrd="0" presId="urn:microsoft.com/office/officeart/2005/8/layout/vList6"/>
    <dgm:cxn modelId="{96F31D8D-2FC2-4E52-BFFE-C2A5F6F7894F}" type="presParOf" srcId="{9CCC14AE-A26E-41D9-8858-01DEF5D20CA5}" destId="{D75337DC-5E08-47EE-BF56-9C0443928A96}" srcOrd="0" destOrd="0" presId="urn:microsoft.com/office/officeart/2005/8/layout/vList6"/>
    <dgm:cxn modelId="{0E5BC961-EF85-4B47-8724-1D907DEB11B6}" type="presParOf" srcId="{9CCC14AE-A26E-41D9-8858-01DEF5D20CA5}" destId="{4FF286B0-5E2F-4DDA-AA98-E20B444981E4}" srcOrd="1" destOrd="0" presId="urn:microsoft.com/office/officeart/2005/8/layout/vList6"/>
    <dgm:cxn modelId="{5033F1D9-AFF1-402D-8146-EA6947CD7068}" type="presParOf" srcId="{85FA8591-79EF-48EE-9B9C-50EDF9310DC9}" destId="{D5451AE5-690F-45F2-9FEF-9536A814B784}" srcOrd="1" destOrd="0" presId="urn:microsoft.com/office/officeart/2005/8/layout/vList6"/>
    <dgm:cxn modelId="{4F581D97-0742-4036-A070-05F7980CAE13}" type="presParOf" srcId="{85FA8591-79EF-48EE-9B9C-50EDF9310DC9}" destId="{2F463119-4E00-4492-A330-8575AFFD2020}" srcOrd="2" destOrd="0" presId="urn:microsoft.com/office/officeart/2005/8/layout/vList6"/>
    <dgm:cxn modelId="{9224125D-DDA9-46F5-B75B-56184617E985}" type="presParOf" srcId="{2F463119-4E00-4492-A330-8575AFFD2020}" destId="{D249A265-9CD0-49DE-8D9A-7B328012D23D}" srcOrd="0" destOrd="0" presId="urn:microsoft.com/office/officeart/2005/8/layout/vList6"/>
    <dgm:cxn modelId="{CAAB353B-A7E7-4C85-AD65-EB3E1A91BEEE}" type="presParOf" srcId="{2F463119-4E00-4492-A330-8575AFFD2020}" destId="{0CE7EE27-C82E-42B9-985B-182E915ADB5E}" srcOrd="1" destOrd="0" presId="urn:microsoft.com/office/officeart/2005/8/layout/vList6"/>
    <dgm:cxn modelId="{390E2891-B7F2-4CE9-81BE-84D8524E42AD}" type="presParOf" srcId="{85FA8591-79EF-48EE-9B9C-50EDF9310DC9}" destId="{76F4C3E6-AEFD-4150-B122-D089E124864A}" srcOrd="3" destOrd="0" presId="urn:microsoft.com/office/officeart/2005/8/layout/vList6"/>
    <dgm:cxn modelId="{73A1E41C-8F7B-44A6-AEDF-34777DF4D53B}" type="presParOf" srcId="{85FA8591-79EF-48EE-9B9C-50EDF9310DC9}" destId="{3F0062B2-9C5F-4241-9297-B4724E346924}" srcOrd="4" destOrd="0" presId="urn:microsoft.com/office/officeart/2005/8/layout/vList6"/>
    <dgm:cxn modelId="{4FA01AFE-CDD1-4D18-A45C-064CA9E41ACE}" type="presParOf" srcId="{3F0062B2-9C5F-4241-9297-B4724E346924}" destId="{358FEF46-2436-4B30-8FB1-7932DB05240E}" srcOrd="0" destOrd="0" presId="urn:microsoft.com/office/officeart/2005/8/layout/vList6"/>
    <dgm:cxn modelId="{68B4D53B-AD7C-47CE-BAD8-3C12AACE9356}" type="presParOf" srcId="{3F0062B2-9C5F-4241-9297-B4724E346924}" destId="{93C05354-1B0C-4883-BECB-615CCB40EEE0}" srcOrd="1" destOrd="0" presId="urn:microsoft.com/office/officeart/2005/8/layout/vList6"/>
    <dgm:cxn modelId="{1E328B6C-ED67-48C0-840D-9567DCEA2AEF}" type="presParOf" srcId="{85FA8591-79EF-48EE-9B9C-50EDF9310DC9}" destId="{A46154A9-DE44-4B06-A98F-BC7BE8BBC675}" srcOrd="5" destOrd="0" presId="urn:microsoft.com/office/officeart/2005/8/layout/vList6"/>
    <dgm:cxn modelId="{2FEFC6DC-A5A0-4779-8368-7B8B2003B0F4}" type="presParOf" srcId="{85FA8591-79EF-48EE-9B9C-50EDF9310DC9}" destId="{04CE2B06-E873-4B4A-848B-B379FF2E785F}" srcOrd="6" destOrd="0" presId="urn:microsoft.com/office/officeart/2005/8/layout/vList6"/>
    <dgm:cxn modelId="{124263A8-119B-453C-A90C-A6BC831BE00D}" type="presParOf" srcId="{04CE2B06-E873-4B4A-848B-B379FF2E785F}" destId="{069AC1CF-9876-48A3-BEFA-B9F237E36CA0}" srcOrd="0" destOrd="0" presId="urn:microsoft.com/office/officeart/2005/8/layout/vList6"/>
    <dgm:cxn modelId="{F685A043-3C5E-4C02-926B-0BACD760B348}" type="presParOf" srcId="{04CE2B06-E873-4B4A-848B-B379FF2E785F}" destId="{BFAC15FF-43D7-438F-A537-30EA7AC61250}" srcOrd="1" destOrd="0" presId="urn:microsoft.com/office/officeart/2005/8/layout/vList6"/>
    <dgm:cxn modelId="{D62BA3A8-081F-4DDC-8289-62F79797CE9E}" type="presParOf" srcId="{85FA8591-79EF-48EE-9B9C-50EDF9310DC9}" destId="{686D47B1-C99F-495D-86FC-D0E1B8D219D0}" srcOrd="7" destOrd="0" presId="urn:microsoft.com/office/officeart/2005/8/layout/vList6"/>
    <dgm:cxn modelId="{CCEFF336-9E9C-4CAD-B02B-769631186E7E}" type="presParOf" srcId="{85FA8591-79EF-48EE-9B9C-50EDF9310DC9}" destId="{5CF4779E-B566-4B3B-A754-3830DCC91991}" srcOrd="8" destOrd="0" presId="urn:microsoft.com/office/officeart/2005/8/layout/vList6"/>
    <dgm:cxn modelId="{E98E2B85-2AB7-424C-883A-099D6136B34A}" type="presParOf" srcId="{5CF4779E-B566-4B3B-A754-3830DCC91991}" destId="{5766C062-4B8D-4126-BE5D-A8C64C61A24B}" srcOrd="0" destOrd="0" presId="urn:microsoft.com/office/officeart/2005/8/layout/vList6"/>
    <dgm:cxn modelId="{64A01896-141B-4D51-A64D-CD270D4AF423}" type="presParOf" srcId="{5CF4779E-B566-4B3B-A754-3830DCC91991}" destId="{864EC29B-E51A-4839-9302-0DFE73FB36F4}" srcOrd="1" destOrd="0" presId="urn:microsoft.com/office/officeart/2005/8/layout/vList6"/>
    <dgm:cxn modelId="{0C9C3012-D4B8-4A5A-AA46-8F2E2A07BBD7}" type="presParOf" srcId="{85FA8591-79EF-48EE-9B9C-50EDF9310DC9}" destId="{934D329E-DAC9-4AE4-9C6D-506A87327257}" srcOrd="9" destOrd="0" presId="urn:microsoft.com/office/officeart/2005/8/layout/vList6"/>
    <dgm:cxn modelId="{B2F27B4E-5581-4E07-AC89-D0321C6B75A0}" type="presParOf" srcId="{85FA8591-79EF-48EE-9B9C-50EDF9310DC9}" destId="{907660B4-80FD-40E8-B3D2-91087C81E4C8}" srcOrd="10" destOrd="0" presId="urn:microsoft.com/office/officeart/2005/8/layout/vList6"/>
    <dgm:cxn modelId="{42520C54-BB04-4D8F-B68E-7F5977F14D4E}" type="presParOf" srcId="{907660B4-80FD-40E8-B3D2-91087C81E4C8}" destId="{A8028DC7-E5BE-4254-94AC-2BEB311343D4}" srcOrd="0" destOrd="0" presId="urn:microsoft.com/office/officeart/2005/8/layout/vList6"/>
    <dgm:cxn modelId="{61D74287-44A1-407A-B2F4-C70275B02508}" type="presParOf" srcId="{907660B4-80FD-40E8-B3D2-91087C81E4C8}" destId="{7AEEF538-3AA6-4640-B99C-DA59447A0156}" srcOrd="1" destOrd="0" presId="urn:microsoft.com/office/officeart/2005/8/layout/vList6"/>
    <dgm:cxn modelId="{57BDCE00-FE04-4D2D-A72C-CAFA4519B839}" type="presParOf" srcId="{85FA8591-79EF-48EE-9B9C-50EDF9310DC9}" destId="{B518C597-78E3-457C-9233-4DC75778BC5E}" srcOrd="11" destOrd="0" presId="urn:microsoft.com/office/officeart/2005/8/layout/vList6"/>
    <dgm:cxn modelId="{076A921F-337F-4079-BB9E-866C62E71E53}" type="presParOf" srcId="{85FA8591-79EF-48EE-9B9C-50EDF9310DC9}" destId="{1AA39978-BEF8-497C-A189-E4587535EE84}" srcOrd="12" destOrd="0" presId="urn:microsoft.com/office/officeart/2005/8/layout/vList6"/>
    <dgm:cxn modelId="{BA4C8B11-9E02-4A7F-B4C7-E9322635FD10}" type="presParOf" srcId="{1AA39978-BEF8-497C-A189-E4587535EE84}" destId="{9E18F49B-F7C9-409F-8490-8DA05A890FAF}" srcOrd="0" destOrd="0" presId="urn:microsoft.com/office/officeart/2005/8/layout/vList6"/>
    <dgm:cxn modelId="{01A4052A-F356-41BF-9800-FF7C715A24AF}" type="presParOf" srcId="{1AA39978-BEF8-497C-A189-E4587535EE84}" destId="{B53D29E5-A376-47EF-88B3-7DF995BDDA14}" srcOrd="1" destOrd="0" presId="urn:microsoft.com/office/officeart/2005/8/layout/vList6"/>
    <dgm:cxn modelId="{5DACC66C-5FEC-47B0-80F8-AEE5DCE06352}" type="presParOf" srcId="{85FA8591-79EF-48EE-9B9C-50EDF9310DC9}" destId="{DEA6DF5A-A275-4E0C-A7DA-E2059A214AB5}" srcOrd="13" destOrd="0" presId="urn:microsoft.com/office/officeart/2005/8/layout/vList6"/>
    <dgm:cxn modelId="{5CB643EF-4830-4BF8-93E4-094AB1D4C37A}" type="presParOf" srcId="{85FA8591-79EF-48EE-9B9C-50EDF9310DC9}" destId="{3DB25854-9271-42E1-8726-5669917E5850}" srcOrd="14" destOrd="0" presId="urn:microsoft.com/office/officeart/2005/8/layout/vList6"/>
    <dgm:cxn modelId="{12A43298-E591-4EDF-A995-0588F917CCB5}" type="presParOf" srcId="{3DB25854-9271-42E1-8726-5669917E5850}" destId="{CB03C9C8-184C-46FC-B7CF-51B86C9D162A}" srcOrd="0" destOrd="0" presId="urn:microsoft.com/office/officeart/2005/8/layout/vList6"/>
    <dgm:cxn modelId="{814F061C-A3A5-41D3-97CF-B115CC0EE9AF}" type="presParOf" srcId="{3DB25854-9271-42E1-8726-5669917E5850}" destId="{4D1EEE58-9C42-41DD-BF25-BFA4673FAA7A}" srcOrd="1" destOrd="0" presId="urn:microsoft.com/office/officeart/2005/8/layout/vList6"/>
    <dgm:cxn modelId="{87F5BD8A-96DA-449C-A0C9-E4E7C11E5E2B}" type="presParOf" srcId="{85FA8591-79EF-48EE-9B9C-50EDF9310DC9}" destId="{35EA4640-0F2C-4BB7-8878-D1D234D8AD8A}" srcOrd="15" destOrd="0" presId="urn:microsoft.com/office/officeart/2005/8/layout/vList6"/>
    <dgm:cxn modelId="{05714BDD-64C3-4B4F-AA29-DCBA6508AA60}" type="presParOf" srcId="{85FA8591-79EF-48EE-9B9C-50EDF9310DC9}" destId="{4DA21DA5-CABD-4176-B6B4-F2381B37A50D}" srcOrd="16" destOrd="0" presId="urn:microsoft.com/office/officeart/2005/8/layout/vList6"/>
    <dgm:cxn modelId="{662F4410-D3BA-4CC7-B2F2-05B10A27065B}" type="presParOf" srcId="{4DA21DA5-CABD-4176-B6B4-F2381B37A50D}" destId="{A04A5CF4-5C1F-4572-B96C-29F6BFDA8027}" srcOrd="0" destOrd="0" presId="urn:microsoft.com/office/officeart/2005/8/layout/vList6"/>
    <dgm:cxn modelId="{25844024-9B43-4FAB-9947-C97C8543D009}" type="presParOf" srcId="{4DA21DA5-CABD-4176-B6B4-F2381B37A50D}" destId="{AB4DD3D0-3B6F-4EA4-886C-A7E3C706DE20}" srcOrd="1" destOrd="0" presId="urn:microsoft.com/office/officeart/2005/8/layout/vList6"/>
    <dgm:cxn modelId="{BE0D5C95-E120-4B4C-99DA-1CAFCB4F7C03}" type="presParOf" srcId="{85FA8591-79EF-48EE-9B9C-50EDF9310DC9}" destId="{A9922525-17AB-4C5E-B732-BB470BB0F416}" srcOrd="17" destOrd="0" presId="urn:microsoft.com/office/officeart/2005/8/layout/vList6"/>
    <dgm:cxn modelId="{B1DCCAC5-A635-412A-9870-BE8633D98A01}" type="presParOf" srcId="{85FA8591-79EF-48EE-9B9C-50EDF9310DC9}" destId="{29D7DAB0-CED9-45D7-852A-41C5A809EFD0}" srcOrd="18" destOrd="0" presId="urn:microsoft.com/office/officeart/2005/8/layout/vList6"/>
    <dgm:cxn modelId="{8340A499-5BA6-4F97-8203-20C50E741F59}" type="presParOf" srcId="{29D7DAB0-CED9-45D7-852A-41C5A809EFD0}" destId="{27DBCBC1-9056-444F-BA60-3F829BC875F9}" srcOrd="0" destOrd="0" presId="urn:microsoft.com/office/officeart/2005/8/layout/vList6"/>
    <dgm:cxn modelId="{D70B0665-3569-448F-B726-D17C36CDE349}" type="presParOf" srcId="{29D7DAB0-CED9-45D7-852A-41C5A809EFD0}" destId="{F3F286CA-A240-40B5-A67F-70D6A06430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49B6E0-0516-43B3-ACD5-0A180BC35A75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9573C0-1921-4242-A44C-CA242DDAB364}">
      <dgm:prSet phldrT="[Tekst]"/>
      <dgm:spPr/>
      <dgm:t>
        <a:bodyPr/>
        <a:lstStyle/>
        <a:p>
          <a:r>
            <a:rPr lang="pl-PL" dirty="0" smtClean="0">
              <a:solidFill>
                <a:srgbClr val="FFFF00"/>
              </a:solidFill>
            </a:rPr>
            <a:t>ADS-B</a:t>
          </a:r>
          <a:endParaRPr lang="pl-PL" dirty="0">
            <a:solidFill>
              <a:srgbClr val="FFFF00"/>
            </a:solidFill>
          </a:endParaRPr>
        </a:p>
      </dgm:t>
    </dgm:pt>
    <dgm:pt modelId="{DDD5057C-FF75-4867-B5FC-0820AFCCCFE4}" type="parTrans" cxnId="{90B798AD-083E-419E-99C6-3D257ED742EB}">
      <dgm:prSet/>
      <dgm:spPr/>
      <dgm:t>
        <a:bodyPr/>
        <a:lstStyle/>
        <a:p>
          <a:endParaRPr lang="pl-PL"/>
        </a:p>
      </dgm:t>
    </dgm:pt>
    <dgm:pt modelId="{68F4FEDC-4A0B-4599-994E-5FA6F3C854B5}" type="sibTrans" cxnId="{90B798AD-083E-419E-99C6-3D257ED742EB}">
      <dgm:prSet/>
      <dgm:spPr/>
      <dgm:t>
        <a:bodyPr/>
        <a:lstStyle/>
        <a:p>
          <a:endParaRPr lang="pl-PL"/>
        </a:p>
      </dgm:t>
    </dgm:pt>
    <dgm:pt modelId="{B8F1C3A8-ABA0-47C0-B1B3-A8011800ADA0}">
      <dgm:prSet phldrT="[Tekst]" custT="1"/>
      <dgm:spPr/>
      <dgm:t>
        <a:bodyPr/>
        <a:lstStyle/>
        <a:p>
          <a:r>
            <a:rPr lang="pl-PL" sz="3600" dirty="0" smtClean="0"/>
            <a:t>wysokość</a:t>
          </a:r>
          <a:endParaRPr lang="pl-PL" sz="3600" dirty="0"/>
        </a:p>
      </dgm:t>
    </dgm:pt>
    <dgm:pt modelId="{B5739CAD-D19A-4FBE-8BA3-CB319D9DBDC6}" type="parTrans" cxnId="{5DF8B1C9-4D0E-4DFC-9B17-0F3DE2F2E6B9}">
      <dgm:prSet/>
      <dgm:spPr/>
      <dgm:t>
        <a:bodyPr/>
        <a:lstStyle/>
        <a:p>
          <a:endParaRPr lang="pl-PL"/>
        </a:p>
      </dgm:t>
    </dgm:pt>
    <dgm:pt modelId="{EF08D2AE-F5D2-49DB-ABC5-805A888A1D6A}" type="sibTrans" cxnId="{5DF8B1C9-4D0E-4DFC-9B17-0F3DE2F2E6B9}">
      <dgm:prSet/>
      <dgm:spPr/>
      <dgm:t>
        <a:bodyPr/>
        <a:lstStyle/>
        <a:p>
          <a:endParaRPr lang="pl-PL"/>
        </a:p>
      </dgm:t>
    </dgm:pt>
    <dgm:pt modelId="{47DEDADA-3DCF-4209-9CD6-21140EE4BDB9}">
      <dgm:prSet phldrT="[Tekst]" custT="1"/>
      <dgm:spPr/>
      <dgm:t>
        <a:bodyPr/>
        <a:lstStyle/>
        <a:p>
          <a:r>
            <a:rPr lang="pl-PL" sz="3600" dirty="0" smtClean="0"/>
            <a:t>prędkość</a:t>
          </a:r>
          <a:endParaRPr lang="pl-PL" sz="3600" dirty="0"/>
        </a:p>
      </dgm:t>
    </dgm:pt>
    <dgm:pt modelId="{D103576F-9DE8-4D2E-986B-4DBBBFA44F97}" type="parTrans" cxnId="{A824C306-58C1-4B83-ABA6-F86E79C0328F}">
      <dgm:prSet/>
      <dgm:spPr/>
      <dgm:t>
        <a:bodyPr/>
        <a:lstStyle/>
        <a:p>
          <a:endParaRPr lang="pl-PL"/>
        </a:p>
      </dgm:t>
    </dgm:pt>
    <dgm:pt modelId="{DECC1992-BE65-48A8-A30E-02A9234E1E7C}" type="sibTrans" cxnId="{A824C306-58C1-4B83-ABA6-F86E79C0328F}">
      <dgm:prSet/>
      <dgm:spPr/>
      <dgm:t>
        <a:bodyPr/>
        <a:lstStyle/>
        <a:p>
          <a:endParaRPr lang="pl-PL"/>
        </a:p>
      </dgm:t>
    </dgm:pt>
    <dgm:pt modelId="{E14B76CB-84AC-4E91-8B95-CC7388A028D1}">
      <dgm:prSet phldrT="[Tekst]" custT="1"/>
      <dgm:spPr/>
      <dgm:t>
        <a:bodyPr/>
        <a:lstStyle/>
        <a:p>
          <a:r>
            <a:rPr lang="pl-PL" sz="3600" dirty="0" smtClean="0"/>
            <a:t>lokalizacja</a:t>
          </a:r>
          <a:endParaRPr lang="pl-PL" sz="3600" dirty="0"/>
        </a:p>
      </dgm:t>
    </dgm:pt>
    <dgm:pt modelId="{0B4BB895-D411-4052-9D5D-CC49C9563A8E}" type="parTrans" cxnId="{8993D482-F742-4FC0-B114-D31FD6871CCB}">
      <dgm:prSet/>
      <dgm:spPr/>
      <dgm:t>
        <a:bodyPr/>
        <a:lstStyle/>
        <a:p>
          <a:endParaRPr lang="pl-PL"/>
        </a:p>
      </dgm:t>
    </dgm:pt>
    <dgm:pt modelId="{73197204-A4E4-4525-813B-7909CC0C2CFE}" type="sibTrans" cxnId="{8993D482-F742-4FC0-B114-D31FD6871CCB}">
      <dgm:prSet/>
      <dgm:spPr/>
      <dgm:t>
        <a:bodyPr/>
        <a:lstStyle/>
        <a:p>
          <a:endParaRPr lang="pl-PL"/>
        </a:p>
      </dgm:t>
    </dgm:pt>
    <dgm:pt modelId="{3B06E8E8-6763-4E2E-8C06-1A98270E2F56}" type="pres">
      <dgm:prSet presAssocID="{4D49B6E0-0516-43B3-ACD5-0A180BC35A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DAC25A-58D6-4ACC-9DEF-E384092CAA23}" type="pres">
      <dgm:prSet presAssocID="{C29573C0-1921-4242-A44C-CA242DDAB364}" presName="root1" presStyleCnt="0"/>
      <dgm:spPr/>
    </dgm:pt>
    <dgm:pt modelId="{6D5218E0-CB8F-40C6-8393-1962D285095C}" type="pres">
      <dgm:prSet presAssocID="{C29573C0-1921-4242-A44C-CA242DDAB364}" presName="LevelOneTextNode" presStyleLbl="node0" presStyleIdx="0" presStyleCnt="1" custLinFactNeighborX="6158" custLinFactNeighborY="-3932">
        <dgm:presLayoutVars>
          <dgm:chPref val="3"/>
        </dgm:presLayoutVars>
      </dgm:prSet>
      <dgm:spPr/>
    </dgm:pt>
    <dgm:pt modelId="{0C9DAD8D-39C1-4B52-997E-3E9B088D4495}" type="pres">
      <dgm:prSet presAssocID="{C29573C0-1921-4242-A44C-CA242DDAB364}" presName="level2hierChild" presStyleCnt="0"/>
      <dgm:spPr/>
    </dgm:pt>
    <dgm:pt modelId="{FCAF5ED3-0C35-4853-987E-2E7B18687125}" type="pres">
      <dgm:prSet presAssocID="{B5739CAD-D19A-4FBE-8BA3-CB319D9DBDC6}" presName="conn2-1" presStyleLbl="parChTrans1D2" presStyleIdx="0" presStyleCnt="3"/>
      <dgm:spPr/>
    </dgm:pt>
    <dgm:pt modelId="{B0CF1AEC-F688-42FB-B308-BE1F9E694887}" type="pres">
      <dgm:prSet presAssocID="{B5739CAD-D19A-4FBE-8BA3-CB319D9DBDC6}" presName="connTx" presStyleLbl="parChTrans1D2" presStyleIdx="0" presStyleCnt="3"/>
      <dgm:spPr/>
    </dgm:pt>
    <dgm:pt modelId="{962B3EA3-6CE0-4495-90C5-0CAF1D21FA9D}" type="pres">
      <dgm:prSet presAssocID="{B8F1C3A8-ABA0-47C0-B1B3-A8011800ADA0}" presName="root2" presStyleCnt="0"/>
      <dgm:spPr/>
    </dgm:pt>
    <dgm:pt modelId="{44B101B5-BA5C-4036-B63C-170C0B3639A2}" type="pres">
      <dgm:prSet presAssocID="{B8F1C3A8-ABA0-47C0-B1B3-A8011800ADA0}" presName="LevelTwoTextNode" presStyleLbl="node2" presStyleIdx="0" presStyleCnt="3">
        <dgm:presLayoutVars>
          <dgm:chPref val="3"/>
        </dgm:presLayoutVars>
      </dgm:prSet>
      <dgm:spPr/>
    </dgm:pt>
    <dgm:pt modelId="{20DF958F-4EAF-41E8-923F-29B0C50E78AC}" type="pres">
      <dgm:prSet presAssocID="{B8F1C3A8-ABA0-47C0-B1B3-A8011800ADA0}" presName="level3hierChild" presStyleCnt="0"/>
      <dgm:spPr/>
    </dgm:pt>
    <dgm:pt modelId="{7437EC63-2582-40FE-8B4C-DA2AC80B2CDA}" type="pres">
      <dgm:prSet presAssocID="{D103576F-9DE8-4D2E-986B-4DBBBFA44F97}" presName="conn2-1" presStyleLbl="parChTrans1D2" presStyleIdx="1" presStyleCnt="3"/>
      <dgm:spPr/>
    </dgm:pt>
    <dgm:pt modelId="{97396CC9-C29E-4326-B409-55FD890F1E76}" type="pres">
      <dgm:prSet presAssocID="{D103576F-9DE8-4D2E-986B-4DBBBFA44F97}" presName="connTx" presStyleLbl="parChTrans1D2" presStyleIdx="1" presStyleCnt="3"/>
      <dgm:spPr/>
    </dgm:pt>
    <dgm:pt modelId="{5B97E13C-5CB3-4933-9B6C-699902B3A534}" type="pres">
      <dgm:prSet presAssocID="{47DEDADA-3DCF-4209-9CD6-21140EE4BDB9}" presName="root2" presStyleCnt="0"/>
      <dgm:spPr/>
    </dgm:pt>
    <dgm:pt modelId="{44B6ACCE-38DE-46B2-AB2D-AAF4F5854B7A}" type="pres">
      <dgm:prSet presAssocID="{47DEDADA-3DCF-4209-9CD6-21140EE4BDB9}" presName="LevelTwoTextNode" presStyleLbl="node2" presStyleIdx="1" presStyleCnt="3">
        <dgm:presLayoutVars>
          <dgm:chPref val="3"/>
        </dgm:presLayoutVars>
      </dgm:prSet>
      <dgm:spPr/>
    </dgm:pt>
    <dgm:pt modelId="{878ADBA3-1113-4200-B1EC-3B2015C0D278}" type="pres">
      <dgm:prSet presAssocID="{47DEDADA-3DCF-4209-9CD6-21140EE4BDB9}" presName="level3hierChild" presStyleCnt="0"/>
      <dgm:spPr/>
    </dgm:pt>
    <dgm:pt modelId="{B6BE3E3F-DF92-4932-8C06-86D904C09D39}" type="pres">
      <dgm:prSet presAssocID="{0B4BB895-D411-4052-9D5D-CC49C9563A8E}" presName="conn2-1" presStyleLbl="parChTrans1D2" presStyleIdx="2" presStyleCnt="3"/>
      <dgm:spPr/>
    </dgm:pt>
    <dgm:pt modelId="{89E30DFA-5CB6-4B53-9B6D-CE235715E691}" type="pres">
      <dgm:prSet presAssocID="{0B4BB895-D411-4052-9D5D-CC49C9563A8E}" presName="connTx" presStyleLbl="parChTrans1D2" presStyleIdx="2" presStyleCnt="3"/>
      <dgm:spPr/>
    </dgm:pt>
    <dgm:pt modelId="{7388B7BE-199C-4411-8291-E4A13A819495}" type="pres">
      <dgm:prSet presAssocID="{E14B76CB-84AC-4E91-8B95-CC7388A028D1}" presName="root2" presStyleCnt="0"/>
      <dgm:spPr/>
    </dgm:pt>
    <dgm:pt modelId="{56AC5AD4-B1AC-4019-82F6-19F60DD603C4}" type="pres">
      <dgm:prSet presAssocID="{E14B76CB-84AC-4E91-8B95-CC7388A028D1}" presName="LevelTwoTextNode" presStyleLbl="node2" presStyleIdx="2" presStyleCnt="3">
        <dgm:presLayoutVars>
          <dgm:chPref val="3"/>
        </dgm:presLayoutVars>
      </dgm:prSet>
      <dgm:spPr/>
    </dgm:pt>
    <dgm:pt modelId="{3138811C-9BE8-4F84-8384-CB07DBBB6CBF}" type="pres">
      <dgm:prSet presAssocID="{E14B76CB-84AC-4E91-8B95-CC7388A028D1}" presName="level3hierChild" presStyleCnt="0"/>
      <dgm:spPr/>
    </dgm:pt>
  </dgm:ptLst>
  <dgm:cxnLst>
    <dgm:cxn modelId="{A824C306-58C1-4B83-ABA6-F86E79C0328F}" srcId="{C29573C0-1921-4242-A44C-CA242DDAB364}" destId="{47DEDADA-3DCF-4209-9CD6-21140EE4BDB9}" srcOrd="1" destOrd="0" parTransId="{D103576F-9DE8-4D2E-986B-4DBBBFA44F97}" sibTransId="{DECC1992-BE65-48A8-A30E-02A9234E1E7C}"/>
    <dgm:cxn modelId="{90B798AD-083E-419E-99C6-3D257ED742EB}" srcId="{4D49B6E0-0516-43B3-ACD5-0A180BC35A75}" destId="{C29573C0-1921-4242-A44C-CA242DDAB364}" srcOrd="0" destOrd="0" parTransId="{DDD5057C-FF75-4867-B5FC-0820AFCCCFE4}" sibTransId="{68F4FEDC-4A0B-4599-994E-5FA6F3C854B5}"/>
    <dgm:cxn modelId="{5DF8B1C9-4D0E-4DFC-9B17-0F3DE2F2E6B9}" srcId="{C29573C0-1921-4242-A44C-CA242DDAB364}" destId="{B8F1C3A8-ABA0-47C0-B1B3-A8011800ADA0}" srcOrd="0" destOrd="0" parTransId="{B5739CAD-D19A-4FBE-8BA3-CB319D9DBDC6}" sibTransId="{EF08D2AE-F5D2-49DB-ABC5-805A888A1D6A}"/>
    <dgm:cxn modelId="{8993D482-F742-4FC0-B114-D31FD6871CCB}" srcId="{C29573C0-1921-4242-A44C-CA242DDAB364}" destId="{E14B76CB-84AC-4E91-8B95-CC7388A028D1}" srcOrd="2" destOrd="0" parTransId="{0B4BB895-D411-4052-9D5D-CC49C9563A8E}" sibTransId="{73197204-A4E4-4525-813B-7909CC0C2CFE}"/>
    <dgm:cxn modelId="{7EBEF13A-93EA-4338-9F49-C51CF374E43F}" type="presOf" srcId="{D103576F-9DE8-4D2E-986B-4DBBBFA44F97}" destId="{7437EC63-2582-40FE-8B4C-DA2AC80B2CDA}" srcOrd="0" destOrd="0" presId="urn:microsoft.com/office/officeart/2008/layout/HorizontalMultiLevelHierarchy"/>
    <dgm:cxn modelId="{1047C7AC-8F62-46A7-8A86-35B1069CE0AE}" type="presOf" srcId="{D103576F-9DE8-4D2E-986B-4DBBBFA44F97}" destId="{97396CC9-C29E-4326-B409-55FD890F1E76}" srcOrd="1" destOrd="0" presId="urn:microsoft.com/office/officeart/2008/layout/HorizontalMultiLevelHierarchy"/>
    <dgm:cxn modelId="{1A197693-BCBA-456B-BF3E-957B050B4A63}" type="presOf" srcId="{B8F1C3A8-ABA0-47C0-B1B3-A8011800ADA0}" destId="{44B101B5-BA5C-4036-B63C-170C0B3639A2}" srcOrd="0" destOrd="0" presId="urn:microsoft.com/office/officeart/2008/layout/HorizontalMultiLevelHierarchy"/>
    <dgm:cxn modelId="{ABCA690F-CDB4-4EBC-AD14-46DA0CED6A1A}" type="presOf" srcId="{47DEDADA-3DCF-4209-9CD6-21140EE4BDB9}" destId="{44B6ACCE-38DE-46B2-AB2D-AAF4F5854B7A}" srcOrd="0" destOrd="0" presId="urn:microsoft.com/office/officeart/2008/layout/HorizontalMultiLevelHierarchy"/>
    <dgm:cxn modelId="{A16F25D0-AAF7-4DE5-898D-DE62DCB52D30}" type="presOf" srcId="{0B4BB895-D411-4052-9D5D-CC49C9563A8E}" destId="{B6BE3E3F-DF92-4932-8C06-86D904C09D39}" srcOrd="0" destOrd="0" presId="urn:microsoft.com/office/officeart/2008/layout/HorizontalMultiLevelHierarchy"/>
    <dgm:cxn modelId="{19FFB3CD-8C34-4189-81B2-DE21F7169355}" type="presOf" srcId="{0B4BB895-D411-4052-9D5D-CC49C9563A8E}" destId="{89E30DFA-5CB6-4B53-9B6D-CE235715E691}" srcOrd="1" destOrd="0" presId="urn:microsoft.com/office/officeart/2008/layout/HorizontalMultiLevelHierarchy"/>
    <dgm:cxn modelId="{EC6C074B-0DAC-4059-A2D0-60C4E290F5C1}" type="presOf" srcId="{B5739CAD-D19A-4FBE-8BA3-CB319D9DBDC6}" destId="{FCAF5ED3-0C35-4853-987E-2E7B18687125}" srcOrd="0" destOrd="0" presId="urn:microsoft.com/office/officeart/2008/layout/HorizontalMultiLevelHierarchy"/>
    <dgm:cxn modelId="{982F68EE-F91F-455A-9FA4-05F4E2FDD4FB}" type="presOf" srcId="{E14B76CB-84AC-4E91-8B95-CC7388A028D1}" destId="{56AC5AD4-B1AC-4019-82F6-19F60DD603C4}" srcOrd="0" destOrd="0" presId="urn:microsoft.com/office/officeart/2008/layout/HorizontalMultiLevelHierarchy"/>
    <dgm:cxn modelId="{7BF2224C-4E3A-45FD-82E7-201EEEF51D38}" type="presOf" srcId="{C29573C0-1921-4242-A44C-CA242DDAB364}" destId="{6D5218E0-CB8F-40C6-8393-1962D285095C}" srcOrd="0" destOrd="0" presId="urn:microsoft.com/office/officeart/2008/layout/HorizontalMultiLevelHierarchy"/>
    <dgm:cxn modelId="{0EA83FA5-6EE4-4800-B492-98034E35CB14}" type="presOf" srcId="{4D49B6E0-0516-43B3-ACD5-0A180BC35A75}" destId="{3B06E8E8-6763-4E2E-8C06-1A98270E2F56}" srcOrd="0" destOrd="0" presId="urn:microsoft.com/office/officeart/2008/layout/HorizontalMultiLevelHierarchy"/>
    <dgm:cxn modelId="{97D80432-961B-4048-9F6A-A00974DC2732}" type="presOf" srcId="{B5739CAD-D19A-4FBE-8BA3-CB319D9DBDC6}" destId="{B0CF1AEC-F688-42FB-B308-BE1F9E694887}" srcOrd="1" destOrd="0" presId="urn:microsoft.com/office/officeart/2008/layout/HorizontalMultiLevelHierarchy"/>
    <dgm:cxn modelId="{CE2FC5A0-9EE7-4FAF-9746-F7F623778F06}" type="presParOf" srcId="{3B06E8E8-6763-4E2E-8C06-1A98270E2F56}" destId="{87DAC25A-58D6-4ACC-9DEF-E384092CAA23}" srcOrd="0" destOrd="0" presId="urn:microsoft.com/office/officeart/2008/layout/HorizontalMultiLevelHierarchy"/>
    <dgm:cxn modelId="{276A8E19-DF53-4986-902D-74609FD68373}" type="presParOf" srcId="{87DAC25A-58D6-4ACC-9DEF-E384092CAA23}" destId="{6D5218E0-CB8F-40C6-8393-1962D285095C}" srcOrd="0" destOrd="0" presId="urn:microsoft.com/office/officeart/2008/layout/HorizontalMultiLevelHierarchy"/>
    <dgm:cxn modelId="{E75B31E2-F8A0-482F-873A-3D414D315EA9}" type="presParOf" srcId="{87DAC25A-58D6-4ACC-9DEF-E384092CAA23}" destId="{0C9DAD8D-39C1-4B52-997E-3E9B088D4495}" srcOrd="1" destOrd="0" presId="urn:microsoft.com/office/officeart/2008/layout/HorizontalMultiLevelHierarchy"/>
    <dgm:cxn modelId="{F545D0E3-B57E-4856-8511-CD91FEFE5D3E}" type="presParOf" srcId="{0C9DAD8D-39C1-4B52-997E-3E9B088D4495}" destId="{FCAF5ED3-0C35-4853-987E-2E7B18687125}" srcOrd="0" destOrd="0" presId="urn:microsoft.com/office/officeart/2008/layout/HorizontalMultiLevelHierarchy"/>
    <dgm:cxn modelId="{D00ABBEE-1384-46B6-B61D-B41E471BE317}" type="presParOf" srcId="{FCAF5ED3-0C35-4853-987E-2E7B18687125}" destId="{B0CF1AEC-F688-42FB-B308-BE1F9E694887}" srcOrd="0" destOrd="0" presId="urn:microsoft.com/office/officeart/2008/layout/HorizontalMultiLevelHierarchy"/>
    <dgm:cxn modelId="{A4078635-5E45-428F-97F1-BACB5BB899A8}" type="presParOf" srcId="{0C9DAD8D-39C1-4B52-997E-3E9B088D4495}" destId="{962B3EA3-6CE0-4495-90C5-0CAF1D21FA9D}" srcOrd="1" destOrd="0" presId="urn:microsoft.com/office/officeart/2008/layout/HorizontalMultiLevelHierarchy"/>
    <dgm:cxn modelId="{6F97F2D1-A894-41B1-A9F6-C2052244A812}" type="presParOf" srcId="{962B3EA3-6CE0-4495-90C5-0CAF1D21FA9D}" destId="{44B101B5-BA5C-4036-B63C-170C0B3639A2}" srcOrd="0" destOrd="0" presId="urn:microsoft.com/office/officeart/2008/layout/HorizontalMultiLevelHierarchy"/>
    <dgm:cxn modelId="{DB83D7DE-2CC6-498D-8772-99B66571EEAB}" type="presParOf" srcId="{962B3EA3-6CE0-4495-90C5-0CAF1D21FA9D}" destId="{20DF958F-4EAF-41E8-923F-29B0C50E78AC}" srcOrd="1" destOrd="0" presId="urn:microsoft.com/office/officeart/2008/layout/HorizontalMultiLevelHierarchy"/>
    <dgm:cxn modelId="{BC7F6729-4777-462A-B235-C4E6EB8294F5}" type="presParOf" srcId="{0C9DAD8D-39C1-4B52-997E-3E9B088D4495}" destId="{7437EC63-2582-40FE-8B4C-DA2AC80B2CDA}" srcOrd="2" destOrd="0" presId="urn:microsoft.com/office/officeart/2008/layout/HorizontalMultiLevelHierarchy"/>
    <dgm:cxn modelId="{117CEC6C-B2B3-4476-8AAD-900B92CC0A52}" type="presParOf" srcId="{7437EC63-2582-40FE-8B4C-DA2AC80B2CDA}" destId="{97396CC9-C29E-4326-B409-55FD890F1E76}" srcOrd="0" destOrd="0" presId="urn:microsoft.com/office/officeart/2008/layout/HorizontalMultiLevelHierarchy"/>
    <dgm:cxn modelId="{1DDF7E04-F0AA-49A7-A98A-A479304D9189}" type="presParOf" srcId="{0C9DAD8D-39C1-4B52-997E-3E9B088D4495}" destId="{5B97E13C-5CB3-4933-9B6C-699902B3A534}" srcOrd="3" destOrd="0" presId="urn:microsoft.com/office/officeart/2008/layout/HorizontalMultiLevelHierarchy"/>
    <dgm:cxn modelId="{9077193D-6190-4B5F-AA8A-8280982BED5A}" type="presParOf" srcId="{5B97E13C-5CB3-4933-9B6C-699902B3A534}" destId="{44B6ACCE-38DE-46B2-AB2D-AAF4F5854B7A}" srcOrd="0" destOrd="0" presId="urn:microsoft.com/office/officeart/2008/layout/HorizontalMultiLevelHierarchy"/>
    <dgm:cxn modelId="{717539FD-CC7D-45FA-8EB8-8B113AF810F4}" type="presParOf" srcId="{5B97E13C-5CB3-4933-9B6C-699902B3A534}" destId="{878ADBA3-1113-4200-B1EC-3B2015C0D278}" srcOrd="1" destOrd="0" presId="urn:microsoft.com/office/officeart/2008/layout/HorizontalMultiLevelHierarchy"/>
    <dgm:cxn modelId="{2C005004-F7B1-4854-B88A-C1B1D9475441}" type="presParOf" srcId="{0C9DAD8D-39C1-4B52-997E-3E9B088D4495}" destId="{B6BE3E3F-DF92-4932-8C06-86D904C09D39}" srcOrd="4" destOrd="0" presId="urn:microsoft.com/office/officeart/2008/layout/HorizontalMultiLevelHierarchy"/>
    <dgm:cxn modelId="{8CF52A87-9BE3-4318-A6E5-5FE088242D4D}" type="presParOf" srcId="{B6BE3E3F-DF92-4932-8C06-86D904C09D39}" destId="{89E30DFA-5CB6-4B53-9B6D-CE235715E691}" srcOrd="0" destOrd="0" presId="urn:microsoft.com/office/officeart/2008/layout/HorizontalMultiLevelHierarchy"/>
    <dgm:cxn modelId="{FD534636-BFBD-4B97-9656-646DB961B8BB}" type="presParOf" srcId="{0C9DAD8D-39C1-4B52-997E-3E9B088D4495}" destId="{7388B7BE-199C-4411-8291-E4A13A819495}" srcOrd="5" destOrd="0" presId="urn:microsoft.com/office/officeart/2008/layout/HorizontalMultiLevelHierarchy"/>
    <dgm:cxn modelId="{21D028C4-6F38-4F06-A7CD-3C8751C750D8}" type="presParOf" srcId="{7388B7BE-199C-4411-8291-E4A13A819495}" destId="{56AC5AD4-B1AC-4019-82F6-19F60DD603C4}" srcOrd="0" destOrd="0" presId="urn:microsoft.com/office/officeart/2008/layout/HorizontalMultiLevelHierarchy"/>
    <dgm:cxn modelId="{D28ACC9D-0101-43F4-B71A-9FE1501F56F8}" type="presParOf" srcId="{7388B7BE-199C-4411-8291-E4A13A819495}" destId="{3138811C-9BE8-4F84-8384-CB07DBBB6C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286B0-5E2F-4DDA-AA98-E20B444981E4}">
      <dsp:nvSpPr>
        <dsp:cNvPr id="0" name=""/>
        <dsp:cNvSpPr/>
      </dsp:nvSpPr>
      <dsp:spPr>
        <a:xfrm>
          <a:off x="2304257" y="1389"/>
          <a:ext cx="5040153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Tylko IFR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Kontola</a:t>
          </a:r>
          <a:r>
            <a:rPr lang="pl-PL" sz="1200" kern="1200" dirty="0" smtClean="0"/>
            <a:t> ATC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Separacja SP</a:t>
          </a:r>
          <a:endParaRPr lang="pl-PL" sz="1200" kern="1200" dirty="0"/>
        </a:p>
      </dsp:txBody>
      <dsp:txXfrm>
        <a:off x="2304257" y="95399"/>
        <a:ext cx="4758124" cy="564058"/>
      </dsp:txXfrm>
    </dsp:sp>
    <dsp:sp modelId="{D75337DC-5E08-47EE-BF56-9C0443928A96}">
      <dsp:nvSpPr>
        <dsp:cNvPr id="0" name=""/>
        <dsp:cNvSpPr/>
      </dsp:nvSpPr>
      <dsp:spPr>
        <a:xfrm>
          <a:off x="1055844" y="3449"/>
          <a:ext cx="1248412" cy="7520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A</a:t>
          </a:r>
          <a:endParaRPr lang="pl-PL" sz="4000" kern="1200" dirty="0"/>
        </a:p>
      </dsp:txBody>
      <dsp:txXfrm>
        <a:off x="1092557" y="40162"/>
        <a:ext cx="1174986" cy="678652"/>
      </dsp:txXfrm>
    </dsp:sp>
    <dsp:sp modelId="{0CE7EE27-C82E-42B9-985B-182E915ADB5E}">
      <dsp:nvSpPr>
        <dsp:cNvPr id="0" name=""/>
        <dsp:cNvSpPr/>
      </dsp:nvSpPr>
      <dsp:spPr>
        <a:xfrm>
          <a:off x="2350458" y="879868"/>
          <a:ext cx="5040153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IFR i VFR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Kontrola ATC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Separacja SP </a:t>
          </a:r>
          <a:endParaRPr lang="pl-PL" sz="1200" kern="1200" dirty="0"/>
        </a:p>
      </dsp:txBody>
      <dsp:txXfrm>
        <a:off x="2350458" y="973878"/>
        <a:ext cx="4758124" cy="564058"/>
      </dsp:txXfrm>
    </dsp:sp>
    <dsp:sp modelId="{D249A265-9CD0-49DE-8D9A-7B328012D23D}">
      <dsp:nvSpPr>
        <dsp:cNvPr id="0" name=""/>
        <dsp:cNvSpPr/>
      </dsp:nvSpPr>
      <dsp:spPr>
        <a:xfrm>
          <a:off x="1055844" y="830735"/>
          <a:ext cx="1248412" cy="7520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B</a:t>
          </a:r>
          <a:endParaRPr lang="pl-PL" sz="4000" kern="1200" dirty="0"/>
        </a:p>
      </dsp:txBody>
      <dsp:txXfrm>
        <a:off x="1092557" y="867448"/>
        <a:ext cx="1174986" cy="678652"/>
      </dsp:txXfrm>
    </dsp:sp>
    <dsp:sp modelId="{93C05354-1B0C-4883-BECB-615CCB40EEE0}">
      <dsp:nvSpPr>
        <dsp:cNvPr id="0" name=""/>
        <dsp:cNvSpPr/>
      </dsp:nvSpPr>
      <dsp:spPr>
        <a:xfrm>
          <a:off x="2304257" y="1655960"/>
          <a:ext cx="5040153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IFR i VFR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Kontrola ATC i separacja dla IFR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Dla VFR : Informacja ATC i separacja od FIR</a:t>
          </a:r>
          <a:endParaRPr lang="pl-PL" sz="1200" kern="1200" dirty="0"/>
        </a:p>
      </dsp:txBody>
      <dsp:txXfrm>
        <a:off x="2304257" y="1749970"/>
        <a:ext cx="4758124" cy="564058"/>
      </dsp:txXfrm>
    </dsp:sp>
    <dsp:sp modelId="{358FEF46-2436-4B30-8FB1-7932DB05240E}">
      <dsp:nvSpPr>
        <dsp:cNvPr id="0" name=""/>
        <dsp:cNvSpPr/>
      </dsp:nvSpPr>
      <dsp:spPr>
        <a:xfrm>
          <a:off x="1055844" y="1658021"/>
          <a:ext cx="1248412" cy="752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C</a:t>
          </a:r>
          <a:endParaRPr lang="pl-PL" sz="4000" kern="1200" dirty="0"/>
        </a:p>
      </dsp:txBody>
      <dsp:txXfrm>
        <a:off x="1092557" y="1694734"/>
        <a:ext cx="1174986" cy="678652"/>
      </dsp:txXfrm>
    </dsp:sp>
    <dsp:sp modelId="{BFAC15FF-43D7-438F-A537-30EA7AC61250}">
      <dsp:nvSpPr>
        <dsp:cNvPr id="0" name=""/>
        <dsp:cNvSpPr/>
      </dsp:nvSpPr>
      <dsp:spPr>
        <a:xfrm>
          <a:off x="2304257" y="2483246"/>
          <a:ext cx="5040153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IFR I VFR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Kontrola ATC i separacja dla IFR informacja o VFR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Dla VFR : brak separacji, informacja o ruchu IFR i VFR</a:t>
          </a:r>
          <a:endParaRPr lang="pl-PL" sz="1200" kern="1200" dirty="0"/>
        </a:p>
      </dsp:txBody>
      <dsp:txXfrm>
        <a:off x="2304257" y="2577256"/>
        <a:ext cx="4758124" cy="564058"/>
      </dsp:txXfrm>
    </dsp:sp>
    <dsp:sp modelId="{069AC1CF-9876-48A3-BEFA-B9F237E36CA0}">
      <dsp:nvSpPr>
        <dsp:cNvPr id="0" name=""/>
        <dsp:cNvSpPr/>
      </dsp:nvSpPr>
      <dsp:spPr>
        <a:xfrm>
          <a:off x="1055844" y="2485081"/>
          <a:ext cx="1248412" cy="752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D</a:t>
          </a:r>
          <a:endParaRPr lang="pl-PL" sz="4000" kern="1200" dirty="0"/>
        </a:p>
      </dsp:txBody>
      <dsp:txXfrm>
        <a:off x="1092557" y="2521794"/>
        <a:ext cx="1174986" cy="678652"/>
      </dsp:txXfrm>
    </dsp:sp>
    <dsp:sp modelId="{864EC29B-E51A-4839-9302-0DFE73FB36F4}">
      <dsp:nvSpPr>
        <dsp:cNvPr id="0" name=""/>
        <dsp:cNvSpPr/>
      </dsp:nvSpPr>
      <dsp:spPr>
        <a:xfrm>
          <a:off x="2304257" y="3310532"/>
          <a:ext cx="5040153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IFR i VFR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Kontrola ATC i separacja dla IFR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Dla VFR : brak separacji, informacja o ruchu IFR i VFR jeśli możliwa</a:t>
          </a:r>
          <a:endParaRPr lang="pl-PL" sz="1200" kern="1200" dirty="0"/>
        </a:p>
      </dsp:txBody>
      <dsp:txXfrm>
        <a:off x="2304257" y="3404542"/>
        <a:ext cx="4758124" cy="564058"/>
      </dsp:txXfrm>
    </dsp:sp>
    <dsp:sp modelId="{5766C062-4B8D-4126-BE5D-A8C64C61A24B}">
      <dsp:nvSpPr>
        <dsp:cNvPr id="0" name=""/>
        <dsp:cNvSpPr/>
      </dsp:nvSpPr>
      <dsp:spPr>
        <a:xfrm>
          <a:off x="1055844" y="3311921"/>
          <a:ext cx="1248412" cy="7520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E</a:t>
          </a:r>
          <a:endParaRPr lang="pl-PL" sz="4000" kern="1200" dirty="0"/>
        </a:p>
      </dsp:txBody>
      <dsp:txXfrm>
        <a:off x="1092557" y="3348634"/>
        <a:ext cx="1174986" cy="67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286B0-5E2F-4DDA-AA98-E20B444981E4}">
      <dsp:nvSpPr>
        <dsp:cNvPr id="0" name=""/>
        <dsp:cNvSpPr/>
      </dsp:nvSpPr>
      <dsp:spPr>
        <a:xfrm>
          <a:off x="2304257" y="202"/>
          <a:ext cx="5040153" cy="78846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IFR i VFR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Dla IFR służba doradcza, informacja na żądanie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Separacja IFR od VFR , brak separacji dla VFR</a:t>
          </a:r>
          <a:endParaRPr lang="pl-PL" sz="1300" kern="1200" dirty="0"/>
        </a:p>
      </dsp:txBody>
      <dsp:txXfrm>
        <a:off x="2304257" y="98760"/>
        <a:ext cx="4744478" cy="591350"/>
      </dsp:txXfrm>
    </dsp:sp>
    <dsp:sp modelId="{D75337DC-5E08-47EE-BF56-9C0443928A96}">
      <dsp:nvSpPr>
        <dsp:cNvPr id="0" name=""/>
        <dsp:cNvSpPr/>
      </dsp:nvSpPr>
      <dsp:spPr>
        <a:xfrm>
          <a:off x="1055844" y="2362"/>
          <a:ext cx="1248412" cy="788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smtClean="0"/>
            <a:t>F</a:t>
          </a:r>
          <a:endParaRPr lang="pl-PL" sz="4100" kern="1200" dirty="0"/>
        </a:p>
      </dsp:txBody>
      <dsp:txXfrm>
        <a:off x="1094334" y="40852"/>
        <a:ext cx="1171432" cy="711486"/>
      </dsp:txXfrm>
    </dsp:sp>
    <dsp:sp modelId="{25ACCF4F-5C07-4584-B8E0-215033E81932}">
      <dsp:nvSpPr>
        <dsp:cNvPr id="0" name=""/>
        <dsp:cNvSpPr/>
      </dsp:nvSpPr>
      <dsp:spPr>
        <a:xfrm>
          <a:off x="2304257" y="867515"/>
          <a:ext cx="5040153" cy="78846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smtClean="0"/>
            <a:t>IFR i VFR</a:t>
          </a:r>
          <a:endParaRPr lang="pl-P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informacja na żądanie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Brak separacji</a:t>
          </a:r>
          <a:endParaRPr lang="pl-PL" sz="1300" kern="1200" dirty="0"/>
        </a:p>
      </dsp:txBody>
      <dsp:txXfrm>
        <a:off x="2304257" y="966073"/>
        <a:ext cx="4744478" cy="591350"/>
      </dsp:txXfrm>
    </dsp:sp>
    <dsp:sp modelId="{401F56B4-50E1-4ADE-9BEB-580325AFE3EC}">
      <dsp:nvSpPr>
        <dsp:cNvPr id="0" name=""/>
        <dsp:cNvSpPr/>
      </dsp:nvSpPr>
      <dsp:spPr>
        <a:xfrm>
          <a:off x="1055844" y="867515"/>
          <a:ext cx="1248412" cy="788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 smtClean="0"/>
            <a:t>G</a:t>
          </a:r>
          <a:endParaRPr lang="pl-PL" sz="4100" kern="1200" dirty="0"/>
        </a:p>
      </dsp:txBody>
      <dsp:txXfrm>
        <a:off x="1094334" y="906005"/>
        <a:ext cx="1171432" cy="711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AAA0-633D-4977-900F-37406E0E574A}">
      <dsp:nvSpPr>
        <dsp:cNvPr id="0" name=""/>
        <dsp:cNvSpPr/>
      </dsp:nvSpPr>
      <dsp:spPr>
        <a:xfrm>
          <a:off x="5954" y="17337"/>
          <a:ext cx="8058941" cy="1247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FF00"/>
              </a:solidFill>
            </a:rPr>
            <a:t>Polska przestrzeń powietrzna sklasyfikowana dzieli się na</a:t>
          </a:r>
          <a:endParaRPr lang="pl-PL" sz="3600" b="1" kern="1200" dirty="0">
            <a:solidFill>
              <a:srgbClr val="FFFF00"/>
            </a:solidFill>
          </a:endParaRPr>
        </a:p>
      </dsp:txBody>
      <dsp:txXfrm>
        <a:off x="42498" y="53881"/>
        <a:ext cx="7985853" cy="1174611"/>
      </dsp:txXfrm>
    </dsp:sp>
    <dsp:sp modelId="{66DD457C-70E4-4C3F-ACC4-2F01CEE997B8}">
      <dsp:nvSpPr>
        <dsp:cNvPr id="0" name=""/>
        <dsp:cNvSpPr/>
      </dsp:nvSpPr>
      <dsp:spPr>
        <a:xfrm>
          <a:off x="0" y="1512180"/>
          <a:ext cx="3867054" cy="253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C00000"/>
              </a:solidFill>
            </a:rPr>
            <a:t>przestrzeń powietrzną kontrolowaną  Klasa C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FL095 – FL660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 której zapewniana jest służba kontroli ruchu lotniczego oraz służby alarmowa i informacji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powietrznej;</a:t>
          </a:r>
          <a:endParaRPr lang="pl-PL" sz="1800" b="1" kern="1200" dirty="0"/>
        </a:p>
      </dsp:txBody>
      <dsp:txXfrm>
        <a:off x="74162" y="1586342"/>
        <a:ext cx="3718730" cy="2383738"/>
      </dsp:txXfrm>
    </dsp:sp>
    <dsp:sp modelId="{1CF05C8D-BF5C-4EDF-A904-3491057AC0D6}">
      <dsp:nvSpPr>
        <dsp:cNvPr id="0" name=""/>
        <dsp:cNvSpPr/>
      </dsp:nvSpPr>
      <dsp:spPr>
        <a:xfrm>
          <a:off x="4197841" y="1500052"/>
          <a:ext cx="3867054" cy="253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b="1" kern="1200" dirty="0" smtClean="0">
            <a:solidFill>
              <a:srgbClr val="C0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C00000"/>
              </a:solidFill>
            </a:rPr>
            <a:t>przestrzeń powietrzną niekontrolowaną  Klasa G</a:t>
          </a:r>
          <a:r>
            <a:rPr lang="pl-PL" sz="18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GND - FL095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 której zapewniana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jest służba alarmowa oraz służba informacji powietrznej z wyłączeniem CTR, TMA, MCTR 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MTMA</a:t>
          </a:r>
          <a:endParaRPr lang="pl-PL" sz="1800" b="1" kern="1200" dirty="0"/>
        </a:p>
      </dsp:txBody>
      <dsp:txXfrm>
        <a:off x="4272003" y="1574214"/>
        <a:ext cx="3718730" cy="2383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286B0-5E2F-4DDA-AA98-E20B444981E4}">
      <dsp:nvSpPr>
        <dsp:cNvPr id="0" name=""/>
        <dsp:cNvSpPr/>
      </dsp:nvSpPr>
      <dsp:spPr>
        <a:xfrm>
          <a:off x="2712022" y="2171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 strefa kontrolowana lotnisk (Control </a:t>
          </a:r>
          <a:r>
            <a:rPr lang="pl-PL" sz="1300" b="1" kern="1200" dirty="0" err="1" smtClean="0"/>
            <a:t>Area</a:t>
          </a:r>
          <a:r>
            <a:rPr lang="pl-PL" sz="1300" b="1" kern="1200" dirty="0" smtClean="0"/>
            <a:t>)</a:t>
          </a:r>
          <a:endParaRPr lang="pl-PL" sz="1300" b="1" kern="1200" dirty="0"/>
        </a:p>
      </dsp:txBody>
      <dsp:txXfrm>
        <a:off x="2712022" y="69009"/>
        <a:ext cx="4839638" cy="401030"/>
      </dsp:txXfrm>
    </dsp:sp>
    <dsp:sp modelId="{D75337DC-5E08-47EE-BF56-9C0443928A96}">
      <dsp:nvSpPr>
        <dsp:cNvPr id="0" name=""/>
        <dsp:cNvSpPr/>
      </dsp:nvSpPr>
      <dsp:spPr>
        <a:xfrm>
          <a:off x="648079" y="47782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CTR</a:t>
          </a:r>
          <a:endParaRPr lang="pl-PL" sz="2800" b="1" kern="1200" dirty="0"/>
        </a:p>
      </dsp:txBody>
      <dsp:txXfrm>
        <a:off x="674181" y="73884"/>
        <a:ext cx="2011738" cy="482502"/>
      </dsp:txXfrm>
    </dsp:sp>
    <dsp:sp modelId="{0CE7EE27-C82E-42B9-985B-182E915ADB5E}">
      <dsp:nvSpPr>
        <dsp:cNvPr id="0" name=""/>
        <dsp:cNvSpPr/>
      </dsp:nvSpPr>
      <dsp:spPr>
        <a:xfrm>
          <a:off x="2758224" y="626746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08283"/>
            <a:satOff val="1593"/>
            <a:lumOff val="-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08283"/>
              <a:satOff val="1593"/>
              <a:lumOff val="-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Rejon kontrolowany lotnisk (Terminal Control </a:t>
          </a:r>
          <a:r>
            <a:rPr lang="pl-PL" sz="1300" b="1" kern="1200" dirty="0" err="1" smtClean="0"/>
            <a:t>Area</a:t>
          </a:r>
          <a:r>
            <a:rPr lang="pl-PL" sz="1300" b="1" kern="1200" dirty="0" smtClean="0"/>
            <a:t>)</a:t>
          </a:r>
          <a:endParaRPr lang="pl-PL" sz="1300" b="1" kern="1200" dirty="0"/>
        </a:p>
      </dsp:txBody>
      <dsp:txXfrm>
        <a:off x="2758224" y="693584"/>
        <a:ext cx="4839638" cy="401030"/>
      </dsp:txXfrm>
    </dsp:sp>
    <dsp:sp modelId="{D249A265-9CD0-49DE-8D9A-7B328012D23D}">
      <dsp:nvSpPr>
        <dsp:cNvPr id="0" name=""/>
        <dsp:cNvSpPr/>
      </dsp:nvSpPr>
      <dsp:spPr>
        <a:xfrm>
          <a:off x="648079" y="635959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1947749"/>
                <a:satOff val="7420"/>
                <a:lumOff val="-1438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1947749"/>
                <a:satOff val="7420"/>
                <a:lumOff val="-1438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1947749"/>
                <a:satOff val="7420"/>
                <a:lumOff val="-1438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TMA</a:t>
          </a:r>
          <a:endParaRPr lang="pl-PL" sz="2800" b="1" kern="1200" dirty="0"/>
        </a:p>
      </dsp:txBody>
      <dsp:txXfrm>
        <a:off x="674181" y="662061"/>
        <a:ext cx="2011738" cy="482502"/>
      </dsp:txXfrm>
    </dsp:sp>
    <dsp:sp modelId="{93C05354-1B0C-4883-BECB-615CCB40EEE0}">
      <dsp:nvSpPr>
        <dsp:cNvPr id="0" name=""/>
        <dsp:cNvSpPr/>
      </dsp:nvSpPr>
      <dsp:spPr>
        <a:xfrm>
          <a:off x="2712022" y="1178526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4016567"/>
            <a:satOff val="3186"/>
            <a:lumOff val="-15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16567"/>
              <a:satOff val="3186"/>
              <a:lumOff val="-1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Strefa ruchu aeroklubów – lotnisk niekontrolowanych</a:t>
          </a:r>
          <a:endParaRPr lang="pl-PL" sz="1300" b="1" kern="1200" dirty="0"/>
        </a:p>
      </dsp:txBody>
      <dsp:txXfrm>
        <a:off x="2712022" y="1245364"/>
        <a:ext cx="4839638" cy="401030"/>
      </dsp:txXfrm>
    </dsp:sp>
    <dsp:sp modelId="{358FEF46-2436-4B30-8FB1-7932DB05240E}">
      <dsp:nvSpPr>
        <dsp:cNvPr id="0" name=""/>
        <dsp:cNvSpPr/>
      </dsp:nvSpPr>
      <dsp:spPr>
        <a:xfrm>
          <a:off x="648079" y="1224137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3895498"/>
                <a:satOff val="14840"/>
                <a:lumOff val="-2875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3895498"/>
                <a:satOff val="14840"/>
                <a:lumOff val="-2875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3895498"/>
                <a:satOff val="14840"/>
                <a:lumOff val="-2875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ATZ</a:t>
          </a:r>
          <a:endParaRPr lang="pl-PL" sz="2800" b="1" kern="1200" dirty="0"/>
        </a:p>
      </dsp:txBody>
      <dsp:txXfrm>
        <a:off x="674181" y="1250239"/>
        <a:ext cx="2011738" cy="482502"/>
      </dsp:txXfrm>
    </dsp:sp>
    <dsp:sp modelId="{BFAC15FF-43D7-438F-A537-30EA7AC61250}">
      <dsp:nvSpPr>
        <dsp:cNvPr id="0" name=""/>
        <dsp:cNvSpPr/>
      </dsp:nvSpPr>
      <dsp:spPr>
        <a:xfrm>
          <a:off x="2712022" y="1766704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024850"/>
            <a:satOff val="4778"/>
            <a:lumOff val="-2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024850"/>
              <a:satOff val="4778"/>
              <a:lumOff val="-2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Strefa ruchu lotnisk wojskowych</a:t>
          </a:r>
          <a:endParaRPr lang="pl-PL" sz="1300" b="1" kern="1200" dirty="0"/>
        </a:p>
      </dsp:txBody>
      <dsp:txXfrm>
        <a:off x="2712022" y="1833542"/>
        <a:ext cx="4839638" cy="401030"/>
      </dsp:txXfrm>
    </dsp:sp>
    <dsp:sp modelId="{069AC1CF-9876-48A3-BEFA-B9F237E36CA0}">
      <dsp:nvSpPr>
        <dsp:cNvPr id="0" name=""/>
        <dsp:cNvSpPr/>
      </dsp:nvSpPr>
      <dsp:spPr>
        <a:xfrm>
          <a:off x="648079" y="1768008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5843247"/>
                <a:satOff val="22260"/>
                <a:lumOff val="-4313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5843247"/>
                <a:satOff val="22260"/>
                <a:lumOff val="-4313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5843247"/>
                <a:satOff val="22260"/>
                <a:lumOff val="-4313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MATZ</a:t>
          </a:r>
          <a:endParaRPr lang="pl-PL" sz="2800" b="1" kern="1200" dirty="0"/>
        </a:p>
      </dsp:txBody>
      <dsp:txXfrm>
        <a:off x="674181" y="1794110"/>
        <a:ext cx="2011738" cy="482502"/>
      </dsp:txXfrm>
    </dsp:sp>
    <dsp:sp modelId="{864EC29B-E51A-4839-9302-0DFE73FB36F4}">
      <dsp:nvSpPr>
        <dsp:cNvPr id="0" name=""/>
        <dsp:cNvSpPr/>
      </dsp:nvSpPr>
      <dsp:spPr>
        <a:xfrm>
          <a:off x="2712022" y="2354881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3134"/>
            <a:satOff val="6371"/>
            <a:lumOff val="-31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033134"/>
              <a:satOff val="6371"/>
              <a:lumOff val="-3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Strefy niebezpieczne </a:t>
          </a:r>
          <a:r>
            <a:rPr lang="pl-PL" sz="1300" b="1" kern="1200" dirty="0" err="1" smtClean="0"/>
            <a:t>np.poligony</a:t>
          </a:r>
          <a:endParaRPr lang="pl-PL" sz="1300" b="1" kern="1200" dirty="0"/>
        </a:p>
      </dsp:txBody>
      <dsp:txXfrm>
        <a:off x="2712022" y="2421719"/>
        <a:ext cx="4839638" cy="401030"/>
      </dsp:txXfrm>
    </dsp:sp>
    <dsp:sp modelId="{5766C062-4B8D-4126-BE5D-A8C64C61A24B}">
      <dsp:nvSpPr>
        <dsp:cNvPr id="0" name=""/>
        <dsp:cNvSpPr/>
      </dsp:nvSpPr>
      <dsp:spPr>
        <a:xfrm>
          <a:off x="648079" y="2356186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7790996"/>
                <a:satOff val="29680"/>
                <a:lumOff val="-575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7790996"/>
                <a:satOff val="29680"/>
                <a:lumOff val="-575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7790996"/>
                <a:satOff val="29680"/>
                <a:lumOff val="-575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D</a:t>
          </a:r>
          <a:endParaRPr lang="pl-PL" sz="2800" b="1" kern="1200" dirty="0"/>
        </a:p>
      </dsp:txBody>
      <dsp:txXfrm>
        <a:off x="674181" y="2382288"/>
        <a:ext cx="2011738" cy="482502"/>
      </dsp:txXfrm>
    </dsp:sp>
    <dsp:sp modelId="{7AEEF538-3AA6-4640-B99C-DA59447A0156}">
      <dsp:nvSpPr>
        <dsp:cNvPr id="0" name=""/>
        <dsp:cNvSpPr/>
      </dsp:nvSpPr>
      <dsp:spPr>
        <a:xfrm>
          <a:off x="2712022" y="2943059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041417"/>
            <a:satOff val="7964"/>
            <a:lumOff val="-39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041417"/>
              <a:satOff val="7964"/>
              <a:lumOff val="-3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Strefa czasowo zarezerwowana </a:t>
          </a:r>
          <a:endParaRPr lang="pl-PL" sz="1300" b="1" kern="1200" dirty="0"/>
        </a:p>
      </dsp:txBody>
      <dsp:txXfrm>
        <a:off x="2712022" y="3009897"/>
        <a:ext cx="4839638" cy="401030"/>
      </dsp:txXfrm>
    </dsp:sp>
    <dsp:sp modelId="{A8028DC7-E5BE-4254-94AC-2BEB311343D4}">
      <dsp:nvSpPr>
        <dsp:cNvPr id="0" name=""/>
        <dsp:cNvSpPr/>
      </dsp:nvSpPr>
      <dsp:spPr>
        <a:xfrm>
          <a:off x="648079" y="2943059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9738745"/>
                <a:satOff val="37100"/>
                <a:lumOff val="-7188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9738745"/>
                <a:satOff val="37100"/>
                <a:lumOff val="-7188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9738745"/>
                <a:satOff val="37100"/>
                <a:lumOff val="-7188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TRA</a:t>
          </a:r>
          <a:endParaRPr lang="pl-PL" sz="2800" b="1" kern="1200" dirty="0"/>
        </a:p>
      </dsp:txBody>
      <dsp:txXfrm>
        <a:off x="674181" y="2969161"/>
        <a:ext cx="2011738" cy="482502"/>
      </dsp:txXfrm>
    </dsp:sp>
    <dsp:sp modelId="{B53D29E5-A376-47EF-88B3-7DF995BDDA14}">
      <dsp:nvSpPr>
        <dsp:cNvPr id="0" name=""/>
        <dsp:cNvSpPr/>
      </dsp:nvSpPr>
      <dsp:spPr>
        <a:xfrm>
          <a:off x="2712022" y="3531236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2049700"/>
            <a:satOff val="9557"/>
            <a:lumOff val="-47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049700"/>
              <a:satOff val="9557"/>
              <a:lumOff val="-4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Strefa czasowo wydzielona </a:t>
          </a:r>
          <a:endParaRPr lang="pl-PL" sz="1300" b="1" kern="1200" dirty="0"/>
        </a:p>
      </dsp:txBody>
      <dsp:txXfrm>
        <a:off x="2712022" y="3598074"/>
        <a:ext cx="4839638" cy="401030"/>
      </dsp:txXfrm>
    </dsp:sp>
    <dsp:sp modelId="{9E18F49B-F7C9-409F-8490-8DA05A890FAF}">
      <dsp:nvSpPr>
        <dsp:cNvPr id="0" name=""/>
        <dsp:cNvSpPr/>
      </dsp:nvSpPr>
      <dsp:spPr>
        <a:xfrm>
          <a:off x="648079" y="3531236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11686494"/>
                <a:satOff val="44520"/>
                <a:lumOff val="-8626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11686494"/>
                <a:satOff val="44520"/>
                <a:lumOff val="-8626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11686494"/>
                <a:satOff val="44520"/>
                <a:lumOff val="-8626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TSA</a:t>
          </a:r>
          <a:endParaRPr lang="pl-PL" sz="2800" b="1" kern="1200" dirty="0"/>
        </a:p>
      </dsp:txBody>
      <dsp:txXfrm>
        <a:off x="674181" y="3557338"/>
        <a:ext cx="2011738" cy="482502"/>
      </dsp:txXfrm>
    </dsp:sp>
    <dsp:sp modelId="{4D1EEE58-9C42-41DD-BF25-BFA4673FAA7A}">
      <dsp:nvSpPr>
        <dsp:cNvPr id="0" name=""/>
        <dsp:cNvSpPr/>
      </dsp:nvSpPr>
      <dsp:spPr>
        <a:xfrm>
          <a:off x="2712022" y="4119414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4057983"/>
            <a:satOff val="11149"/>
            <a:lumOff val="-55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057983"/>
              <a:satOff val="11149"/>
              <a:lumOff val="-5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Wojskowe korytarze dla lotów na niskich wysokościach.</a:t>
          </a:r>
          <a:endParaRPr lang="pl-PL" sz="1300" b="1" kern="1200" dirty="0"/>
        </a:p>
      </dsp:txBody>
      <dsp:txXfrm>
        <a:off x="2712022" y="4186252"/>
        <a:ext cx="4839638" cy="401030"/>
      </dsp:txXfrm>
    </dsp:sp>
    <dsp:sp modelId="{CB03C9C8-184C-46FC-B7CF-51B86C9D162A}">
      <dsp:nvSpPr>
        <dsp:cNvPr id="0" name=""/>
        <dsp:cNvSpPr/>
      </dsp:nvSpPr>
      <dsp:spPr>
        <a:xfrm>
          <a:off x="648079" y="4119414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13634244"/>
                <a:satOff val="51940"/>
                <a:lumOff val="-10064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13634244"/>
                <a:satOff val="51940"/>
                <a:lumOff val="-10064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13634244"/>
                <a:satOff val="51940"/>
                <a:lumOff val="-10064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MRT</a:t>
          </a:r>
          <a:endParaRPr lang="pl-PL" sz="2800" b="1" kern="1200" dirty="0"/>
        </a:p>
      </dsp:txBody>
      <dsp:txXfrm>
        <a:off x="674181" y="4145516"/>
        <a:ext cx="2011738" cy="482502"/>
      </dsp:txXfrm>
    </dsp:sp>
    <dsp:sp modelId="{AB4DD3D0-3B6F-4EA4-886C-A7E3C706DE20}">
      <dsp:nvSpPr>
        <dsp:cNvPr id="0" name=""/>
        <dsp:cNvSpPr/>
      </dsp:nvSpPr>
      <dsp:spPr>
        <a:xfrm>
          <a:off x="2712022" y="4707592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6066267"/>
            <a:satOff val="12742"/>
            <a:lumOff val="-63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066267"/>
              <a:satOff val="12742"/>
              <a:lumOff val="-6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Strefy ćwiczeń</a:t>
          </a:r>
          <a:endParaRPr lang="pl-PL" sz="1300" b="1" kern="1200" dirty="0"/>
        </a:p>
      </dsp:txBody>
      <dsp:txXfrm>
        <a:off x="2712022" y="4774430"/>
        <a:ext cx="4839638" cy="401030"/>
      </dsp:txXfrm>
    </dsp:sp>
    <dsp:sp modelId="{A04A5CF4-5C1F-4572-B96C-29F6BFDA8027}">
      <dsp:nvSpPr>
        <dsp:cNvPr id="0" name=""/>
        <dsp:cNvSpPr/>
      </dsp:nvSpPr>
      <dsp:spPr>
        <a:xfrm>
          <a:off x="648079" y="4707592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15581992"/>
                <a:satOff val="59360"/>
                <a:lumOff val="-1150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15581992"/>
                <a:satOff val="59360"/>
                <a:lumOff val="-1150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15581992"/>
                <a:satOff val="59360"/>
                <a:lumOff val="-1150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EA</a:t>
          </a:r>
          <a:endParaRPr lang="pl-PL" sz="2800" b="1" kern="1200" dirty="0"/>
        </a:p>
      </dsp:txBody>
      <dsp:txXfrm>
        <a:off x="674181" y="4733694"/>
        <a:ext cx="2011738" cy="482502"/>
      </dsp:txXfrm>
    </dsp:sp>
    <dsp:sp modelId="{F3F286CA-A240-40B5-A67F-70D6A06430D1}">
      <dsp:nvSpPr>
        <dsp:cNvPr id="0" name=""/>
        <dsp:cNvSpPr/>
      </dsp:nvSpPr>
      <dsp:spPr>
        <a:xfrm>
          <a:off x="2712022" y="5297941"/>
          <a:ext cx="5040153" cy="534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8074550"/>
            <a:satOff val="14335"/>
            <a:lumOff val="-71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074550"/>
              <a:satOff val="14335"/>
              <a:lumOff val="-7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smtClean="0"/>
            <a:t>strefa identyfikacji obrony powietrznej</a:t>
          </a:r>
          <a:endParaRPr lang="pl-PL" sz="1300" b="1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smtClean="0"/>
            <a:t>ustanowiona wzdłuż granicy z Rosją, Białorusią i Ukrainą</a:t>
          </a:r>
          <a:endParaRPr lang="pl-PL" sz="1300" b="1" kern="1200"/>
        </a:p>
      </dsp:txBody>
      <dsp:txXfrm>
        <a:off x="2712022" y="5364779"/>
        <a:ext cx="4839638" cy="401030"/>
      </dsp:txXfrm>
    </dsp:sp>
    <dsp:sp modelId="{27DBCBC1-9056-444F-BA60-3F829BC875F9}">
      <dsp:nvSpPr>
        <dsp:cNvPr id="0" name=""/>
        <dsp:cNvSpPr/>
      </dsp:nvSpPr>
      <dsp:spPr>
        <a:xfrm>
          <a:off x="648079" y="5295769"/>
          <a:ext cx="2063942" cy="534706"/>
        </a:xfrm>
        <a:prstGeom prst="roundRect">
          <a:avLst/>
        </a:prstGeom>
        <a:gradFill rotWithShape="0">
          <a:gsLst>
            <a:gs pos="0">
              <a:schemeClr val="accent3">
                <a:hueOff val="17529741"/>
                <a:satOff val="66780"/>
                <a:lumOff val="-12939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17529741"/>
                <a:satOff val="66780"/>
                <a:lumOff val="-12939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17529741"/>
                <a:satOff val="66780"/>
                <a:lumOff val="-12939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ADIZ</a:t>
          </a:r>
          <a:endParaRPr lang="pl-PL" sz="2800" b="1" kern="1200" dirty="0"/>
        </a:p>
      </dsp:txBody>
      <dsp:txXfrm>
        <a:off x="674181" y="5321871"/>
        <a:ext cx="2011738" cy="482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E3E3F-DF92-4932-8C06-86D904C09D39}">
      <dsp:nvSpPr>
        <dsp:cNvPr id="0" name=""/>
        <dsp:cNvSpPr/>
      </dsp:nvSpPr>
      <dsp:spPr>
        <a:xfrm>
          <a:off x="1887017" y="1800200"/>
          <a:ext cx="406628" cy="85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314" y="0"/>
              </a:lnTo>
              <a:lnTo>
                <a:pt x="203314" y="855094"/>
              </a:lnTo>
              <a:lnTo>
                <a:pt x="406628" y="8550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066660" y="2204076"/>
        <a:ext cx="47342" cy="47342"/>
      </dsp:txXfrm>
    </dsp:sp>
    <dsp:sp modelId="{7437EC63-2582-40FE-8B4C-DA2AC80B2CDA}">
      <dsp:nvSpPr>
        <dsp:cNvPr id="0" name=""/>
        <dsp:cNvSpPr/>
      </dsp:nvSpPr>
      <dsp:spPr>
        <a:xfrm>
          <a:off x="1887017" y="1754479"/>
          <a:ext cx="406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628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080166" y="1790034"/>
        <a:ext cx="20331" cy="20331"/>
      </dsp:txXfrm>
    </dsp:sp>
    <dsp:sp modelId="{FCAF5ED3-0C35-4853-987E-2E7B18687125}">
      <dsp:nvSpPr>
        <dsp:cNvPr id="0" name=""/>
        <dsp:cNvSpPr/>
      </dsp:nvSpPr>
      <dsp:spPr>
        <a:xfrm>
          <a:off x="1887017" y="945104"/>
          <a:ext cx="406628" cy="855095"/>
        </a:xfrm>
        <a:custGeom>
          <a:avLst/>
          <a:gdLst/>
          <a:ahLst/>
          <a:cxnLst/>
          <a:rect l="0" t="0" r="0" b="0"/>
          <a:pathLst>
            <a:path>
              <a:moveTo>
                <a:pt x="0" y="855095"/>
              </a:moveTo>
              <a:lnTo>
                <a:pt x="203314" y="855095"/>
              </a:lnTo>
              <a:lnTo>
                <a:pt x="203314" y="0"/>
              </a:lnTo>
              <a:lnTo>
                <a:pt x="40662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066660" y="1348981"/>
        <a:ext cx="47342" cy="47342"/>
      </dsp:txXfrm>
    </dsp:sp>
    <dsp:sp modelId="{6D5218E0-CB8F-40C6-8393-1962D285095C}">
      <dsp:nvSpPr>
        <dsp:cNvPr id="0" name=""/>
        <dsp:cNvSpPr/>
      </dsp:nvSpPr>
      <dsp:spPr>
        <a:xfrm rot="16200000">
          <a:off x="-255220" y="1458161"/>
          <a:ext cx="3600400" cy="684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  <a:sp3d extrusionH="28000" prstMaterial="matte"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>
              <a:solidFill>
                <a:srgbClr val="FFFF00"/>
              </a:solidFill>
            </a:rPr>
            <a:t>ADS-B</a:t>
          </a:r>
          <a:endParaRPr lang="pl-PL" sz="4700" kern="1200" dirty="0">
            <a:solidFill>
              <a:srgbClr val="FFFF00"/>
            </a:solidFill>
          </a:endParaRPr>
        </a:p>
      </dsp:txBody>
      <dsp:txXfrm>
        <a:off x="-255220" y="1458161"/>
        <a:ext cx="3600400" cy="684076"/>
      </dsp:txXfrm>
    </dsp:sp>
    <dsp:sp modelId="{44B101B5-BA5C-4036-B63C-170C0B3639A2}">
      <dsp:nvSpPr>
        <dsp:cNvPr id="0" name=""/>
        <dsp:cNvSpPr/>
      </dsp:nvSpPr>
      <dsp:spPr>
        <a:xfrm>
          <a:off x="2293646" y="603066"/>
          <a:ext cx="2243769" cy="684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wysokość</a:t>
          </a:r>
          <a:endParaRPr lang="pl-PL" sz="3600" kern="1200" dirty="0"/>
        </a:p>
      </dsp:txBody>
      <dsp:txXfrm>
        <a:off x="2293646" y="603066"/>
        <a:ext cx="2243769" cy="684076"/>
      </dsp:txXfrm>
    </dsp:sp>
    <dsp:sp modelId="{44B6ACCE-38DE-46B2-AB2D-AAF4F5854B7A}">
      <dsp:nvSpPr>
        <dsp:cNvPr id="0" name=""/>
        <dsp:cNvSpPr/>
      </dsp:nvSpPr>
      <dsp:spPr>
        <a:xfrm>
          <a:off x="2293646" y="1458161"/>
          <a:ext cx="2243769" cy="684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prędkość</a:t>
          </a:r>
          <a:endParaRPr lang="pl-PL" sz="3600" kern="1200" dirty="0"/>
        </a:p>
      </dsp:txBody>
      <dsp:txXfrm>
        <a:off x="2293646" y="1458161"/>
        <a:ext cx="2243769" cy="684076"/>
      </dsp:txXfrm>
    </dsp:sp>
    <dsp:sp modelId="{56AC5AD4-B1AC-4019-82F6-19F60DD603C4}">
      <dsp:nvSpPr>
        <dsp:cNvPr id="0" name=""/>
        <dsp:cNvSpPr/>
      </dsp:nvSpPr>
      <dsp:spPr>
        <a:xfrm>
          <a:off x="2293646" y="2313256"/>
          <a:ext cx="2243769" cy="684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lokalizacja</a:t>
          </a:r>
          <a:endParaRPr lang="pl-PL" sz="3600" kern="1200" dirty="0"/>
        </a:p>
      </dsp:txBody>
      <dsp:txXfrm>
        <a:off x="2293646" y="2313256"/>
        <a:ext cx="2243769" cy="68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61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44522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STRUKTURA PRZESTRZENI POWIETRZNEJ</a:t>
            </a:r>
          </a:p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I ŚLEDZENIE RUCHU STSTKÓW POWIETRZNYCH</a:t>
            </a:r>
            <a:endParaRPr lang="pl-PL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24128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875499" y="1412776"/>
            <a:ext cx="3816345" cy="1243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  lotniskowych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 operacyjnych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26"/>
            <a:ext cx="2049016" cy="204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07" y="3212926"/>
            <a:ext cx="2049016" cy="204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24" y="3212926"/>
            <a:ext cx="2049016" cy="204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9520" y="4437112"/>
            <a:ext cx="7830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FlightRadar24</a:t>
            </a:r>
            <a:r>
              <a:rPr lang="pl-PL" dirty="0"/>
              <a:t> działa od 2006 roku, najpierw jako projekt hobbystyczny dwóch szwedzkich braci, którym zależało na stworzeniu strony internetowej do monitorowania lotów w Europie Środkowej i Północnej, a następnie jako globalna baza danych na temat lotów. FlightRadar24 wykorzystuje informacje pochodzące z ponad 9 000 odbiorników ADS-B, które bardzo często są instalowane przez wolontariuszy we własnych domach lub mieszkaniach na całym </a:t>
            </a:r>
            <a:r>
              <a:rPr lang="pl-PL" dirty="0" smtClean="0"/>
              <a:t>świecie.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04656" cy="39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2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4442" y="452179"/>
            <a:ext cx="789017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Podgląd lotów na całym świecie w czasie rzeczywistym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Śledzenie lotów w widoku 3D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Wyszukiwanie dowolnych lotów według trasy, linii lotniczej lub numeru lotu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Pozyskiwanie informacji na temat lotów, takich jak opóźnienie lotu, czas lądowania,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szacowany czas odlotu, prędkość, wysokość samolotu i aktualny czas odlotu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Wyświetlane aktualnych zdjęć samolotów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Poznawanie okolicznych lotnisk dzięki narzędziu do śledzenia lotów AR,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jedynie poprzez skierowanie swojego telefonu w kierunku nieba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Filtrowanie wyników w celu uzyskania danych wyłącznie na temat lotów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Wyszukiwanie i zapoznawanie się z danymi na temat lotów z przeszłości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Pozyskiwanie szczegółowych informacji na temat określonych przylotów, odlotów,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opóźnień i warunków na dowolnym lotnisku – poza samolotami, które chcesz śledzić</a:t>
            </a:r>
          </a:p>
        </p:txBody>
      </p:sp>
      <p:pic>
        <p:nvPicPr>
          <p:cNvPr id="2050" name="Picture 2" descr="logo samolotu glo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" y="33915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ogo samolo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6" y="92283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szkła powiększając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7" y="153243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yk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2" y="218735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apara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6" y="28483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logo rada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2" y="360652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kontrolera suwa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9" y="4266458"/>
            <a:ext cx="564229" cy="5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zukaj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" y="497733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 lotnis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6" y="561853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7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alcerek\AppData\Local\Microsoft\Windows\INetCache\IE\8AS9RCNK\sateli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3" y="0"/>
            <a:ext cx="3544297" cy="249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34194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FlightRadar24, </a:t>
            </a:r>
            <a:r>
              <a:rPr lang="pl-PL" dirty="0"/>
              <a:t>mając do dyspozycji ponad </a:t>
            </a:r>
            <a:r>
              <a:rPr lang="pl-PL" b="1" dirty="0">
                <a:solidFill>
                  <a:srgbClr val="FFFF00"/>
                </a:solidFill>
              </a:rPr>
              <a:t>9 000 </a:t>
            </a:r>
            <a:endParaRPr lang="pl-PL" b="1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odbiorników </a:t>
            </a:r>
            <a:r>
              <a:rPr lang="pl-PL" dirty="0"/>
              <a:t>ADS-B, </a:t>
            </a:r>
            <a:r>
              <a:rPr lang="pl-PL" dirty="0" smtClean="0"/>
              <a:t>satelity </a:t>
            </a:r>
            <a:r>
              <a:rPr lang="pl-PL" dirty="0"/>
              <a:t>i </a:t>
            </a:r>
            <a:r>
              <a:rPr lang="pl-PL" dirty="0" smtClean="0"/>
              <a:t>radary.</a:t>
            </a:r>
          </a:p>
          <a:p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samej Europie ponad 90% samolotów </a:t>
            </a:r>
            <a:endParaRPr lang="pl-PL" dirty="0" smtClean="0"/>
          </a:p>
          <a:p>
            <a:r>
              <a:rPr lang="pl-PL" dirty="0" smtClean="0"/>
              <a:t>komercyjnych </a:t>
            </a:r>
            <a:r>
              <a:rPr lang="pl-PL" dirty="0"/>
              <a:t>jest wyposażonych w technologię ADS-B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Stany </a:t>
            </a:r>
            <a:r>
              <a:rPr lang="pl-PL" dirty="0"/>
              <a:t>Zjednoczone </a:t>
            </a:r>
            <a:r>
              <a:rPr lang="pl-PL" dirty="0" smtClean="0"/>
              <a:t>nakazały do </a:t>
            </a:r>
            <a:r>
              <a:rPr lang="pl-PL" dirty="0"/>
              <a:t>2020 lotu wszystkie </a:t>
            </a:r>
            <a:endParaRPr lang="pl-PL" dirty="0" smtClean="0"/>
          </a:p>
          <a:p>
            <a:r>
              <a:rPr lang="pl-PL" dirty="0" smtClean="0"/>
              <a:t>amerykańskie </a:t>
            </a:r>
            <a:r>
              <a:rPr lang="pl-PL" dirty="0"/>
              <a:t>samoloty przeszły na technologię ADS-B.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FlightRadar24 </a:t>
            </a:r>
            <a:r>
              <a:rPr lang="pl-PL" dirty="0"/>
              <a:t>zapewnia także bardzo rozległy zasięg nad </a:t>
            </a:r>
            <a:r>
              <a:rPr lang="pl-PL" b="1" dirty="0">
                <a:solidFill>
                  <a:srgbClr val="FFFF00"/>
                </a:solidFill>
              </a:rPr>
              <a:t>Kanadą, Oceanią, Japonią, Rosją, a także na Ukrainie i </a:t>
            </a:r>
            <a:r>
              <a:rPr lang="pl-PL" b="1" dirty="0" smtClean="0">
                <a:solidFill>
                  <a:srgbClr val="FFFF00"/>
                </a:solidFill>
              </a:rPr>
              <a:t>Białorusi</a:t>
            </a:r>
          </a:p>
          <a:p>
            <a:endParaRPr lang="pl-PL" dirty="0" smtClean="0"/>
          </a:p>
          <a:p>
            <a:r>
              <a:rPr lang="pl-PL" dirty="0" smtClean="0"/>
              <a:t>Co </a:t>
            </a:r>
            <a:r>
              <a:rPr lang="pl-PL" dirty="0"/>
              <a:t>tydzień FlightRadar24 wysyła od 30 do 50 odbiorników ADS-B do wolontariuszy na całym </a:t>
            </a:r>
            <a:r>
              <a:rPr lang="pl-PL" dirty="0" smtClean="0"/>
              <a:t>świecie, rozwijając sieć </a:t>
            </a:r>
            <a:r>
              <a:rPr lang="pl-PL" dirty="0"/>
              <a:t>punktów odbierających i przesyłających dane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50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5059796" y="3184911"/>
            <a:ext cx="69847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PODZIAŁ PRZESTRZENI POWIETRZNEJ </a:t>
            </a:r>
            <a:endParaRPr lang="pl-PL" sz="1400" dirty="0" smtClean="0"/>
          </a:p>
          <a:p>
            <a:pPr algn="ctr"/>
            <a:r>
              <a:rPr lang="pl-PL" sz="1400" dirty="0"/>
              <a:t> </a:t>
            </a:r>
            <a:r>
              <a:rPr lang="pl-PL" sz="1400" b="1" i="1" dirty="0">
                <a:solidFill>
                  <a:srgbClr val="FFFF00"/>
                </a:solidFill>
              </a:rPr>
              <a:t>International </a:t>
            </a:r>
            <a:r>
              <a:rPr lang="pl-PL" sz="1400" b="1" i="1" dirty="0" err="1">
                <a:solidFill>
                  <a:srgbClr val="FFFF00"/>
                </a:solidFill>
              </a:rPr>
              <a:t>Civil</a:t>
            </a:r>
            <a:r>
              <a:rPr lang="pl-PL" sz="1400" b="1" i="1" dirty="0">
                <a:solidFill>
                  <a:srgbClr val="FFFF00"/>
                </a:solidFill>
              </a:rPr>
              <a:t> </a:t>
            </a:r>
            <a:r>
              <a:rPr lang="pl-PL" sz="1400" b="1" i="1" dirty="0" err="1">
                <a:solidFill>
                  <a:srgbClr val="FFFF00"/>
                </a:solidFill>
              </a:rPr>
              <a:t>Aviation</a:t>
            </a:r>
            <a:r>
              <a:rPr lang="pl-PL" sz="1400" b="1" i="1" dirty="0">
                <a:solidFill>
                  <a:srgbClr val="FFFF00"/>
                </a:solidFill>
              </a:rPr>
              <a:t> Organization</a:t>
            </a:r>
            <a:r>
              <a:rPr lang="pl-PL" sz="1400" b="1" dirty="0">
                <a:solidFill>
                  <a:srgbClr val="FFFF00"/>
                </a:solidFill>
              </a:rPr>
              <a:t>, </a:t>
            </a:r>
            <a:r>
              <a:rPr lang="pl-PL" sz="2000" b="1" dirty="0">
                <a:solidFill>
                  <a:srgbClr val="FFFF00"/>
                </a:solidFill>
              </a:rPr>
              <a:t>ICAO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2942850"/>
              </p:ext>
            </p:extLst>
          </p:nvPr>
        </p:nvGraphicFramePr>
        <p:xfrm>
          <a:off x="539552" y="188640"/>
          <a:ext cx="8400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15810996"/>
              </p:ext>
            </p:extLst>
          </p:nvPr>
        </p:nvGraphicFramePr>
        <p:xfrm>
          <a:off x="539552" y="4725144"/>
          <a:ext cx="840025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ole tekstowe 5"/>
          <p:cNvSpPr txBox="1"/>
          <p:nvPr/>
        </p:nvSpPr>
        <p:spPr>
          <a:xfrm rot="16200000">
            <a:off x="-748170" y="170167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Przestrzeń</a:t>
            </a:r>
          </a:p>
          <a:p>
            <a:pPr algn="ctr"/>
            <a:r>
              <a:rPr lang="pl-PL" b="1" dirty="0" smtClean="0">
                <a:solidFill>
                  <a:srgbClr val="FFFF00"/>
                </a:solidFill>
              </a:rPr>
              <a:t> kontrolowana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289410" y="5122059"/>
            <a:ext cx="259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Przestrzeń </a:t>
            </a:r>
          </a:p>
          <a:p>
            <a:pPr algn="ctr"/>
            <a:r>
              <a:rPr lang="pl-PL" b="1" dirty="0" smtClean="0">
                <a:solidFill>
                  <a:srgbClr val="FFFF00"/>
                </a:solidFill>
              </a:rPr>
              <a:t>niekontrolowana</a:t>
            </a:r>
            <a:endParaRPr lang="pl-P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395536" y="112474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FIR WARSZAWA</a:t>
            </a:r>
            <a:endParaRPr lang="pl-PL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2060848"/>
            <a:ext cx="295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Przestrzeń kontrolowana </a:t>
            </a:r>
            <a:r>
              <a:rPr lang="pl-PL" sz="2400" b="1" dirty="0">
                <a:solidFill>
                  <a:srgbClr val="00B0F0"/>
                </a:solidFill>
              </a:rPr>
              <a:t>C</a:t>
            </a:r>
            <a:r>
              <a:rPr lang="pl-PL" b="1" dirty="0"/>
              <a:t> pokrywa cały </a:t>
            </a:r>
            <a:r>
              <a:rPr lang="pl-PL" b="1" dirty="0" smtClean="0"/>
              <a:t>teren Polski oraz fragment Morza Bałtyckiego od</a:t>
            </a:r>
            <a:r>
              <a:rPr lang="pl-PL" b="1" dirty="0"/>
              <a:t> wysokości </a:t>
            </a:r>
            <a:endParaRPr lang="pl-PL" b="1" dirty="0" smtClean="0"/>
          </a:p>
          <a:p>
            <a:r>
              <a:rPr lang="pl-PL" sz="2400" b="1" dirty="0" smtClean="0">
                <a:solidFill>
                  <a:srgbClr val="00B0F0"/>
                </a:solidFill>
              </a:rPr>
              <a:t>FL95</a:t>
            </a:r>
            <a:r>
              <a:rPr lang="pl-PL" b="1" dirty="0" smtClean="0"/>
              <a:t>    </a:t>
            </a:r>
          </a:p>
          <a:p>
            <a:r>
              <a:rPr lang="pl-PL" sz="2000" b="1" dirty="0" smtClean="0">
                <a:solidFill>
                  <a:srgbClr val="00B0F0"/>
                </a:solidFill>
              </a:rPr>
              <a:t>9500 </a:t>
            </a:r>
            <a:r>
              <a:rPr lang="pl-PL" sz="2000" b="1" dirty="0" err="1" smtClean="0">
                <a:solidFill>
                  <a:srgbClr val="00B0F0"/>
                </a:solidFill>
              </a:rPr>
              <a:t>ft</a:t>
            </a:r>
            <a:r>
              <a:rPr lang="pl-PL" sz="20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pl-PL" sz="2000" b="1" dirty="0" smtClean="0">
                <a:solidFill>
                  <a:srgbClr val="00B0F0"/>
                </a:solidFill>
              </a:rPr>
              <a:t>2895</a:t>
            </a:r>
            <a:r>
              <a:rPr lang="pl-PL" b="1" dirty="0"/>
              <a:t> </a:t>
            </a:r>
            <a:r>
              <a:rPr lang="pl-PL" sz="2000" b="1" dirty="0" smtClean="0">
                <a:solidFill>
                  <a:srgbClr val="00B0F0"/>
                </a:solidFill>
              </a:rPr>
              <a:t>m </a:t>
            </a:r>
            <a:r>
              <a:rPr lang="pl-PL" sz="2000" b="1" dirty="0" err="1" smtClean="0">
                <a:solidFill>
                  <a:srgbClr val="00B0F0"/>
                </a:solidFill>
              </a:rPr>
              <a:t>npm</a:t>
            </a:r>
            <a:endParaRPr lang="pl-PL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554087" cy="58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9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4775011"/>
              </p:ext>
            </p:extLst>
          </p:nvPr>
        </p:nvGraphicFramePr>
        <p:xfrm>
          <a:off x="539552" y="83671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5270"/>
            <a:ext cx="8078245" cy="452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Balcerek\AppData\Local\Microsoft\Windows\INetCache\IE\8Y06LXF0\29685-3-airplan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3024336" cy="10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492280"/>
              </p:ext>
            </p:extLst>
          </p:nvPr>
        </p:nvGraphicFramePr>
        <p:xfrm>
          <a:off x="539552" y="404664"/>
          <a:ext cx="84002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9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Space-Based ADS-B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6" y="1052736"/>
            <a:ext cx="833009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/>
          <p:cNvSpPr txBox="1"/>
          <p:nvPr/>
        </p:nvSpPr>
        <p:spPr>
          <a:xfrm>
            <a:off x="2771800" y="260648"/>
            <a:ext cx="410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JAK TO DZIAŁA ?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049"/>
            <a:ext cx="5847856" cy="402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683568" y="522920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ODBIORNIKI / ANTENY ADS-B</a:t>
            </a:r>
            <a:endParaRPr lang="pl-PL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34934" cy="4436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4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1211964"/>
              </p:ext>
            </p:extLst>
          </p:nvPr>
        </p:nvGraphicFramePr>
        <p:xfrm>
          <a:off x="3419872" y="44624"/>
          <a:ext cx="569823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Users\Balcerek\AppData\Local\Microsoft\Windows\INetCache\IE\8Y06LXF0\29685-3-airplane-ima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916832"/>
            <a:ext cx="2952328" cy="10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11560" y="4005064"/>
            <a:ext cx="81369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A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sz="2000" b="1" dirty="0" err="1">
                <a:solidFill>
                  <a:srgbClr val="FFFF00"/>
                </a:solidFill>
              </a:rPr>
              <a:t>Autoamtic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dirty="0"/>
              <a:t>- System jest zawsze włączony. Nie wymaga centralnego 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    zarządzania</a:t>
            </a:r>
            <a:r>
              <a:rPr lang="pl-PL" dirty="0"/>
              <a:t/>
            </a:r>
            <a:br>
              <a:rPr lang="pl-PL" dirty="0"/>
            </a:br>
            <a:r>
              <a:rPr lang="pl-PL" sz="3200" b="1" dirty="0">
                <a:solidFill>
                  <a:srgbClr val="FF0000"/>
                </a:solidFill>
              </a:rPr>
              <a:t>D</a:t>
            </a:r>
            <a:r>
              <a:rPr lang="pl-PL" sz="2000" b="1" dirty="0">
                <a:solidFill>
                  <a:srgbClr val="FFFF00"/>
                </a:solidFill>
              </a:rPr>
              <a:t> Dependent </a:t>
            </a:r>
            <a:r>
              <a:rPr lang="pl-PL" dirty="0"/>
              <a:t>- jego dokładność zależy od jakości danych </a:t>
            </a:r>
            <a:r>
              <a:rPr lang="pl-PL" dirty="0" smtClean="0"/>
              <a:t>GPS</a:t>
            </a:r>
            <a:r>
              <a:rPr lang="pl-PL" dirty="0"/>
              <a:t/>
            </a:r>
            <a:br>
              <a:rPr lang="pl-PL" dirty="0"/>
            </a:br>
            <a:r>
              <a:rPr lang="pl-PL" sz="3200" b="1" dirty="0">
                <a:solidFill>
                  <a:srgbClr val="FF0000"/>
                </a:solidFill>
              </a:rPr>
              <a:t>S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sz="2000" b="1" dirty="0" err="1">
                <a:solidFill>
                  <a:srgbClr val="FFFF00"/>
                </a:solidFill>
              </a:rPr>
              <a:t>Surveillance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dirty="0"/>
              <a:t>- Umożliwia nadzór, podobny do widoku radarowego</a:t>
            </a:r>
            <a:br>
              <a:rPr lang="pl-PL" dirty="0"/>
            </a:br>
            <a:r>
              <a:rPr lang="pl-PL" sz="3200" b="1" dirty="0">
                <a:solidFill>
                  <a:srgbClr val="FF0000"/>
                </a:solidFill>
              </a:rPr>
              <a:t>B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Broadcast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/>
              <a:t>- nieustannie propaguje informację</a:t>
            </a:r>
          </a:p>
        </p:txBody>
      </p:sp>
    </p:spTree>
    <p:extLst>
      <p:ext uri="{BB962C8B-B14F-4D97-AF65-F5344CB8AC3E}">
        <p14:creationId xmlns:p14="http://schemas.microsoft.com/office/powerpoint/2010/main" val="2624718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1313</TotalTime>
  <Words>584</Words>
  <Application>Microsoft Office PowerPoint</Application>
  <PresentationFormat>Pokaz na ekranie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Perspective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Balcerek</cp:lastModifiedBy>
  <cp:revision>104</cp:revision>
  <dcterms:created xsi:type="dcterms:W3CDTF">2015-07-23T09:06:52Z</dcterms:created>
  <dcterms:modified xsi:type="dcterms:W3CDTF">2023-12-12T20:53:09Z</dcterms:modified>
</cp:coreProperties>
</file>