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0D2"/>
    <a:srgbClr val="00FF00"/>
    <a:srgbClr val="695898"/>
    <a:srgbClr val="47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68" autoAdjust="0"/>
    <p:restoredTop sz="94590" autoAdjust="0"/>
  </p:normalViewPr>
  <p:slideViewPr>
    <p:cSldViewPr>
      <p:cViewPr>
        <p:scale>
          <a:sx n="80" d="100"/>
          <a:sy n="80" d="100"/>
        </p:scale>
        <p:origin x="-148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DCDFB-30D8-4199-87A3-0187639A8C1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59D2B709-D18B-4E89-A5E9-AAC66ED5B8FD}">
      <dgm:prSet phldrT="[Text]"/>
      <dgm:spPr/>
      <dgm:t>
        <a:bodyPr/>
        <a:lstStyle/>
        <a:p>
          <a:r>
            <a:rPr lang="pl-PL" dirty="0" smtClean="0"/>
            <a:t>Regeneracja sygnału</a:t>
          </a:r>
          <a:endParaRPr lang="pl-PL" dirty="0"/>
        </a:p>
      </dgm:t>
    </dgm:pt>
    <dgm:pt modelId="{6B23730B-BC7D-4AD2-AD6E-919B9ABF4391}" type="parTrans" cxnId="{BB72EA30-70BF-43B8-A687-8DEDA0CE4375}">
      <dgm:prSet/>
      <dgm:spPr/>
      <dgm:t>
        <a:bodyPr/>
        <a:lstStyle/>
        <a:p>
          <a:endParaRPr lang="pl-PL"/>
        </a:p>
      </dgm:t>
    </dgm:pt>
    <dgm:pt modelId="{26F96F66-1B24-45B4-A8DF-643AF2D8391A}" type="sibTrans" cxnId="{BB72EA30-70BF-43B8-A687-8DEDA0CE4375}">
      <dgm:prSet/>
      <dgm:spPr/>
      <dgm:t>
        <a:bodyPr/>
        <a:lstStyle/>
        <a:p>
          <a:endParaRPr lang="pl-PL"/>
        </a:p>
      </dgm:t>
    </dgm:pt>
    <dgm:pt modelId="{02E7F89B-E28B-4220-B52A-3783C1ED0350}">
      <dgm:prSet phldrT="[Text]"/>
      <dgm:spPr/>
      <dgm:t>
        <a:bodyPr/>
        <a:lstStyle/>
        <a:p>
          <a:r>
            <a:rPr lang="pl-PL" dirty="0" smtClean="0"/>
            <a:t>Filtrowanie pakietów</a:t>
          </a:r>
          <a:endParaRPr lang="pl-PL" dirty="0"/>
        </a:p>
      </dgm:t>
    </dgm:pt>
    <dgm:pt modelId="{A5E0AF59-6B73-459C-9BD5-0B9032121A19}" type="parTrans" cxnId="{7A5E2613-C681-4A00-9F3F-B91F3402A8A1}">
      <dgm:prSet/>
      <dgm:spPr/>
      <dgm:t>
        <a:bodyPr/>
        <a:lstStyle/>
        <a:p>
          <a:endParaRPr lang="pl-PL"/>
        </a:p>
      </dgm:t>
    </dgm:pt>
    <dgm:pt modelId="{1E600093-DBB4-4034-9DB2-B15C200D178C}" type="sibTrans" cxnId="{7A5E2613-C681-4A00-9F3F-B91F3402A8A1}">
      <dgm:prSet/>
      <dgm:spPr/>
      <dgm:t>
        <a:bodyPr/>
        <a:lstStyle/>
        <a:p>
          <a:endParaRPr lang="pl-PL"/>
        </a:p>
      </dgm:t>
    </dgm:pt>
    <dgm:pt modelId="{501DDDC0-5262-45EA-9390-A90DB2A56721}">
      <dgm:prSet phldrT="[Text]"/>
      <dgm:spPr/>
      <dgm:t>
        <a:bodyPr/>
        <a:lstStyle/>
        <a:p>
          <a:r>
            <a:rPr lang="pl-PL" dirty="0" smtClean="0"/>
            <a:t>Trasowanie</a:t>
          </a:r>
          <a:endParaRPr lang="pl-PL" dirty="0"/>
        </a:p>
      </dgm:t>
    </dgm:pt>
    <dgm:pt modelId="{180C870E-29BD-4332-8D22-CF7E323F76F3}" type="parTrans" cxnId="{CA89AA32-58C4-4A02-8067-9915234327FA}">
      <dgm:prSet/>
      <dgm:spPr/>
      <dgm:t>
        <a:bodyPr/>
        <a:lstStyle/>
        <a:p>
          <a:endParaRPr lang="pl-PL"/>
        </a:p>
      </dgm:t>
    </dgm:pt>
    <dgm:pt modelId="{1C920E99-8B3F-488D-9747-6D6646CD94BA}" type="sibTrans" cxnId="{CA89AA32-58C4-4A02-8067-9915234327FA}">
      <dgm:prSet/>
      <dgm:spPr/>
      <dgm:t>
        <a:bodyPr/>
        <a:lstStyle/>
        <a:p>
          <a:endParaRPr lang="pl-PL"/>
        </a:p>
      </dgm:t>
    </dgm:pt>
    <dgm:pt modelId="{9C3DE5EC-C3E9-43EB-8911-16E1B1D405FA}">
      <dgm:prSet phldrT="[Text]"/>
      <dgm:spPr/>
      <dgm:t>
        <a:bodyPr/>
        <a:lstStyle/>
        <a:p>
          <a:r>
            <a:rPr lang="pl-PL" dirty="0" smtClean="0"/>
            <a:t>Konwersja sygnału</a:t>
          </a:r>
          <a:endParaRPr lang="pl-PL" dirty="0"/>
        </a:p>
      </dgm:t>
    </dgm:pt>
    <dgm:pt modelId="{B88AD733-BEA5-4A1B-9752-A843018DE2ED}" type="parTrans" cxnId="{CF57ADDA-D9EF-4732-96D4-C5ED073682F9}">
      <dgm:prSet/>
      <dgm:spPr/>
      <dgm:t>
        <a:bodyPr/>
        <a:lstStyle/>
        <a:p>
          <a:endParaRPr lang="pl-PL"/>
        </a:p>
      </dgm:t>
    </dgm:pt>
    <dgm:pt modelId="{4F38F14D-B39B-4046-8360-3C9446887C15}" type="sibTrans" cxnId="{CF57ADDA-D9EF-4732-96D4-C5ED073682F9}">
      <dgm:prSet/>
      <dgm:spPr/>
      <dgm:t>
        <a:bodyPr/>
        <a:lstStyle/>
        <a:p>
          <a:endParaRPr lang="pl-PL"/>
        </a:p>
      </dgm:t>
    </dgm:pt>
    <dgm:pt modelId="{2C1D149B-3A6A-4153-9189-A79200B1BDFA}" type="pres">
      <dgm:prSet presAssocID="{4C8DCDFB-30D8-4199-87A3-0187639A8C1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036446C2-48BE-4575-9A01-46D78231C4BE}" type="pres">
      <dgm:prSet presAssocID="{4C8DCDFB-30D8-4199-87A3-0187639A8C12}" presName="Name1" presStyleCnt="0"/>
      <dgm:spPr/>
    </dgm:pt>
    <dgm:pt modelId="{E1EA06ED-EAD8-448A-95D3-5473393E9876}" type="pres">
      <dgm:prSet presAssocID="{4C8DCDFB-30D8-4199-87A3-0187639A8C12}" presName="cycle" presStyleCnt="0"/>
      <dgm:spPr/>
    </dgm:pt>
    <dgm:pt modelId="{6163E16B-0047-4B6D-96F8-BFFE15D5FE05}" type="pres">
      <dgm:prSet presAssocID="{4C8DCDFB-30D8-4199-87A3-0187639A8C12}" presName="srcNode" presStyleLbl="node1" presStyleIdx="0" presStyleCnt="4"/>
      <dgm:spPr/>
    </dgm:pt>
    <dgm:pt modelId="{35BF8516-3CD1-4643-8918-640420A377F7}" type="pres">
      <dgm:prSet presAssocID="{4C8DCDFB-30D8-4199-87A3-0187639A8C12}" presName="conn" presStyleLbl="parChTrans1D2" presStyleIdx="0" presStyleCnt="1"/>
      <dgm:spPr/>
      <dgm:t>
        <a:bodyPr/>
        <a:lstStyle/>
        <a:p>
          <a:endParaRPr lang="pl-PL"/>
        </a:p>
      </dgm:t>
    </dgm:pt>
    <dgm:pt modelId="{2A98BDEF-33B4-4A4B-B986-C3D3159B96A3}" type="pres">
      <dgm:prSet presAssocID="{4C8DCDFB-30D8-4199-87A3-0187639A8C12}" presName="extraNode" presStyleLbl="node1" presStyleIdx="0" presStyleCnt="4"/>
      <dgm:spPr/>
    </dgm:pt>
    <dgm:pt modelId="{8591CED1-293B-45BA-AB54-17F83B7A0DDF}" type="pres">
      <dgm:prSet presAssocID="{4C8DCDFB-30D8-4199-87A3-0187639A8C12}" presName="dstNode" presStyleLbl="node1" presStyleIdx="0" presStyleCnt="4"/>
      <dgm:spPr/>
    </dgm:pt>
    <dgm:pt modelId="{356E392A-7EC5-4EA2-A7B9-C385C6182D91}" type="pres">
      <dgm:prSet presAssocID="{59D2B709-D18B-4E89-A5E9-AAC66ED5B8FD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C0A9D4-7053-4FC5-B974-976DCDFB4D56}" type="pres">
      <dgm:prSet presAssocID="{59D2B709-D18B-4E89-A5E9-AAC66ED5B8FD}" presName="accent_1" presStyleCnt="0"/>
      <dgm:spPr/>
    </dgm:pt>
    <dgm:pt modelId="{7CF08F8B-F6FA-40CC-A2BE-FC7E803C3E32}" type="pres">
      <dgm:prSet presAssocID="{59D2B709-D18B-4E89-A5E9-AAC66ED5B8FD}" presName="accentRepeatNode" presStyleLbl="solidFgAcc1" presStyleIdx="0" presStyleCnt="4"/>
      <dgm:spPr/>
    </dgm:pt>
    <dgm:pt modelId="{67CFB2C6-16EE-448B-8F7B-A565BB17B1CA}" type="pres">
      <dgm:prSet presAssocID="{02E7F89B-E28B-4220-B52A-3783C1ED035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26C29D-857A-4773-A0DC-B0B959C4EEE6}" type="pres">
      <dgm:prSet presAssocID="{02E7F89B-E28B-4220-B52A-3783C1ED0350}" presName="accent_2" presStyleCnt="0"/>
      <dgm:spPr/>
    </dgm:pt>
    <dgm:pt modelId="{BC43616D-269B-4BDA-B219-5F3266320B6B}" type="pres">
      <dgm:prSet presAssocID="{02E7F89B-E28B-4220-B52A-3783C1ED0350}" presName="accentRepeatNode" presStyleLbl="solidFgAcc1" presStyleIdx="1" presStyleCnt="4"/>
      <dgm:spPr/>
    </dgm:pt>
    <dgm:pt modelId="{0AF33402-A148-480F-89B0-1C462A309C63}" type="pres">
      <dgm:prSet presAssocID="{501DDDC0-5262-45EA-9390-A90DB2A5672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5B7A62-3EB5-43CD-8656-1C6C544E5C9C}" type="pres">
      <dgm:prSet presAssocID="{501DDDC0-5262-45EA-9390-A90DB2A56721}" presName="accent_3" presStyleCnt="0"/>
      <dgm:spPr/>
    </dgm:pt>
    <dgm:pt modelId="{683A6614-B31E-4167-B9DC-F9A04BCBF16F}" type="pres">
      <dgm:prSet presAssocID="{501DDDC0-5262-45EA-9390-A90DB2A56721}" presName="accentRepeatNode" presStyleLbl="solidFgAcc1" presStyleIdx="2" presStyleCnt="4"/>
      <dgm:spPr/>
    </dgm:pt>
    <dgm:pt modelId="{92E5C4B1-FEBA-4CBA-A04C-05ABB375C483}" type="pres">
      <dgm:prSet presAssocID="{9C3DE5EC-C3E9-43EB-8911-16E1B1D405F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0AFFFB-A54D-4834-ACBD-6889B5889CCA}" type="pres">
      <dgm:prSet presAssocID="{9C3DE5EC-C3E9-43EB-8911-16E1B1D405FA}" presName="accent_4" presStyleCnt="0"/>
      <dgm:spPr/>
    </dgm:pt>
    <dgm:pt modelId="{7EB5E5F5-B404-4E46-AA86-CE0443331F66}" type="pres">
      <dgm:prSet presAssocID="{9C3DE5EC-C3E9-43EB-8911-16E1B1D405FA}" presName="accentRepeatNode" presStyleLbl="solidFgAcc1" presStyleIdx="3" presStyleCnt="4"/>
      <dgm:spPr/>
    </dgm:pt>
  </dgm:ptLst>
  <dgm:cxnLst>
    <dgm:cxn modelId="{7D0243E1-F42F-4A50-92D5-EA834531F119}" type="presOf" srcId="{4C8DCDFB-30D8-4199-87A3-0187639A8C12}" destId="{2C1D149B-3A6A-4153-9189-A79200B1BDFA}" srcOrd="0" destOrd="0" presId="urn:microsoft.com/office/officeart/2008/layout/VerticalCurvedList"/>
    <dgm:cxn modelId="{BB72EA30-70BF-43B8-A687-8DEDA0CE4375}" srcId="{4C8DCDFB-30D8-4199-87A3-0187639A8C12}" destId="{59D2B709-D18B-4E89-A5E9-AAC66ED5B8FD}" srcOrd="0" destOrd="0" parTransId="{6B23730B-BC7D-4AD2-AD6E-919B9ABF4391}" sibTransId="{26F96F66-1B24-45B4-A8DF-643AF2D8391A}"/>
    <dgm:cxn modelId="{017221BA-894F-40C6-9652-CC12CE4C47DE}" type="presOf" srcId="{59D2B709-D18B-4E89-A5E9-AAC66ED5B8FD}" destId="{356E392A-7EC5-4EA2-A7B9-C385C6182D91}" srcOrd="0" destOrd="0" presId="urn:microsoft.com/office/officeart/2008/layout/VerticalCurvedList"/>
    <dgm:cxn modelId="{AC7429E7-3E6B-4A29-A09B-60DD6E2C200B}" type="presOf" srcId="{9C3DE5EC-C3E9-43EB-8911-16E1B1D405FA}" destId="{92E5C4B1-FEBA-4CBA-A04C-05ABB375C483}" srcOrd="0" destOrd="0" presId="urn:microsoft.com/office/officeart/2008/layout/VerticalCurvedList"/>
    <dgm:cxn modelId="{CA89AA32-58C4-4A02-8067-9915234327FA}" srcId="{4C8DCDFB-30D8-4199-87A3-0187639A8C12}" destId="{501DDDC0-5262-45EA-9390-A90DB2A56721}" srcOrd="2" destOrd="0" parTransId="{180C870E-29BD-4332-8D22-CF7E323F76F3}" sibTransId="{1C920E99-8B3F-488D-9747-6D6646CD94BA}"/>
    <dgm:cxn modelId="{2CDADA9D-5E7B-4EF6-ABAC-27B2E665FD62}" type="presOf" srcId="{02E7F89B-E28B-4220-B52A-3783C1ED0350}" destId="{67CFB2C6-16EE-448B-8F7B-A565BB17B1CA}" srcOrd="0" destOrd="0" presId="urn:microsoft.com/office/officeart/2008/layout/VerticalCurvedList"/>
    <dgm:cxn modelId="{CF57ADDA-D9EF-4732-96D4-C5ED073682F9}" srcId="{4C8DCDFB-30D8-4199-87A3-0187639A8C12}" destId="{9C3DE5EC-C3E9-43EB-8911-16E1B1D405FA}" srcOrd="3" destOrd="0" parTransId="{B88AD733-BEA5-4A1B-9752-A843018DE2ED}" sibTransId="{4F38F14D-B39B-4046-8360-3C9446887C15}"/>
    <dgm:cxn modelId="{00F4F6E8-2FFA-40F3-8250-1FFC26EF557A}" type="presOf" srcId="{501DDDC0-5262-45EA-9390-A90DB2A56721}" destId="{0AF33402-A148-480F-89B0-1C462A309C63}" srcOrd="0" destOrd="0" presId="urn:microsoft.com/office/officeart/2008/layout/VerticalCurvedList"/>
    <dgm:cxn modelId="{7A5E2613-C681-4A00-9F3F-B91F3402A8A1}" srcId="{4C8DCDFB-30D8-4199-87A3-0187639A8C12}" destId="{02E7F89B-E28B-4220-B52A-3783C1ED0350}" srcOrd="1" destOrd="0" parTransId="{A5E0AF59-6B73-459C-9BD5-0B9032121A19}" sibTransId="{1E600093-DBB4-4034-9DB2-B15C200D178C}"/>
    <dgm:cxn modelId="{0735DFEF-51A3-4D11-8838-18A3B5E6C636}" type="presOf" srcId="{26F96F66-1B24-45B4-A8DF-643AF2D8391A}" destId="{35BF8516-3CD1-4643-8918-640420A377F7}" srcOrd="0" destOrd="0" presId="urn:microsoft.com/office/officeart/2008/layout/VerticalCurvedList"/>
    <dgm:cxn modelId="{63DBAD31-57F8-4A67-94D7-FC851E85096A}" type="presParOf" srcId="{2C1D149B-3A6A-4153-9189-A79200B1BDFA}" destId="{036446C2-48BE-4575-9A01-46D78231C4BE}" srcOrd="0" destOrd="0" presId="urn:microsoft.com/office/officeart/2008/layout/VerticalCurvedList"/>
    <dgm:cxn modelId="{D7884724-8887-4CE2-B680-B26E71264EA6}" type="presParOf" srcId="{036446C2-48BE-4575-9A01-46D78231C4BE}" destId="{E1EA06ED-EAD8-448A-95D3-5473393E9876}" srcOrd="0" destOrd="0" presId="urn:microsoft.com/office/officeart/2008/layout/VerticalCurvedList"/>
    <dgm:cxn modelId="{BEA669DE-10C6-4644-B9E9-17D22FAFB031}" type="presParOf" srcId="{E1EA06ED-EAD8-448A-95D3-5473393E9876}" destId="{6163E16B-0047-4B6D-96F8-BFFE15D5FE05}" srcOrd="0" destOrd="0" presId="urn:microsoft.com/office/officeart/2008/layout/VerticalCurvedList"/>
    <dgm:cxn modelId="{0A2A139A-7E74-4C72-BDC4-9C34118CB60D}" type="presParOf" srcId="{E1EA06ED-EAD8-448A-95D3-5473393E9876}" destId="{35BF8516-3CD1-4643-8918-640420A377F7}" srcOrd="1" destOrd="0" presId="urn:microsoft.com/office/officeart/2008/layout/VerticalCurvedList"/>
    <dgm:cxn modelId="{B0AE099D-18AC-41CE-8D54-4709E3C3DD70}" type="presParOf" srcId="{E1EA06ED-EAD8-448A-95D3-5473393E9876}" destId="{2A98BDEF-33B4-4A4B-B986-C3D3159B96A3}" srcOrd="2" destOrd="0" presId="urn:microsoft.com/office/officeart/2008/layout/VerticalCurvedList"/>
    <dgm:cxn modelId="{9EC8EF57-8722-40D0-A4BC-E744132C71E9}" type="presParOf" srcId="{E1EA06ED-EAD8-448A-95D3-5473393E9876}" destId="{8591CED1-293B-45BA-AB54-17F83B7A0DDF}" srcOrd="3" destOrd="0" presId="urn:microsoft.com/office/officeart/2008/layout/VerticalCurvedList"/>
    <dgm:cxn modelId="{CD3542BF-376F-408D-9817-5CB3F91C3935}" type="presParOf" srcId="{036446C2-48BE-4575-9A01-46D78231C4BE}" destId="{356E392A-7EC5-4EA2-A7B9-C385C6182D91}" srcOrd="1" destOrd="0" presId="urn:microsoft.com/office/officeart/2008/layout/VerticalCurvedList"/>
    <dgm:cxn modelId="{D4280A24-9A6C-4DB3-92D6-6B849E3CE021}" type="presParOf" srcId="{036446C2-48BE-4575-9A01-46D78231C4BE}" destId="{A7C0A9D4-7053-4FC5-B974-976DCDFB4D56}" srcOrd="2" destOrd="0" presId="urn:microsoft.com/office/officeart/2008/layout/VerticalCurvedList"/>
    <dgm:cxn modelId="{E6B189CE-8055-4D58-9738-BAB6197B61C0}" type="presParOf" srcId="{A7C0A9D4-7053-4FC5-B974-976DCDFB4D56}" destId="{7CF08F8B-F6FA-40CC-A2BE-FC7E803C3E32}" srcOrd="0" destOrd="0" presId="urn:microsoft.com/office/officeart/2008/layout/VerticalCurvedList"/>
    <dgm:cxn modelId="{5F4F99A9-715E-4487-9833-F369EAFFB667}" type="presParOf" srcId="{036446C2-48BE-4575-9A01-46D78231C4BE}" destId="{67CFB2C6-16EE-448B-8F7B-A565BB17B1CA}" srcOrd="3" destOrd="0" presId="urn:microsoft.com/office/officeart/2008/layout/VerticalCurvedList"/>
    <dgm:cxn modelId="{8832E66E-B77D-4226-8EDE-7941989C7057}" type="presParOf" srcId="{036446C2-48BE-4575-9A01-46D78231C4BE}" destId="{1626C29D-857A-4773-A0DC-B0B959C4EEE6}" srcOrd="4" destOrd="0" presId="urn:microsoft.com/office/officeart/2008/layout/VerticalCurvedList"/>
    <dgm:cxn modelId="{98E8C77F-3BD8-4C54-9BD5-345E7BEFF052}" type="presParOf" srcId="{1626C29D-857A-4773-A0DC-B0B959C4EEE6}" destId="{BC43616D-269B-4BDA-B219-5F3266320B6B}" srcOrd="0" destOrd="0" presId="urn:microsoft.com/office/officeart/2008/layout/VerticalCurvedList"/>
    <dgm:cxn modelId="{E8A54349-5795-4CE9-B5D7-BFFDB615826C}" type="presParOf" srcId="{036446C2-48BE-4575-9A01-46D78231C4BE}" destId="{0AF33402-A148-480F-89B0-1C462A309C63}" srcOrd="5" destOrd="0" presId="urn:microsoft.com/office/officeart/2008/layout/VerticalCurvedList"/>
    <dgm:cxn modelId="{D0840E5E-9FCF-40FA-A4B8-AD880AD904FC}" type="presParOf" srcId="{036446C2-48BE-4575-9A01-46D78231C4BE}" destId="{805B7A62-3EB5-43CD-8656-1C6C544E5C9C}" srcOrd="6" destOrd="0" presId="urn:microsoft.com/office/officeart/2008/layout/VerticalCurvedList"/>
    <dgm:cxn modelId="{00CC5A78-3ECD-4CF7-81C0-329687AF2431}" type="presParOf" srcId="{805B7A62-3EB5-43CD-8656-1C6C544E5C9C}" destId="{683A6614-B31E-4167-B9DC-F9A04BCBF16F}" srcOrd="0" destOrd="0" presId="urn:microsoft.com/office/officeart/2008/layout/VerticalCurvedList"/>
    <dgm:cxn modelId="{8D0CEBA8-6B2C-4ED8-8FD6-85AB14741345}" type="presParOf" srcId="{036446C2-48BE-4575-9A01-46D78231C4BE}" destId="{92E5C4B1-FEBA-4CBA-A04C-05ABB375C483}" srcOrd="7" destOrd="0" presId="urn:microsoft.com/office/officeart/2008/layout/VerticalCurvedList"/>
    <dgm:cxn modelId="{1BC55B79-A5A0-4E39-B1D7-79B1DCFD7CCF}" type="presParOf" srcId="{036446C2-48BE-4575-9A01-46D78231C4BE}" destId="{F30AFFFB-A54D-4834-ACBD-6889B5889CCA}" srcOrd="8" destOrd="0" presId="urn:microsoft.com/office/officeart/2008/layout/VerticalCurvedList"/>
    <dgm:cxn modelId="{11EDC63D-A54F-46A5-9B85-105D8DF65818}" type="presParOf" srcId="{F30AFFFB-A54D-4834-ACBD-6889B5889CCA}" destId="{7EB5E5F5-B404-4E46-AA86-CE0443331F6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03E821-43D1-43D7-AE42-270EAB0879C9}" type="doc">
      <dgm:prSet loTypeId="urn:microsoft.com/office/officeart/2005/8/layout/hierarchy2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224CD4B8-2DFF-4FAC-9FA6-4EA15D0997B4}">
      <dgm:prSet phldrT="[Text]" custT="1"/>
      <dgm:spPr/>
      <dgm:t>
        <a:bodyPr/>
        <a:lstStyle/>
        <a:p>
          <a:r>
            <a:rPr lang="pl-PL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Hub</a:t>
          </a:r>
          <a:endParaRPr lang="pl-PL" sz="2800" b="1" i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FBBB3-1200-4CC1-AB90-6D422D80C849}" type="parTrans" cxnId="{4B98E8C6-E452-4501-BCAD-6CA57D272268}">
      <dgm:prSet/>
      <dgm:spPr/>
      <dgm:t>
        <a:bodyPr/>
        <a:lstStyle/>
        <a:p>
          <a:endParaRPr lang="pl-PL"/>
        </a:p>
      </dgm:t>
    </dgm:pt>
    <dgm:pt modelId="{9BDF6B03-B670-4234-B2EC-427500D4328A}" type="sibTrans" cxnId="{4B98E8C6-E452-4501-BCAD-6CA57D272268}">
      <dgm:prSet/>
      <dgm:spPr/>
      <dgm:t>
        <a:bodyPr/>
        <a:lstStyle/>
        <a:p>
          <a:endParaRPr lang="pl-PL"/>
        </a:p>
      </dgm:t>
    </dgm:pt>
    <dgm:pt modelId="{40901FA8-C4DE-44B5-A492-7DAD0F1B22E7}">
      <dgm:prSet phldrT="[Text]" custT="1"/>
      <dgm:spPr/>
      <dgm:t>
        <a:bodyPr/>
        <a:lstStyle/>
        <a:p>
          <a:r>
            <a:rPr lang="pl-PL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Aktywny</a:t>
          </a:r>
        </a:p>
        <a:p>
          <a:r>
            <a:rPr lang="pl-PL" sz="1500" b="1" dirty="0" smtClean="0">
              <a:solidFill>
                <a:schemeClr val="bg1"/>
              </a:solidFill>
            </a:rPr>
            <a:t>(wzmaciak wieloportowy)</a:t>
          </a:r>
        </a:p>
        <a:p>
          <a:r>
            <a:rPr lang="pl-PL" sz="1500" b="1" dirty="0" smtClean="0">
              <a:solidFill>
                <a:schemeClr val="bg1"/>
              </a:solidFill>
            </a:rPr>
            <a:t>Przetwarzają i retransmitują</a:t>
          </a:r>
          <a:endParaRPr lang="pl-PL" sz="1500" b="1" dirty="0">
            <a:solidFill>
              <a:schemeClr val="bg1"/>
            </a:solidFill>
          </a:endParaRPr>
        </a:p>
      </dgm:t>
    </dgm:pt>
    <dgm:pt modelId="{8BEEE96B-967F-4888-B9A8-B89524BDFB49}" type="parTrans" cxnId="{B54F49C2-1714-4D4D-BDCC-782ACDC2EDD2}">
      <dgm:prSet/>
      <dgm:spPr/>
      <dgm:t>
        <a:bodyPr/>
        <a:lstStyle/>
        <a:p>
          <a:endParaRPr lang="pl-PL"/>
        </a:p>
      </dgm:t>
    </dgm:pt>
    <dgm:pt modelId="{591DCE50-D9A8-4E24-B88E-3822B98EFFB4}" type="sibTrans" cxnId="{B54F49C2-1714-4D4D-BDCC-782ACDC2EDD2}">
      <dgm:prSet/>
      <dgm:spPr/>
      <dgm:t>
        <a:bodyPr/>
        <a:lstStyle/>
        <a:p>
          <a:endParaRPr lang="pl-PL"/>
        </a:p>
      </dgm:t>
    </dgm:pt>
    <dgm:pt modelId="{39DB2320-31C5-42C6-A6AA-D748F4C6D22E}">
      <dgm:prSet phldrT="[Text]" custT="1"/>
      <dgm:spPr/>
      <dgm:t>
        <a:bodyPr/>
        <a:lstStyle/>
        <a:p>
          <a:r>
            <a:rPr lang="pl-PL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Pasywny</a:t>
          </a:r>
        </a:p>
        <a:p>
          <a:r>
            <a:rPr lang="pl-PL" sz="1500" b="1" dirty="0" smtClean="0"/>
            <a:t>Przesyłają sygnała bez przetwarzania</a:t>
          </a:r>
          <a:endParaRPr lang="pl-PL" sz="1500" b="1" dirty="0"/>
        </a:p>
      </dgm:t>
    </dgm:pt>
    <dgm:pt modelId="{AD496E7A-5BE5-43AC-BE21-FAC79D3BAA44}" type="parTrans" cxnId="{F26183DB-FE4B-4E1B-AEDC-207EA78D5CB2}">
      <dgm:prSet/>
      <dgm:spPr/>
      <dgm:t>
        <a:bodyPr/>
        <a:lstStyle/>
        <a:p>
          <a:endParaRPr lang="pl-PL"/>
        </a:p>
      </dgm:t>
    </dgm:pt>
    <dgm:pt modelId="{10925CA6-ADAE-44A8-BE6B-62EB2035B62F}" type="sibTrans" cxnId="{F26183DB-FE4B-4E1B-AEDC-207EA78D5CB2}">
      <dgm:prSet/>
      <dgm:spPr/>
      <dgm:t>
        <a:bodyPr/>
        <a:lstStyle/>
        <a:p>
          <a:endParaRPr lang="pl-PL"/>
        </a:p>
      </dgm:t>
    </dgm:pt>
    <dgm:pt modelId="{A5B73BD8-B5CC-4E5A-A5CE-DEDDE6A055B1}" type="pres">
      <dgm:prSet presAssocID="{6003E821-43D1-43D7-AE42-270EAB0879C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3F0FC79-259D-4F78-9342-747CB20DF1E4}" type="pres">
      <dgm:prSet presAssocID="{224CD4B8-2DFF-4FAC-9FA6-4EA15D0997B4}" presName="root1" presStyleCnt="0"/>
      <dgm:spPr/>
    </dgm:pt>
    <dgm:pt modelId="{B5C1B492-D1DC-4649-A4B7-5CA399294A28}" type="pres">
      <dgm:prSet presAssocID="{224CD4B8-2DFF-4FAC-9FA6-4EA15D0997B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4D3C5EE-F700-4C05-B7A2-27DDC76791B3}" type="pres">
      <dgm:prSet presAssocID="{224CD4B8-2DFF-4FAC-9FA6-4EA15D0997B4}" presName="level2hierChild" presStyleCnt="0"/>
      <dgm:spPr/>
    </dgm:pt>
    <dgm:pt modelId="{4980A4DC-1C36-414C-A19B-8B1EA830A52C}" type="pres">
      <dgm:prSet presAssocID="{AD496E7A-5BE5-43AC-BE21-FAC79D3BAA44}" presName="conn2-1" presStyleLbl="parChTrans1D2" presStyleIdx="0" presStyleCnt="2"/>
      <dgm:spPr/>
      <dgm:t>
        <a:bodyPr/>
        <a:lstStyle/>
        <a:p>
          <a:endParaRPr lang="pl-PL"/>
        </a:p>
      </dgm:t>
    </dgm:pt>
    <dgm:pt modelId="{224836DE-ECC0-42B1-A982-0C7E661621D4}" type="pres">
      <dgm:prSet presAssocID="{AD496E7A-5BE5-43AC-BE21-FAC79D3BAA44}" presName="connTx" presStyleLbl="parChTrans1D2" presStyleIdx="0" presStyleCnt="2"/>
      <dgm:spPr/>
      <dgm:t>
        <a:bodyPr/>
        <a:lstStyle/>
        <a:p>
          <a:endParaRPr lang="pl-PL"/>
        </a:p>
      </dgm:t>
    </dgm:pt>
    <dgm:pt modelId="{A6C02407-6F2C-430D-B4D9-A22ADECCFE1F}" type="pres">
      <dgm:prSet presAssocID="{39DB2320-31C5-42C6-A6AA-D748F4C6D22E}" presName="root2" presStyleCnt="0"/>
      <dgm:spPr/>
    </dgm:pt>
    <dgm:pt modelId="{843048BC-E699-46D7-9C83-81AAADF16550}" type="pres">
      <dgm:prSet presAssocID="{39DB2320-31C5-42C6-A6AA-D748F4C6D22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1513303-7E48-4D36-B213-573357BF718F}" type="pres">
      <dgm:prSet presAssocID="{39DB2320-31C5-42C6-A6AA-D748F4C6D22E}" presName="level3hierChild" presStyleCnt="0"/>
      <dgm:spPr/>
    </dgm:pt>
    <dgm:pt modelId="{41AE54E3-CE1E-44C0-A1A7-CFD31E265BB0}" type="pres">
      <dgm:prSet presAssocID="{8BEEE96B-967F-4888-B9A8-B89524BDFB49}" presName="conn2-1" presStyleLbl="parChTrans1D2" presStyleIdx="1" presStyleCnt="2"/>
      <dgm:spPr/>
      <dgm:t>
        <a:bodyPr/>
        <a:lstStyle/>
        <a:p>
          <a:endParaRPr lang="pl-PL"/>
        </a:p>
      </dgm:t>
    </dgm:pt>
    <dgm:pt modelId="{B6AB6391-4CFA-41E0-BB50-0EC602A01B34}" type="pres">
      <dgm:prSet presAssocID="{8BEEE96B-967F-4888-B9A8-B89524BDFB49}" presName="connTx" presStyleLbl="parChTrans1D2" presStyleIdx="1" presStyleCnt="2"/>
      <dgm:spPr/>
      <dgm:t>
        <a:bodyPr/>
        <a:lstStyle/>
        <a:p>
          <a:endParaRPr lang="pl-PL"/>
        </a:p>
      </dgm:t>
    </dgm:pt>
    <dgm:pt modelId="{E14B7415-ADEE-4FD7-B3E9-09A59703C2CC}" type="pres">
      <dgm:prSet presAssocID="{40901FA8-C4DE-44B5-A492-7DAD0F1B22E7}" presName="root2" presStyleCnt="0"/>
      <dgm:spPr/>
    </dgm:pt>
    <dgm:pt modelId="{67D122C5-0227-4F9A-8614-188A256B6846}" type="pres">
      <dgm:prSet presAssocID="{40901FA8-C4DE-44B5-A492-7DAD0F1B22E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0DF1DB9-0D64-49AC-B622-AA0699A7E6A8}" type="pres">
      <dgm:prSet presAssocID="{40901FA8-C4DE-44B5-A492-7DAD0F1B22E7}" presName="level3hierChild" presStyleCnt="0"/>
      <dgm:spPr/>
    </dgm:pt>
  </dgm:ptLst>
  <dgm:cxnLst>
    <dgm:cxn modelId="{5BDE3AAE-71F0-4862-8875-A0FF8EBBB148}" type="presOf" srcId="{6003E821-43D1-43D7-AE42-270EAB0879C9}" destId="{A5B73BD8-B5CC-4E5A-A5CE-DEDDE6A055B1}" srcOrd="0" destOrd="0" presId="urn:microsoft.com/office/officeart/2005/8/layout/hierarchy2"/>
    <dgm:cxn modelId="{4B98E8C6-E452-4501-BCAD-6CA57D272268}" srcId="{6003E821-43D1-43D7-AE42-270EAB0879C9}" destId="{224CD4B8-2DFF-4FAC-9FA6-4EA15D0997B4}" srcOrd="0" destOrd="0" parTransId="{040FBBB3-1200-4CC1-AB90-6D422D80C849}" sibTransId="{9BDF6B03-B670-4234-B2EC-427500D4328A}"/>
    <dgm:cxn modelId="{974D7C4F-91BF-44D5-87AA-4C50C1D7C169}" type="presOf" srcId="{8BEEE96B-967F-4888-B9A8-B89524BDFB49}" destId="{41AE54E3-CE1E-44C0-A1A7-CFD31E265BB0}" srcOrd="0" destOrd="0" presId="urn:microsoft.com/office/officeart/2005/8/layout/hierarchy2"/>
    <dgm:cxn modelId="{80FBE1E8-246B-4998-B7AD-D7C847B0E85C}" type="presOf" srcId="{39DB2320-31C5-42C6-A6AA-D748F4C6D22E}" destId="{843048BC-E699-46D7-9C83-81AAADF16550}" srcOrd="0" destOrd="0" presId="urn:microsoft.com/office/officeart/2005/8/layout/hierarchy2"/>
    <dgm:cxn modelId="{CFC06F2E-F228-4E8B-BCC5-DCAEF1179955}" type="presOf" srcId="{8BEEE96B-967F-4888-B9A8-B89524BDFB49}" destId="{B6AB6391-4CFA-41E0-BB50-0EC602A01B34}" srcOrd="1" destOrd="0" presId="urn:microsoft.com/office/officeart/2005/8/layout/hierarchy2"/>
    <dgm:cxn modelId="{B54F49C2-1714-4D4D-BDCC-782ACDC2EDD2}" srcId="{224CD4B8-2DFF-4FAC-9FA6-4EA15D0997B4}" destId="{40901FA8-C4DE-44B5-A492-7DAD0F1B22E7}" srcOrd="1" destOrd="0" parTransId="{8BEEE96B-967F-4888-B9A8-B89524BDFB49}" sibTransId="{591DCE50-D9A8-4E24-B88E-3822B98EFFB4}"/>
    <dgm:cxn modelId="{6DCB6C60-F46F-4FC3-94B7-2758122425D0}" type="presOf" srcId="{AD496E7A-5BE5-43AC-BE21-FAC79D3BAA44}" destId="{224836DE-ECC0-42B1-A982-0C7E661621D4}" srcOrd="1" destOrd="0" presId="urn:microsoft.com/office/officeart/2005/8/layout/hierarchy2"/>
    <dgm:cxn modelId="{F26183DB-FE4B-4E1B-AEDC-207EA78D5CB2}" srcId="{224CD4B8-2DFF-4FAC-9FA6-4EA15D0997B4}" destId="{39DB2320-31C5-42C6-A6AA-D748F4C6D22E}" srcOrd="0" destOrd="0" parTransId="{AD496E7A-5BE5-43AC-BE21-FAC79D3BAA44}" sibTransId="{10925CA6-ADAE-44A8-BE6B-62EB2035B62F}"/>
    <dgm:cxn modelId="{0B4C627F-A9C8-4E91-B638-691311C667AC}" type="presOf" srcId="{40901FA8-C4DE-44B5-A492-7DAD0F1B22E7}" destId="{67D122C5-0227-4F9A-8614-188A256B6846}" srcOrd="0" destOrd="0" presId="urn:microsoft.com/office/officeart/2005/8/layout/hierarchy2"/>
    <dgm:cxn modelId="{E7206BE7-CE97-4BED-A454-58D628631B6F}" type="presOf" srcId="{224CD4B8-2DFF-4FAC-9FA6-4EA15D0997B4}" destId="{B5C1B492-D1DC-4649-A4B7-5CA399294A28}" srcOrd="0" destOrd="0" presId="urn:microsoft.com/office/officeart/2005/8/layout/hierarchy2"/>
    <dgm:cxn modelId="{BE814984-1A7E-4D00-B0DC-1040638DD74B}" type="presOf" srcId="{AD496E7A-5BE5-43AC-BE21-FAC79D3BAA44}" destId="{4980A4DC-1C36-414C-A19B-8B1EA830A52C}" srcOrd="0" destOrd="0" presId="urn:microsoft.com/office/officeart/2005/8/layout/hierarchy2"/>
    <dgm:cxn modelId="{DBFF7F99-6C30-4791-9B4D-691200043427}" type="presParOf" srcId="{A5B73BD8-B5CC-4E5A-A5CE-DEDDE6A055B1}" destId="{C3F0FC79-259D-4F78-9342-747CB20DF1E4}" srcOrd="0" destOrd="0" presId="urn:microsoft.com/office/officeart/2005/8/layout/hierarchy2"/>
    <dgm:cxn modelId="{F96FC3E6-13EB-423D-A7C8-3B27A6BC30E5}" type="presParOf" srcId="{C3F0FC79-259D-4F78-9342-747CB20DF1E4}" destId="{B5C1B492-D1DC-4649-A4B7-5CA399294A28}" srcOrd="0" destOrd="0" presId="urn:microsoft.com/office/officeart/2005/8/layout/hierarchy2"/>
    <dgm:cxn modelId="{B5CBF5A9-77ED-495E-BC34-13458B9F32FD}" type="presParOf" srcId="{C3F0FC79-259D-4F78-9342-747CB20DF1E4}" destId="{F4D3C5EE-F700-4C05-B7A2-27DDC76791B3}" srcOrd="1" destOrd="0" presId="urn:microsoft.com/office/officeart/2005/8/layout/hierarchy2"/>
    <dgm:cxn modelId="{65C33C67-3C5E-4271-B434-85BF522287D9}" type="presParOf" srcId="{F4D3C5EE-F700-4C05-B7A2-27DDC76791B3}" destId="{4980A4DC-1C36-414C-A19B-8B1EA830A52C}" srcOrd="0" destOrd="0" presId="urn:microsoft.com/office/officeart/2005/8/layout/hierarchy2"/>
    <dgm:cxn modelId="{C1A7E8D9-412A-4538-A409-7157171EF32D}" type="presParOf" srcId="{4980A4DC-1C36-414C-A19B-8B1EA830A52C}" destId="{224836DE-ECC0-42B1-A982-0C7E661621D4}" srcOrd="0" destOrd="0" presId="urn:microsoft.com/office/officeart/2005/8/layout/hierarchy2"/>
    <dgm:cxn modelId="{DAD19B34-A59F-4C00-9E13-09946E4DF27F}" type="presParOf" srcId="{F4D3C5EE-F700-4C05-B7A2-27DDC76791B3}" destId="{A6C02407-6F2C-430D-B4D9-A22ADECCFE1F}" srcOrd="1" destOrd="0" presId="urn:microsoft.com/office/officeart/2005/8/layout/hierarchy2"/>
    <dgm:cxn modelId="{A566E54B-EA92-4B18-80F4-15B4D42C80A5}" type="presParOf" srcId="{A6C02407-6F2C-430D-B4D9-A22ADECCFE1F}" destId="{843048BC-E699-46D7-9C83-81AAADF16550}" srcOrd="0" destOrd="0" presId="urn:microsoft.com/office/officeart/2005/8/layout/hierarchy2"/>
    <dgm:cxn modelId="{BEAE1DC3-116E-4EDD-825B-269F606458DE}" type="presParOf" srcId="{A6C02407-6F2C-430D-B4D9-A22ADECCFE1F}" destId="{A1513303-7E48-4D36-B213-573357BF718F}" srcOrd="1" destOrd="0" presId="urn:microsoft.com/office/officeart/2005/8/layout/hierarchy2"/>
    <dgm:cxn modelId="{9BFBEA46-85CF-4668-9A8A-2AA3CDCF0876}" type="presParOf" srcId="{F4D3C5EE-F700-4C05-B7A2-27DDC76791B3}" destId="{41AE54E3-CE1E-44C0-A1A7-CFD31E265BB0}" srcOrd="2" destOrd="0" presId="urn:microsoft.com/office/officeart/2005/8/layout/hierarchy2"/>
    <dgm:cxn modelId="{29846FFC-A97B-4A4B-9C93-611F4F84A610}" type="presParOf" srcId="{41AE54E3-CE1E-44C0-A1A7-CFD31E265BB0}" destId="{B6AB6391-4CFA-41E0-BB50-0EC602A01B34}" srcOrd="0" destOrd="0" presId="urn:microsoft.com/office/officeart/2005/8/layout/hierarchy2"/>
    <dgm:cxn modelId="{288A92D5-C513-4A54-BB3A-40FFFCD2A54E}" type="presParOf" srcId="{F4D3C5EE-F700-4C05-B7A2-27DDC76791B3}" destId="{E14B7415-ADEE-4FD7-B3E9-09A59703C2CC}" srcOrd="3" destOrd="0" presId="urn:microsoft.com/office/officeart/2005/8/layout/hierarchy2"/>
    <dgm:cxn modelId="{EA77E3CA-C6F6-4F47-BBC1-010AD81F2E03}" type="presParOf" srcId="{E14B7415-ADEE-4FD7-B3E9-09A59703C2CC}" destId="{67D122C5-0227-4F9A-8614-188A256B6846}" srcOrd="0" destOrd="0" presId="urn:microsoft.com/office/officeart/2005/8/layout/hierarchy2"/>
    <dgm:cxn modelId="{85F4D1EE-BAC2-4CC3-AFE8-7196B59C5BFF}" type="presParOf" srcId="{E14B7415-ADEE-4FD7-B3E9-09A59703C2CC}" destId="{D0DF1DB9-0D64-49AC-B622-AA0699A7E6A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838618-6D1A-4752-8EE6-39AA7A40763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F2DA16-7F78-4A7B-84E6-5D1206AEEC29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rgbClr val="FFFF00"/>
              </a:solidFill>
            </a:rPr>
            <a:t>Sposoby transmisji adresowania w LAN</a:t>
          </a:r>
          <a:endParaRPr lang="pl-PL" b="1" dirty="0">
            <a:solidFill>
              <a:srgbClr val="FFFF00"/>
            </a:solidFill>
          </a:endParaRPr>
        </a:p>
      </dgm:t>
    </dgm:pt>
    <dgm:pt modelId="{C7BA1FF8-0F4F-43E3-B354-A632C24C8F5C}" type="parTrans" cxnId="{17480888-E451-4350-A208-50289D5DCEE0}">
      <dgm:prSet/>
      <dgm:spPr/>
      <dgm:t>
        <a:bodyPr/>
        <a:lstStyle/>
        <a:p>
          <a:endParaRPr lang="pl-PL"/>
        </a:p>
      </dgm:t>
    </dgm:pt>
    <dgm:pt modelId="{1CB66497-49CE-4534-882D-920C1F41EF93}" type="sibTrans" cxnId="{17480888-E451-4350-A208-50289D5DCEE0}">
      <dgm:prSet/>
      <dgm:spPr/>
      <dgm:t>
        <a:bodyPr/>
        <a:lstStyle/>
        <a:p>
          <a:endParaRPr lang="pl-PL"/>
        </a:p>
      </dgm:t>
    </dgm:pt>
    <dgm:pt modelId="{034B62F5-5C86-4BCB-ACE3-1BDD197F3359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1E40D2"/>
        </a:solidFill>
        <a:ln>
          <a:solidFill>
            <a:srgbClr val="1E40D2"/>
          </a:solidFill>
        </a:ln>
      </dgm:spPr>
      <dgm:t>
        <a:bodyPr/>
        <a:lstStyle/>
        <a:p>
          <a:r>
            <a: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UNICAST</a:t>
          </a:r>
          <a:endParaRPr lang="pl-P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EF97E5-8F25-49AB-92BB-0CD6EBD2B6BD}" type="parTrans" cxnId="{E442F4E0-62BA-4562-A78B-E66D42C3018D}">
      <dgm:prSet/>
      <dgm:spPr/>
      <dgm:t>
        <a:bodyPr/>
        <a:lstStyle/>
        <a:p>
          <a:endParaRPr lang="pl-PL"/>
        </a:p>
      </dgm:t>
    </dgm:pt>
    <dgm:pt modelId="{CD3D29D0-D39C-4067-8179-8D508CE6ECD1}" type="sibTrans" cxnId="{E442F4E0-62BA-4562-A78B-E66D42C3018D}">
      <dgm:prSet/>
      <dgm:spPr/>
      <dgm:t>
        <a:bodyPr/>
        <a:lstStyle/>
        <a:p>
          <a:endParaRPr lang="pl-PL"/>
        </a:p>
      </dgm:t>
    </dgm:pt>
    <dgm:pt modelId="{3ED3EBC0-583A-4202-9C76-804FE22B137F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1E40D2"/>
        </a:solidFill>
        <a:ln>
          <a:solidFill>
            <a:srgbClr val="1E40D2"/>
          </a:solidFill>
        </a:ln>
      </dgm:spPr>
      <dgm:t>
        <a:bodyPr/>
        <a:lstStyle/>
        <a:p>
          <a:r>
            <a: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MULTICAST</a:t>
          </a:r>
          <a:endParaRPr lang="pl-P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B99098-A8B7-42C1-8237-50DF6E7F6082}" type="parTrans" cxnId="{CFAE4DD8-C0CD-47F8-9C4B-3D1EF6FAFE6A}">
      <dgm:prSet/>
      <dgm:spPr/>
      <dgm:t>
        <a:bodyPr/>
        <a:lstStyle/>
        <a:p>
          <a:endParaRPr lang="pl-PL"/>
        </a:p>
      </dgm:t>
    </dgm:pt>
    <dgm:pt modelId="{07A62139-F6E3-49D7-BFF8-26A4798708C5}" type="sibTrans" cxnId="{CFAE4DD8-C0CD-47F8-9C4B-3D1EF6FAFE6A}">
      <dgm:prSet/>
      <dgm:spPr/>
      <dgm:t>
        <a:bodyPr/>
        <a:lstStyle/>
        <a:p>
          <a:endParaRPr lang="pl-PL"/>
        </a:p>
      </dgm:t>
    </dgm:pt>
    <dgm:pt modelId="{22C5D8B5-EF7A-40FF-B52B-F552C62355D8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1E40D2"/>
        </a:solidFill>
        <a:ln>
          <a:solidFill>
            <a:srgbClr val="1E40D2"/>
          </a:solidFill>
        </a:ln>
      </dgm:spPr>
      <dgm:t>
        <a:bodyPr/>
        <a:lstStyle/>
        <a:p>
          <a:r>
            <a: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BROADCAST</a:t>
          </a:r>
          <a:endParaRPr lang="pl-P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E7DEC5-1DD1-4874-8C8A-A43F745C500F}" type="parTrans" cxnId="{B3ED5C07-2B3D-47BB-A4A1-8596D9231815}">
      <dgm:prSet/>
      <dgm:spPr/>
      <dgm:t>
        <a:bodyPr/>
        <a:lstStyle/>
        <a:p>
          <a:endParaRPr lang="pl-PL"/>
        </a:p>
      </dgm:t>
    </dgm:pt>
    <dgm:pt modelId="{273F876A-23F6-44BC-9E7E-16401879C3B6}" type="sibTrans" cxnId="{B3ED5C07-2B3D-47BB-A4A1-8596D9231815}">
      <dgm:prSet/>
      <dgm:spPr/>
      <dgm:t>
        <a:bodyPr/>
        <a:lstStyle/>
        <a:p>
          <a:endParaRPr lang="pl-PL"/>
        </a:p>
      </dgm:t>
    </dgm:pt>
    <dgm:pt modelId="{FD6A15A3-21E0-4962-BD04-76CB91E70BB8}" type="pres">
      <dgm:prSet presAssocID="{49838618-6D1A-4752-8EE6-39AA7A40763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45CC5BD-BA5E-4AC5-BDFF-886CAE09E168}" type="pres">
      <dgm:prSet presAssocID="{6AF2DA16-7F78-4A7B-84E6-5D1206AEEC29}" presName="root1" presStyleCnt="0"/>
      <dgm:spPr/>
    </dgm:pt>
    <dgm:pt modelId="{A36882A6-CFC4-4376-A0B7-03DB5FDC4EB3}" type="pres">
      <dgm:prSet presAssocID="{6AF2DA16-7F78-4A7B-84E6-5D1206AEEC2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A9B4EAD-B823-40A6-A39F-43EDC84142E3}" type="pres">
      <dgm:prSet presAssocID="{6AF2DA16-7F78-4A7B-84E6-5D1206AEEC29}" presName="level2hierChild" presStyleCnt="0"/>
      <dgm:spPr/>
    </dgm:pt>
    <dgm:pt modelId="{5C48A2A2-3C8A-48C2-8489-7AD4B6429665}" type="pres">
      <dgm:prSet presAssocID="{D4EF97E5-8F25-49AB-92BB-0CD6EBD2B6BD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2EAF9211-EC17-448C-9B25-F58BD1AFFC0E}" type="pres">
      <dgm:prSet presAssocID="{D4EF97E5-8F25-49AB-92BB-0CD6EBD2B6BD}" presName="connTx" presStyleLbl="parChTrans1D2" presStyleIdx="0" presStyleCnt="3"/>
      <dgm:spPr/>
      <dgm:t>
        <a:bodyPr/>
        <a:lstStyle/>
        <a:p>
          <a:endParaRPr lang="pl-PL"/>
        </a:p>
      </dgm:t>
    </dgm:pt>
    <dgm:pt modelId="{34595E45-F0D3-4614-97AA-00135D778FC2}" type="pres">
      <dgm:prSet presAssocID="{034B62F5-5C86-4BCB-ACE3-1BDD197F3359}" presName="root2" presStyleCnt="0"/>
      <dgm:spPr/>
    </dgm:pt>
    <dgm:pt modelId="{01BE771C-B8B1-46E4-8B9B-BC51F86FA3AC}" type="pres">
      <dgm:prSet presAssocID="{034B62F5-5C86-4BCB-ACE3-1BDD197F335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6C93AE-921B-429C-B1CC-FA053D408889}" type="pres">
      <dgm:prSet presAssocID="{034B62F5-5C86-4BCB-ACE3-1BDD197F3359}" presName="level3hierChild" presStyleCnt="0"/>
      <dgm:spPr/>
    </dgm:pt>
    <dgm:pt modelId="{187E78DD-6B79-41FE-9E70-9E9201D6539A}" type="pres">
      <dgm:prSet presAssocID="{FAB99098-A8B7-42C1-8237-50DF6E7F6082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F458B750-448B-4307-AEF9-FA727A16D188}" type="pres">
      <dgm:prSet presAssocID="{FAB99098-A8B7-42C1-8237-50DF6E7F6082}" presName="connTx" presStyleLbl="parChTrans1D2" presStyleIdx="1" presStyleCnt="3"/>
      <dgm:spPr/>
      <dgm:t>
        <a:bodyPr/>
        <a:lstStyle/>
        <a:p>
          <a:endParaRPr lang="pl-PL"/>
        </a:p>
      </dgm:t>
    </dgm:pt>
    <dgm:pt modelId="{0A27494A-1AD5-4213-9831-6010678631E3}" type="pres">
      <dgm:prSet presAssocID="{3ED3EBC0-583A-4202-9C76-804FE22B137F}" presName="root2" presStyleCnt="0"/>
      <dgm:spPr/>
    </dgm:pt>
    <dgm:pt modelId="{AA0C45AB-A851-4C77-85BE-C2F8A564490A}" type="pres">
      <dgm:prSet presAssocID="{3ED3EBC0-583A-4202-9C76-804FE22B137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E9DFD8E-611D-40B7-A224-E96FA3C487B8}" type="pres">
      <dgm:prSet presAssocID="{3ED3EBC0-583A-4202-9C76-804FE22B137F}" presName="level3hierChild" presStyleCnt="0"/>
      <dgm:spPr/>
    </dgm:pt>
    <dgm:pt modelId="{BDE0876C-818D-46F6-B2BC-48FBA0AFB622}" type="pres">
      <dgm:prSet presAssocID="{44E7DEC5-1DD1-4874-8C8A-A43F745C500F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E19E13BF-2515-42EE-9A64-E9095B17D782}" type="pres">
      <dgm:prSet presAssocID="{44E7DEC5-1DD1-4874-8C8A-A43F745C500F}" presName="connTx" presStyleLbl="parChTrans1D2" presStyleIdx="2" presStyleCnt="3"/>
      <dgm:spPr/>
      <dgm:t>
        <a:bodyPr/>
        <a:lstStyle/>
        <a:p>
          <a:endParaRPr lang="pl-PL"/>
        </a:p>
      </dgm:t>
    </dgm:pt>
    <dgm:pt modelId="{8557C7D8-B19F-4232-AA02-E81137F82AF6}" type="pres">
      <dgm:prSet presAssocID="{22C5D8B5-EF7A-40FF-B52B-F552C62355D8}" presName="root2" presStyleCnt="0"/>
      <dgm:spPr/>
    </dgm:pt>
    <dgm:pt modelId="{206465AD-F437-4AA4-BF69-F8A5AB6CB388}" type="pres">
      <dgm:prSet presAssocID="{22C5D8B5-EF7A-40FF-B52B-F552C62355D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FE96A26-2E18-4C98-B630-19A57B605866}" type="pres">
      <dgm:prSet presAssocID="{22C5D8B5-EF7A-40FF-B52B-F552C62355D8}" presName="level3hierChild" presStyleCnt="0"/>
      <dgm:spPr/>
    </dgm:pt>
  </dgm:ptLst>
  <dgm:cxnLst>
    <dgm:cxn modelId="{07BC6543-BD49-4229-A936-84DBB984CBCF}" type="presOf" srcId="{FAB99098-A8B7-42C1-8237-50DF6E7F6082}" destId="{F458B750-448B-4307-AEF9-FA727A16D188}" srcOrd="1" destOrd="0" presId="urn:microsoft.com/office/officeart/2008/layout/HorizontalMultiLevelHierarchy"/>
    <dgm:cxn modelId="{1EA595A1-BB0B-4EEF-B980-4758116D2EDD}" type="presOf" srcId="{44E7DEC5-1DD1-4874-8C8A-A43F745C500F}" destId="{BDE0876C-818D-46F6-B2BC-48FBA0AFB622}" srcOrd="0" destOrd="0" presId="urn:microsoft.com/office/officeart/2008/layout/HorizontalMultiLevelHierarchy"/>
    <dgm:cxn modelId="{2D3D933B-F940-4CAB-A636-64E0D87E07B2}" type="presOf" srcId="{49838618-6D1A-4752-8EE6-39AA7A407635}" destId="{FD6A15A3-21E0-4962-BD04-76CB91E70BB8}" srcOrd="0" destOrd="0" presId="urn:microsoft.com/office/officeart/2008/layout/HorizontalMultiLevelHierarchy"/>
    <dgm:cxn modelId="{4E6CE53C-A11E-4539-B065-BA66FD0A01DE}" type="presOf" srcId="{44E7DEC5-1DD1-4874-8C8A-A43F745C500F}" destId="{E19E13BF-2515-42EE-9A64-E9095B17D782}" srcOrd="1" destOrd="0" presId="urn:microsoft.com/office/officeart/2008/layout/HorizontalMultiLevelHierarchy"/>
    <dgm:cxn modelId="{E442F4E0-62BA-4562-A78B-E66D42C3018D}" srcId="{6AF2DA16-7F78-4A7B-84E6-5D1206AEEC29}" destId="{034B62F5-5C86-4BCB-ACE3-1BDD197F3359}" srcOrd="0" destOrd="0" parTransId="{D4EF97E5-8F25-49AB-92BB-0CD6EBD2B6BD}" sibTransId="{CD3D29D0-D39C-4067-8179-8D508CE6ECD1}"/>
    <dgm:cxn modelId="{B3ED5C07-2B3D-47BB-A4A1-8596D9231815}" srcId="{6AF2DA16-7F78-4A7B-84E6-5D1206AEEC29}" destId="{22C5D8B5-EF7A-40FF-B52B-F552C62355D8}" srcOrd="2" destOrd="0" parTransId="{44E7DEC5-1DD1-4874-8C8A-A43F745C500F}" sibTransId="{273F876A-23F6-44BC-9E7E-16401879C3B6}"/>
    <dgm:cxn modelId="{904CB4FA-E834-403A-A235-13E0C6AB9FC1}" type="presOf" srcId="{3ED3EBC0-583A-4202-9C76-804FE22B137F}" destId="{AA0C45AB-A851-4C77-85BE-C2F8A564490A}" srcOrd="0" destOrd="0" presId="urn:microsoft.com/office/officeart/2008/layout/HorizontalMultiLevelHierarchy"/>
    <dgm:cxn modelId="{CFAE4DD8-C0CD-47F8-9C4B-3D1EF6FAFE6A}" srcId="{6AF2DA16-7F78-4A7B-84E6-5D1206AEEC29}" destId="{3ED3EBC0-583A-4202-9C76-804FE22B137F}" srcOrd="1" destOrd="0" parTransId="{FAB99098-A8B7-42C1-8237-50DF6E7F6082}" sibTransId="{07A62139-F6E3-49D7-BFF8-26A4798708C5}"/>
    <dgm:cxn modelId="{3815A177-6CB9-4599-8DD4-42B9119E9DFB}" type="presOf" srcId="{D4EF97E5-8F25-49AB-92BB-0CD6EBD2B6BD}" destId="{5C48A2A2-3C8A-48C2-8489-7AD4B6429665}" srcOrd="0" destOrd="0" presId="urn:microsoft.com/office/officeart/2008/layout/HorizontalMultiLevelHierarchy"/>
    <dgm:cxn modelId="{8230E9A2-7CAA-4EED-BA0A-2C3276DE8E20}" type="presOf" srcId="{FAB99098-A8B7-42C1-8237-50DF6E7F6082}" destId="{187E78DD-6B79-41FE-9E70-9E9201D6539A}" srcOrd="0" destOrd="0" presId="urn:microsoft.com/office/officeart/2008/layout/HorizontalMultiLevelHierarchy"/>
    <dgm:cxn modelId="{8FE93F45-9D3B-4329-8D6C-BDDF074DA6FD}" type="presOf" srcId="{034B62F5-5C86-4BCB-ACE3-1BDD197F3359}" destId="{01BE771C-B8B1-46E4-8B9B-BC51F86FA3AC}" srcOrd="0" destOrd="0" presId="urn:microsoft.com/office/officeart/2008/layout/HorizontalMultiLevelHierarchy"/>
    <dgm:cxn modelId="{D207DB5E-F9BA-4F86-BCE9-724FEB576A68}" type="presOf" srcId="{6AF2DA16-7F78-4A7B-84E6-5D1206AEEC29}" destId="{A36882A6-CFC4-4376-A0B7-03DB5FDC4EB3}" srcOrd="0" destOrd="0" presId="urn:microsoft.com/office/officeart/2008/layout/HorizontalMultiLevelHierarchy"/>
    <dgm:cxn modelId="{1D863355-6601-412E-A4CD-DF334A28B61C}" type="presOf" srcId="{22C5D8B5-EF7A-40FF-B52B-F552C62355D8}" destId="{206465AD-F437-4AA4-BF69-F8A5AB6CB388}" srcOrd="0" destOrd="0" presId="urn:microsoft.com/office/officeart/2008/layout/HorizontalMultiLevelHierarchy"/>
    <dgm:cxn modelId="{17480888-E451-4350-A208-50289D5DCEE0}" srcId="{49838618-6D1A-4752-8EE6-39AA7A407635}" destId="{6AF2DA16-7F78-4A7B-84E6-5D1206AEEC29}" srcOrd="0" destOrd="0" parTransId="{C7BA1FF8-0F4F-43E3-B354-A632C24C8F5C}" sibTransId="{1CB66497-49CE-4534-882D-920C1F41EF93}"/>
    <dgm:cxn modelId="{19B6192F-971A-47FB-943E-6E3778E0302A}" type="presOf" srcId="{D4EF97E5-8F25-49AB-92BB-0CD6EBD2B6BD}" destId="{2EAF9211-EC17-448C-9B25-F58BD1AFFC0E}" srcOrd="1" destOrd="0" presId="urn:microsoft.com/office/officeart/2008/layout/HorizontalMultiLevelHierarchy"/>
    <dgm:cxn modelId="{864BC8DC-016B-4917-BBF2-42C61995C9E4}" type="presParOf" srcId="{FD6A15A3-21E0-4962-BD04-76CB91E70BB8}" destId="{D45CC5BD-BA5E-4AC5-BDFF-886CAE09E168}" srcOrd="0" destOrd="0" presId="urn:microsoft.com/office/officeart/2008/layout/HorizontalMultiLevelHierarchy"/>
    <dgm:cxn modelId="{44FA2F33-A5D6-4FC5-B89C-4D87F9F5DC77}" type="presParOf" srcId="{D45CC5BD-BA5E-4AC5-BDFF-886CAE09E168}" destId="{A36882A6-CFC4-4376-A0B7-03DB5FDC4EB3}" srcOrd="0" destOrd="0" presId="urn:microsoft.com/office/officeart/2008/layout/HorizontalMultiLevelHierarchy"/>
    <dgm:cxn modelId="{0415D3E8-BB08-4DCC-82D5-E2E79C9C1165}" type="presParOf" srcId="{D45CC5BD-BA5E-4AC5-BDFF-886CAE09E168}" destId="{0A9B4EAD-B823-40A6-A39F-43EDC84142E3}" srcOrd="1" destOrd="0" presId="urn:microsoft.com/office/officeart/2008/layout/HorizontalMultiLevelHierarchy"/>
    <dgm:cxn modelId="{A0486CF1-CB4A-45D3-A32D-0E55DC52BDD5}" type="presParOf" srcId="{0A9B4EAD-B823-40A6-A39F-43EDC84142E3}" destId="{5C48A2A2-3C8A-48C2-8489-7AD4B6429665}" srcOrd="0" destOrd="0" presId="urn:microsoft.com/office/officeart/2008/layout/HorizontalMultiLevelHierarchy"/>
    <dgm:cxn modelId="{8614B920-5E13-4946-85B7-0D2598A87C7E}" type="presParOf" srcId="{5C48A2A2-3C8A-48C2-8489-7AD4B6429665}" destId="{2EAF9211-EC17-448C-9B25-F58BD1AFFC0E}" srcOrd="0" destOrd="0" presId="urn:microsoft.com/office/officeart/2008/layout/HorizontalMultiLevelHierarchy"/>
    <dgm:cxn modelId="{723938DD-888C-4C03-8652-01CD7752ABFC}" type="presParOf" srcId="{0A9B4EAD-B823-40A6-A39F-43EDC84142E3}" destId="{34595E45-F0D3-4614-97AA-00135D778FC2}" srcOrd="1" destOrd="0" presId="urn:microsoft.com/office/officeart/2008/layout/HorizontalMultiLevelHierarchy"/>
    <dgm:cxn modelId="{A27044C3-B61A-42E6-BCD2-6113ECB513FE}" type="presParOf" srcId="{34595E45-F0D3-4614-97AA-00135D778FC2}" destId="{01BE771C-B8B1-46E4-8B9B-BC51F86FA3AC}" srcOrd="0" destOrd="0" presId="urn:microsoft.com/office/officeart/2008/layout/HorizontalMultiLevelHierarchy"/>
    <dgm:cxn modelId="{C3DABD50-446F-453A-AC67-260323097262}" type="presParOf" srcId="{34595E45-F0D3-4614-97AA-00135D778FC2}" destId="{566C93AE-921B-429C-B1CC-FA053D408889}" srcOrd="1" destOrd="0" presId="urn:microsoft.com/office/officeart/2008/layout/HorizontalMultiLevelHierarchy"/>
    <dgm:cxn modelId="{A360669B-2189-4B91-B25F-D182E675C721}" type="presParOf" srcId="{0A9B4EAD-B823-40A6-A39F-43EDC84142E3}" destId="{187E78DD-6B79-41FE-9E70-9E9201D6539A}" srcOrd="2" destOrd="0" presId="urn:microsoft.com/office/officeart/2008/layout/HorizontalMultiLevelHierarchy"/>
    <dgm:cxn modelId="{4C984875-336A-4633-AE47-A84C3C0C615F}" type="presParOf" srcId="{187E78DD-6B79-41FE-9E70-9E9201D6539A}" destId="{F458B750-448B-4307-AEF9-FA727A16D188}" srcOrd="0" destOrd="0" presId="urn:microsoft.com/office/officeart/2008/layout/HorizontalMultiLevelHierarchy"/>
    <dgm:cxn modelId="{8DE21D45-EE23-46F2-9D54-21058CC93FAF}" type="presParOf" srcId="{0A9B4EAD-B823-40A6-A39F-43EDC84142E3}" destId="{0A27494A-1AD5-4213-9831-6010678631E3}" srcOrd="3" destOrd="0" presId="urn:microsoft.com/office/officeart/2008/layout/HorizontalMultiLevelHierarchy"/>
    <dgm:cxn modelId="{58CF0C3B-B126-45B5-95CE-FE0865E5AD52}" type="presParOf" srcId="{0A27494A-1AD5-4213-9831-6010678631E3}" destId="{AA0C45AB-A851-4C77-85BE-C2F8A564490A}" srcOrd="0" destOrd="0" presId="urn:microsoft.com/office/officeart/2008/layout/HorizontalMultiLevelHierarchy"/>
    <dgm:cxn modelId="{692E21E2-A53F-4645-A25C-6BFE03BFB822}" type="presParOf" srcId="{0A27494A-1AD5-4213-9831-6010678631E3}" destId="{AE9DFD8E-611D-40B7-A224-E96FA3C487B8}" srcOrd="1" destOrd="0" presId="urn:microsoft.com/office/officeart/2008/layout/HorizontalMultiLevelHierarchy"/>
    <dgm:cxn modelId="{D0839A2F-4DE6-482A-BD09-7C3489EF1B74}" type="presParOf" srcId="{0A9B4EAD-B823-40A6-A39F-43EDC84142E3}" destId="{BDE0876C-818D-46F6-B2BC-48FBA0AFB622}" srcOrd="4" destOrd="0" presId="urn:microsoft.com/office/officeart/2008/layout/HorizontalMultiLevelHierarchy"/>
    <dgm:cxn modelId="{F6992726-C08C-4275-BBC7-98DF65F91F28}" type="presParOf" srcId="{BDE0876C-818D-46F6-B2BC-48FBA0AFB622}" destId="{E19E13BF-2515-42EE-9A64-E9095B17D782}" srcOrd="0" destOrd="0" presId="urn:microsoft.com/office/officeart/2008/layout/HorizontalMultiLevelHierarchy"/>
    <dgm:cxn modelId="{5C8D5D2A-F3C9-4933-BD35-3CA03BCE1280}" type="presParOf" srcId="{0A9B4EAD-B823-40A6-A39F-43EDC84142E3}" destId="{8557C7D8-B19F-4232-AA02-E81137F82AF6}" srcOrd="5" destOrd="0" presId="urn:microsoft.com/office/officeart/2008/layout/HorizontalMultiLevelHierarchy"/>
    <dgm:cxn modelId="{369DC876-863C-480C-BA4E-8626EF861827}" type="presParOf" srcId="{8557C7D8-B19F-4232-AA02-E81137F82AF6}" destId="{206465AD-F437-4AA4-BF69-F8A5AB6CB388}" srcOrd="0" destOrd="0" presId="urn:microsoft.com/office/officeart/2008/layout/HorizontalMultiLevelHierarchy"/>
    <dgm:cxn modelId="{3949EA5C-8BBF-4328-9FC8-B75B25C07EAC}" type="presParOf" srcId="{8557C7D8-B19F-4232-AA02-E81137F82AF6}" destId="{1FE96A26-2E18-4C98-B630-19A57B60586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F8516-3CD1-4643-8918-640420A377F7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E392A-7EC5-4EA2-A7B9-C385C6182D91}">
      <dsp:nvSpPr>
        <dsp:cNvPr id="0" name=""/>
        <dsp:cNvSpPr/>
      </dsp:nvSpPr>
      <dsp:spPr>
        <a:xfrm>
          <a:off x="460128" y="312440"/>
          <a:ext cx="5580684" cy="6252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Regeneracja sygnału</a:t>
          </a:r>
          <a:endParaRPr lang="pl-PL" sz="3200" kern="1200" dirty="0"/>
        </a:p>
      </dsp:txBody>
      <dsp:txXfrm>
        <a:off x="460128" y="312440"/>
        <a:ext cx="5580684" cy="625205"/>
      </dsp:txXfrm>
    </dsp:sp>
    <dsp:sp modelId="{7CF08F8B-F6FA-40CC-A2BE-FC7E803C3E32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CFB2C6-16EE-448B-8F7B-A565BB17B1CA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Filtrowanie pakietów</a:t>
          </a:r>
          <a:endParaRPr lang="pl-PL" sz="3200" kern="1200" dirty="0"/>
        </a:p>
      </dsp:txBody>
      <dsp:txXfrm>
        <a:off x="818573" y="1250411"/>
        <a:ext cx="5222240" cy="625205"/>
      </dsp:txXfrm>
    </dsp:sp>
    <dsp:sp modelId="{BC43616D-269B-4BDA-B219-5F3266320B6B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F33402-A148-480F-89B0-1C462A309C63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Trasowanie</a:t>
          </a:r>
          <a:endParaRPr lang="pl-PL" sz="3200" kern="1200" dirty="0"/>
        </a:p>
      </dsp:txBody>
      <dsp:txXfrm>
        <a:off x="818573" y="2188382"/>
        <a:ext cx="5222240" cy="625205"/>
      </dsp:txXfrm>
    </dsp:sp>
    <dsp:sp modelId="{683A6614-B31E-4167-B9DC-F9A04BCBF16F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2E5C4B1-FEBA-4CBA-A04C-05ABB375C483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6257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Konwersja sygnału</a:t>
          </a:r>
          <a:endParaRPr lang="pl-PL" sz="3200" kern="1200" dirty="0"/>
        </a:p>
      </dsp:txBody>
      <dsp:txXfrm>
        <a:off x="460128" y="3126353"/>
        <a:ext cx="5580684" cy="625205"/>
      </dsp:txXfrm>
    </dsp:sp>
    <dsp:sp modelId="{7EB5E5F5-B404-4E46-AA86-CE0443331F66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1B492-D1DC-4649-A4B7-5CA399294A28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i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Hub</a:t>
          </a:r>
          <a:endParaRPr lang="pl-PL" sz="2800" b="1" i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197" y="1434197"/>
        <a:ext cx="2465605" cy="1195605"/>
      </dsp:txXfrm>
    </dsp:sp>
    <dsp:sp modelId="{4980A4DC-1C36-414C-A19B-8B1EA830A52C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016719" y="1635594"/>
        <a:ext cx="62560" cy="62560"/>
      </dsp:txXfrm>
    </dsp:sp>
    <dsp:sp modelId="{843048BC-E699-46D7-9C83-81AAADF16550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Pasywny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/>
            <a:t>Przesyłają sygnała bez przetwarzania</a:t>
          </a:r>
          <a:endParaRPr lang="pl-PL" sz="1500" b="1" kern="1200" dirty="0"/>
        </a:p>
      </dsp:txBody>
      <dsp:txXfrm>
        <a:off x="3593197" y="703947"/>
        <a:ext cx="2465605" cy="1195605"/>
      </dsp:txXfrm>
    </dsp:sp>
    <dsp:sp modelId="{41AE54E3-CE1E-44C0-A1A7-CFD31E265BB0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3016719" y="2365844"/>
        <a:ext cx="62560" cy="62560"/>
      </dsp:txXfrm>
    </dsp:sp>
    <dsp:sp modelId="{67D122C5-0227-4F9A-8614-188A256B6846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Aktywny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solidFill>
                <a:schemeClr val="bg1"/>
              </a:solidFill>
            </a:rPr>
            <a:t>(wzmaciak wieloportowy)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solidFill>
                <a:schemeClr val="bg1"/>
              </a:solidFill>
            </a:rPr>
            <a:t>Przetwarzają i retransmitują</a:t>
          </a:r>
          <a:endParaRPr lang="pl-PL" sz="1500" b="1" kern="1200" dirty="0">
            <a:solidFill>
              <a:schemeClr val="bg1"/>
            </a:solidFill>
          </a:endParaRPr>
        </a:p>
      </dsp:txBody>
      <dsp:txXfrm>
        <a:off x="3593197" y="2164447"/>
        <a:ext cx="2465605" cy="1195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0876C-818D-46F6-B2BC-48FBA0AFB622}">
      <dsp:nvSpPr>
        <dsp:cNvPr id="0" name=""/>
        <dsp:cNvSpPr/>
      </dsp:nvSpPr>
      <dsp:spPr>
        <a:xfrm>
          <a:off x="1914469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140486" y="2487348"/>
        <a:ext cx="54502" cy="54502"/>
      </dsp:txXfrm>
    </dsp:sp>
    <dsp:sp modelId="{187E78DD-6B79-41FE-9E70-9E9201D6539A}">
      <dsp:nvSpPr>
        <dsp:cNvPr id="0" name=""/>
        <dsp:cNvSpPr/>
      </dsp:nvSpPr>
      <dsp:spPr>
        <a:xfrm>
          <a:off x="1914469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155074" y="2019336"/>
        <a:ext cx="25326" cy="25326"/>
      </dsp:txXfrm>
    </dsp:sp>
    <dsp:sp modelId="{5C48A2A2-3C8A-48C2-8489-7AD4B6429665}">
      <dsp:nvSpPr>
        <dsp:cNvPr id="0" name=""/>
        <dsp:cNvSpPr/>
      </dsp:nvSpPr>
      <dsp:spPr>
        <a:xfrm>
          <a:off x="1914469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>
        <a:off x="2140486" y="1522148"/>
        <a:ext cx="54502" cy="54502"/>
      </dsp:txXfrm>
    </dsp:sp>
    <dsp:sp modelId="{A36882A6-CFC4-4376-A0B7-03DB5FDC4EB3}">
      <dsp:nvSpPr>
        <dsp:cNvPr id="0" name=""/>
        <dsp:cNvSpPr/>
      </dsp:nvSpPr>
      <dsp:spPr>
        <a:xfrm rot="16200000">
          <a:off x="-503610" y="1645920"/>
          <a:ext cx="4064000" cy="772160"/>
        </a:xfrm>
        <a:prstGeom prst="rect">
          <a:avLst/>
        </a:prstGeom>
        <a:gradFill rotWithShape="1">
          <a:gsLst>
            <a:gs pos="0">
              <a:schemeClr val="accent2"/>
            </a:gs>
            <a:gs pos="100000">
              <a:schemeClr val="accent2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shade val="3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rgbClr val="FFFF00"/>
              </a:solidFill>
            </a:rPr>
            <a:t>Sposoby transmisji adresowania w LAN</a:t>
          </a:r>
          <a:endParaRPr lang="pl-PL" sz="2600" b="1" kern="1200" dirty="0">
            <a:solidFill>
              <a:srgbClr val="FFFF00"/>
            </a:solidFill>
          </a:endParaRPr>
        </a:p>
      </dsp:txBody>
      <dsp:txXfrm>
        <a:off x="-503610" y="1645920"/>
        <a:ext cx="4064000" cy="772160"/>
      </dsp:txXfrm>
    </dsp:sp>
    <dsp:sp modelId="{01BE771C-B8B1-46E4-8B9B-BC51F86FA3AC}">
      <dsp:nvSpPr>
        <dsp:cNvPr id="0" name=""/>
        <dsp:cNvSpPr/>
      </dsp:nvSpPr>
      <dsp:spPr>
        <a:xfrm>
          <a:off x="2421006" y="680719"/>
          <a:ext cx="2532684" cy="772160"/>
        </a:xfrm>
        <a:prstGeom prst="rect">
          <a:avLst/>
        </a:prstGeom>
        <a:solidFill>
          <a:srgbClr val="1E40D2"/>
        </a:solidFill>
        <a:ln>
          <a:solidFill>
            <a:srgbClr val="1E40D2"/>
          </a:solidFill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shade val="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UNICAST</a:t>
          </a:r>
          <a:endParaRPr lang="pl-P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21006" y="680719"/>
        <a:ext cx="2532684" cy="772160"/>
      </dsp:txXfrm>
    </dsp:sp>
    <dsp:sp modelId="{AA0C45AB-A851-4C77-85BE-C2F8A564490A}">
      <dsp:nvSpPr>
        <dsp:cNvPr id="0" name=""/>
        <dsp:cNvSpPr/>
      </dsp:nvSpPr>
      <dsp:spPr>
        <a:xfrm>
          <a:off x="2421006" y="1645920"/>
          <a:ext cx="2532684" cy="772160"/>
        </a:xfrm>
        <a:prstGeom prst="rect">
          <a:avLst/>
        </a:prstGeom>
        <a:solidFill>
          <a:srgbClr val="1E40D2"/>
        </a:solidFill>
        <a:ln>
          <a:solidFill>
            <a:srgbClr val="1E40D2"/>
          </a:solidFill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shade val="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MULTICAST</a:t>
          </a:r>
          <a:endParaRPr lang="pl-P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21006" y="1645920"/>
        <a:ext cx="2532684" cy="772160"/>
      </dsp:txXfrm>
    </dsp:sp>
    <dsp:sp modelId="{206465AD-F437-4AA4-BF69-F8A5AB6CB388}">
      <dsp:nvSpPr>
        <dsp:cNvPr id="0" name=""/>
        <dsp:cNvSpPr/>
      </dsp:nvSpPr>
      <dsp:spPr>
        <a:xfrm>
          <a:off x="2421006" y="2611119"/>
          <a:ext cx="2532684" cy="772160"/>
        </a:xfrm>
        <a:prstGeom prst="rect">
          <a:avLst/>
        </a:prstGeom>
        <a:solidFill>
          <a:srgbClr val="1E40D2"/>
        </a:solidFill>
        <a:ln>
          <a:solidFill>
            <a:srgbClr val="1E40D2"/>
          </a:solidFill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shade val="3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BROADCAST</a:t>
          </a:r>
          <a:endParaRPr lang="pl-P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21006" y="2611119"/>
        <a:ext cx="2532684" cy="77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5E3C-4AA2-447E-A325-881B4C1F49C4}" type="datetimeFigureOut">
              <a:rPr lang="pl-PL" smtClean="0"/>
              <a:t>2016-09-08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68673-2705-454F-973C-8B5089D907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43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September 8,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September 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0D2">
            <a:alpha val="8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2420888"/>
            <a:ext cx="3456384" cy="936104"/>
          </a:xfr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pl-PL" sz="1400" dirty="0" smtClean="0">
                <a:solidFill>
                  <a:srgbClr val="476000"/>
                </a:solidFill>
                <a:latin typeface="Arial Black" pitchFamily="34" charset="0"/>
              </a:rPr>
              <a:t/>
            </a:r>
            <a:br>
              <a:rPr lang="pl-PL" sz="1400" dirty="0" smtClean="0">
                <a:solidFill>
                  <a:srgbClr val="476000"/>
                </a:solidFill>
                <a:latin typeface="Arial Black" pitchFamily="34" charset="0"/>
              </a:rPr>
            </a:br>
            <a:r>
              <a:rPr lang="pl-PL" sz="1400" dirty="0" smtClean="0">
                <a:solidFill>
                  <a:srgbClr val="476000"/>
                </a:solidFill>
                <a:latin typeface="Arial Black" pitchFamily="34" charset="0"/>
              </a:rPr>
              <a:t>DZIAŁ : </a:t>
            </a:r>
            <a:r>
              <a:rPr lang="pl-PL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Systemy operacyjne i sieci komputerowe</a:t>
            </a:r>
            <a:r>
              <a:rPr lang="pl-PL" sz="1400" dirty="0" smtClean="0">
                <a:solidFill>
                  <a:srgbClr val="476000"/>
                </a:solidFill>
                <a:latin typeface="Arial Black" pitchFamily="34" charset="0"/>
              </a:rPr>
              <a:t/>
            </a:r>
            <a:br>
              <a:rPr lang="pl-PL" sz="1400" dirty="0" smtClean="0">
                <a:solidFill>
                  <a:srgbClr val="476000"/>
                </a:solidFill>
                <a:latin typeface="Arial Black" pitchFamily="34" charset="0"/>
              </a:rPr>
            </a:br>
            <a:r>
              <a:rPr lang="pl-PL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sz="1400" dirty="0">
              <a:solidFill>
                <a:srgbClr val="476000"/>
              </a:solidFill>
              <a:latin typeface="Arial Black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3361648" cy="750981"/>
          </a:xfrm>
        </p:spPr>
        <p:txBody>
          <a:bodyPr/>
          <a:lstStyle/>
          <a:p>
            <a:r>
              <a:rPr lang="pl-PL" sz="1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Informatyka </a:t>
            </a:r>
          </a:p>
          <a:p>
            <a:r>
              <a:rPr lang="pl-PL" sz="1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Zakres rozszerzony</a:t>
            </a:r>
            <a:endParaRPr lang="en-US" sz="1600" b="1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932040" y="5733256"/>
            <a:ext cx="2514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200" b="1" i="1" dirty="0">
                <a:solidFill>
                  <a:srgbClr val="7030A0"/>
                </a:solidFill>
                <a:latin typeface="Arial Narrow" pitchFamily="34" charset="0"/>
              </a:rPr>
              <a:t>Zebrał i opracował : Maciej Belcarz</a:t>
            </a:r>
          </a:p>
        </p:txBody>
      </p:sp>
      <p:pic>
        <p:nvPicPr>
          <p:cNvPr id="8" name="Picture 10" descr="smoczek do joi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939" y="5626894"/>
            <a:ext cx="381000" cy="3810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42519" y="4161413"/>
            <a:ext cx="3000226" cy="1368152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2000" dirty="0" smtClean="0">
                <a:solidFill>
                  <a:srgbClr val="476000"/>
                </a:solidFill>
                <a:latin typeface="Arial Black" pitchFamily="34" charset="0"/>
              </a:rPr>
              <a:t> TEMAT :    </a:t>
            </a:r>
          </a:p>
          <a:p>
            <a:r>
              <a:rPr lang="pl-PL" sz="2000" dirty="0">
                <a:solidFill>
                  <a:srgbClr val="476000"/>
                </a:solidFill>
                <a:latin typeface="Arial Black" pitchFamily="34" charset="0"/>
              </a:rPr>
              <a:t> </a:t>
            </a:r>
            <a: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  <a:t>Urządzenia  </a:t>
            </a:r>
          </a:p>
          <a:p>
            <a:r>
              <a:rPr lang="pl-PL" sz="2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  <a:t>sieciowe</a:t>
            </a:r>
          </a:p>
          <a:p>
            <a: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  <a:t> Rozbudowa sieci  </a:t>
            </a:r>
            <a:b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42023"/>
            <a:ext cx="1776413" cy="163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68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nip Diagonal Corner Rectangle 19"/>
          <p:cNvSpPr/>
          <p:nvPr/>
        </p:nvSpPr>
        <p:spPr>
          <a:xfrm>
            <a:off x="5580112" y="5229200"/>
            <a:ext cx="1368152" cy="795677"/>
          </a:xfrm>
          <a:prstGeom prst="snip2DiagRect">
            <a:avLst/>
          </a:prstGeom>
          <a:solidFill>
            <a:srgbClr val="1E40D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nip Diagonal Corner Rectangle 18"/>
          <p:cNvSpPr/>
          <p:nvPr/>
        </p:nvSpPr>
        <p:spPr>
          <a:xfrm>
            <a:off x="3923928" y="5229200"/>
            <a:ext cx="1368152" cy="795677"/>
          </a:xfrm>
          <a:prstGeom prst="snip2DiagRect">
            <a:avLst/>
          </a:prstGeom>
          <a:solidFill>
            <a:srgbClr val="1E40D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nip Diagonal Corner Rectangle 17"/>
          <p:cNvSpPr/>
          <p:nvPr/>
        </p:nvSpPr>
        <p:spPr>
          <a:xfrm>
            <a:off x="2267744" y="5229200"/>
            <a:ext cx="1368152" cy="795677"/>
          </a:xfrm>
          <a:prstGeom prst="snip2DiagRect">
            <a:avLst/>
          </a:prstGeom>
          <a:solidFill>
            <a:srgbClr val="1E40D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45876878"/>
              </p:ext>
            </p:extLst>
          </p:nvPr>
        </p:nvGraphicFramePr>
        <p:xfrm>
          <a:off x="1403648" y="980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Funkcje urządzeń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nip Diagonal Corner Rectangle 3"/>
          <p:cNvSpPr/>
          <p:nvPr/>
        </p:nvSpPr>
        <p:spPr>
          <a:xfrm>
            <a:off x="539552" y="5229200"/>
            <a:ext cx="1368152" cy="795677"/>
          </a:xfrm>
          <a:prstGeom prst="snip2DiagRect">
            <a:avLst/>
          </a:prstGeom>
          <a:solidFill>
            <a:srgbClr val="1E40D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Straight Connector 5"/>
          <p:cNvCxnSpPr/>
          <p:nvPr/>
        </p:nvCxnSpPr>
        <p:spPr>
          <a:xfrm>
            <a:off x="1259632" y="6021288"/>
            <a:ext cx="0" cy="6120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5816" y="6021288"/>
            <a:ext cx="0" cy="6120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44008" y="6021288"/>
            <a:ext cx="0" cy="6120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0192" y="6021288"/>
            <a:ext cx="0" cy="6120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536" y="537408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Wzmacniak (repeater)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0" y="536450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Koncentrator</a:t>
            </a:r>
          </a:p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(hub)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07904" y="536450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Most </a:t>
            </a:r>
          </a:p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(bridge)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4088" y="536450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Przełącznik (switch)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7236296" y="5229200"/>
            <a:ext cx="1368152" cy="795677"/>
          </a:xfrm>
          <a:prstGeom prst="snip2DiagRect">
            <a:avLst/>
          </a:prstGeom>
          <a:solidFill>
            <a:srgbClr val="1E40D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Straight Connector 21"/>
          <p:cNvCxnSpPr/>
          <p:nvPr/>
        </p:nvCxnSpPr>
        <p:spPr>
          <a:xfrm>
            <a:off x="7956376" y="6021288"/>
            <a:ext cx="0" cy="6120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20272" y="537321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latin typeface="Arial" pitchFamily="34" charset="0"/>
                <a:cs typeface="Arial" pitchFamily="34" charset="0"/>
              </a:rPr>
              <a:t>Router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Wzmacniak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112474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Wzmacniak (Repeater)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odbiera sygnał i retransmituje z oryginalną siłą i charakterystyką. Sygnały pogarszają się wraz ze wzrostem odległości.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Nie tłumi sygnału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Nie filtruje sygnału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skretka.net/arty/gruby/gruby_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626597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Wzmacniak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pl.aten.eu/images/uploadImages/Professional-Audio-Video/Extender/products/VB802-Przed%C5%82u%C5%BCacze-OL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5" y="727360"/>
            <a:ext cx="4775845" cy="327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edia.conrad.com/medias/global/ce/9000_9999/9800/9890/9899/989931_LB_03_FB.EPS_1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548" y="2609427"/>
            <a:ext cx="37719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78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Koncentrator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124744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Koncentrator (hub)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służy do łączenia komputerów w sieci o topologii gwiazdy.</a:t>
            </a: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www.antkh.com/project/Computer%20Science/Images/8p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140" y="2753443"/>
            <a:ext cx="37719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13473603"/>
              </p:ext>
            </p:extLst>
          </p:nvPr>
        </p:nvGraphicFramePr>
        <p:xfrm>
          <a:off x="1560004" y="9807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02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124744"/>
            <a:ext cx="75608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Most (bridge)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przesyła pakiety danych w sieci LAN używając tego samego protokołu sieciowego. Rejestruje w pamięci 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adresy MAC.</a:t>
            </a: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2404" y="2348880"/>
            <a:ext cx="75608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Adres fizyczny MAC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(Media </a:t>
            </a:r>
            <a:r>
              <a:rPr lang="pl-PL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Access Control)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to 48 – bitowy niepowtarzalny NUMER urządzenia sieciowego identyfikujący urządzenia w sieci.</a:t>
            </a:r>
            <a:endParaRPr lang="pl-PL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http://agilemesh.com/images/products/net-bridge-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889" y="3257499"/>
            <a:ext cx="5286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Przełącznik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124744"/>
            <a:ext cx="75608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Przełącznik </a:t>
            </a:r>
            <a:r>
              <a:rPr lang="pl-PL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(switch)</a:t>
            </a:r>
            <a:r>
              <a:rPr lang="pl-PL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działa podobnie jak most, tworzy jednak izolowane połącznie pomiędzy portami/konkretnymi komputerami w sieci. Mechanizm ten umożliwia w pełni wykorzystać przepustowość sieci i osiąnąć większe prędkości przesyłania danych.</a:t>
            </a:r>
            <a:endParaRPr lang="pl-PL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http://www.vatgia.com/raovat_pictures/1/wxa13012780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6096000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Router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124744"/>
            <a:ext cx="75608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Router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– Umożliwia przesylanie danych pomiędzy różnymi sieciami.</a:t>
            </a:r>
            <a:endParaRPr lang="pl-PL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Umożliwia wykorzystanie przez wszystkich użytkowników jednego łącza do sieci internet.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Zapisuje w pamięci adresy IP kolejnych sieci.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Zapewniają wędrówkę danych najbardziej efektywną trasą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>
                <a:latin typeface="Arial" pitchFamily="34" charset="0"/>
                <a:cs typeface="Arial" pitchFamily="34" charset="0"/>
              </a:rPr>
              <a:t>Nie przesyłają uszkodzonych danych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http://www.rme-audio.de/images/products/adat_router_b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" y="3212976"/>
            <a:ext cx="79248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295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32040" y="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Transmisja danych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43187701"/>
              </p:ext>
            </p:extLst>
          </p:nvPr>
        </p:nvGraphicFramePr>
        <p:xfrm>
          <a:off x="-324544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32040" y="1949931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latin typeface="Arial" pitchFamily="34" charset="0"/>
                <a:cs typeface="Arial" pitchFamily="34" charset="0"/>
              </a:rPr>
              <a:t>Pojednynczy pakiet jest wysyłany przez stację nadawczą do jednje stacji odbiorczej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040" y="2957477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latin typeface="Arial" pitchFamily="34" charset="0"/>
                <a:cs typeface="Arial" pitchFamily="34" charset="0"/>
              </a:rPr>
              <a:t>Pojednynczy pakiet jest wysyłany przez stację nadawczą do grupy stacji odbiorczych.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61888" y="393305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latin typeface="Arial" pitchFamily="34" charset="0"/>
                <a:cs typeface="Arial" pitchFamily="34" charset="0"/>
              </a:rPr>
              <a:t>Pojednynczy pakiet jest wysyłany przez stację nadawczą do wszystkich stacji odbiorczych.</a:t>
            </a:r>
            <a:endParaRPr lang="pl-PL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64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1034</TotalTime>
  <Words>273</Words>
  <Application>Microsoft Office PowerPoint</Application>
  <PresentationFormat>Pokaz na ekranie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Austin</vt:lpstr>
      <vt:lpstr> DZIAŁ : Systemy operacyjne i sieci komputerowe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USŁUGI ELEKTRONICZNE</dc:title>
  <dc:creator>Maciek</dc:creator>
  <cp:lastModifiedBy>Balcerek</cp:lastModifiedBy>
  <cp:revision>92</cp:revision>
  <dcterms:created xsi:type="dcterms:W3CDTF">2013-07-12T07:57:31Z</dcterms:created>
  <dcterms:modified xsi:type="dcterms:W3CDTF">2016-09-08T13:13:30Z</dcterms:modified>
</cp:coreProperties>
</file>