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4" r:id="rId4"/>
    <p:sldId id="265" r:id="rId5"/>
    <p:sldId id="266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0D2"/>
    <a:srgbClr val="00FF00"/>
    <a:srgbClr val="695898"/>
    <a:srgbClr val="47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68" autoAdjust="0"/>
    <p:restoredTop sz="94590" autoAdjust="0"/>
  </p:normalViewPr>
  <p:slideViewPr>
    <p:cSldViewPr>
      <p:cViewPr varScale="1">
        <p:scale>
          <a:sx n="87" d="100"/>
          <a:sy n="87" d="100"/>
        </p:scale>
        <p:origin x="-12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96909-57D3-4DDE-A4E0-5DD04E46FA89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54143B6-C15A-4510-B4B7-7A006EE0FC98}">
      <dgm:prSet phldrT="[Text]" custT="1"/>
      <dgm:spPr/>
      <dgm:t>
        <a:bodyPr/>
        <a:lstStyle/>
        <a:p>
          <a:r>
            <a:rPr lang="pl-PL" sz="2400" b="1" smtClean="0"/>
            <a:t>AVI</a:t>
          </a:r>
        </a:p>
        <a:p>
          <a:r>
            <a:rPr lang="pl-PL" sz="1800" smtClean="0"/>
            <a:t>Audio Video Interleave</a:t>
          </a:r>
          <a:endParaRPr lang="pl-PL" sz="1800" dirty="0"/>
        </a:p>
      </dgm:t>
    </dgm:pt>
    <dgm:pt modelId="{EC5EE866-8595-4DE5-80D8-03509C1D2FDD}" type="parTrans" cxnId="{FC7F1F3B-191E-4F6D-8C94-18236DFBB5B3}">
      <dgm:prSet/>
      <dgm:spPr/>
      <dgm:t>
        <a:bodyPr/>
        <a:lstStyle/>
        <a:p>
          <a:endParaRPr lang="pl-PL"/>
        </a:p>
      </dgm:t>
    </dgm:pt>
    <dgm:pt modelId="{93B8CD99-CE57-451B-B113-585119F12F50}" type="sibTrans" cxnId="{FC7F1F3B-191E-4F6D-8C94-18236DFBB5B3}">
      <dgm:prSet/>
      <dgm:spPr/>
      <dgm:t>
        <a:bodyPr/>
        <a:lstStyle/>
        <a:p>
          <a:endParaRPr lang="pl-PL"/>
        </a:p>
      </dgm:t>
    </dgm:pt>
    <dgm:pt modelId="{28D84CDD-0782-4E6B-B917-582360A84D59}">
      <dgm:prSet phldrT="[Text]" custT="1"/>
      <dgm:spPr/>
      <dgm:t>
        <a:bodyPr/>
        <a:lstStyle/>
        <a:p>
          <a:r>
            <a:rPr lang="pl-PL" sz="1400" b="1" dirty="0" smtClean="0"/>
            <a:t>Stworzony przez Microsoft</a:t>
          </a:r>
          <a:endParaRPr lang="pl-PL" sz="1400" b="1" dirty="0"/>
        </a:p>
      </dgm:t>
    </dgm:pt>
    <dgm:pt modelId="{446CB27F-515D-44D7-AF8A-26E05CFA17F9}" type="parTrans" cxnId="{CEC4A8D2-513A-447C-B2B8-4678AB0FE459}">
      <dgm:prSet/>
      <dgm:spPr/>
      <dgm:t>
        <a:bodyPr/>
        <a:lstStyle/>
        <a:p>
          <a:endParaRPr lang="pl-PL"/>
        </a:p>
      </dgm:t>
    </dgm:pt>
    <dgm:pt modelId="{D15A07A4-BA68-4246-8DCE-0A4EF3ADD4E3}" type="sibTrans" cxnId="{CEC4A8D2-513A-447C-B2B8-4678AB0FE459}">
      <dgm:prSet/>
      <dgm:spPr/>
      <dgm:t>
        <a:bodyPr/>
        <a:lstStyle/>
        <a:p>
          <a:endParaRPr lang="pl-PL"/>
        </a:p>
      </dgm:t>
    </dgm:pt>
    <dgm:pt modelId="{DEEB8DF8-6D4E-4FB7-BA51-79BC45F91DD9}">
      <dgm:prSet phldrT="[Text]" custT="1"/>
      <dgm:spPr/>
      <dgm:t>
        <a:bodyPr/>
        <a:lstStyle/>
        <a:p>
          <a:r>
            <a:rPr lang="pl-PL" sz="1400" b="1" dirty="0" smtClean="0"/>
            <a:t>Skompresowany lub nie</a:t>
          </a:r>
          <a:endParaRPr lang="pl-PL" sz="1400" b="1" dirty="0"/>
        </a:p>
      </dgm:t>
    </dgm:pt>
    <dgm:pt modelId="{BAB200E2-3D56-4B35-97FE-A9B644A18F2B}" type="parTrans" cxnId="{0C2BE8C7-8922-4475-B1CA-B86A1355C2DE}">
      <dgm:prSet/>
      <dgm:spPr/>
      <dgm:t>
        <a:bodyPr/>
        <a:lstStyle/>
        <a:p>
          <a:endParaRPr lang="pl-PL"/>
        </a:p>
      </dgm:t>
    </dgm:pt>
    <dgm:pt modelId="{D776930E-5325-4479-B37C-CC12D2DD5C3A}" type="sibTrans" cxnId="{0C2BE8C7-8922-4475-B1CA-B86A1355C2DE}">
      <dgm:prSet/>
      <dgm:spPr/>
      <dgm:t>
        <a:bodyPr/>
        <a:lstStyle/>
        <a:p>
          <a:endParaRPr lang="pl-PL"/>
        </a:p>
      </dgm:t>
    </dgm:pt>
    <dgm:pt modelId="{00CADA67-5511-4530-BC5D-B7B38AB5F98A}">
      <dgm:prSet phldrT="[Text]" custT="1"/>
      <dgm:spPr/>
      <dgm:t>
        <a:bodyPr/>
        <a:lstStyle/>
        <a:p>
          <a:r>
            <a:rPr lang="pl-PL" sz="2400" b="1" smtClean="0"/>
            <a:t>MPEG</a:t>
          </a:r>
        </a:p>
        <a:p>
          <a:r>
            <a:rPr lang="pl-PL" sz="1400" smtClean="0"/>
            <a:t>MovingPicture ExpertsGroup</a:t>
          </a:r>
          <a:endParaRPr lang="pl-PL" sz="1400" dirty="0"/>
        </a:p>
      </dgm:t>
    </dgm:pt>
    <dgm:pt modelId="{127C39BC-8A3D-4F05-86A4-64F5B9A0A85B}" type="parTrans" cxnId="{4D958C23-DD77-4075-B2EC-4CEE93FD0365}">
      <dgm:prSet/>
      <dgm:spPr/>
      <dgm:t>
        <a:bodyPr/>
        <a:lstStyle/>
        <a:p>
          <a:endParaRPr lang="pl-PL"/>
        </a:p>
      </dgm:t>
    </dgm:pt>
    <dgm:pt modelId="{031211C5-6783-4F49-B7E9-CB31D9288666}" type="sibTrans" cxnId="{4D958C23-DD77-4075-B2EC-4CEE93FD0365}">
      <dgm:prSet/>
      <dgm:spPr/>
      <dgm:t>
        <a:bodyPr/>
        <a:lstStyle/>
        <a:p>
          <a:endParaRPr lang="pl-PL"/>
        </a:p>
      </dgm:t>
    </dgm:pt>
    <dgm:pt modelId="{35160C62-DF46-48FA-AB77-2A350A2F18DD}">
      <dgm:prSet phldrT="[Text]" custT="1"/>
      <dgm:spPr/>
      <dgm:t>
        <a:bodyPr/>
        <a:lstStyle/>
        <a:p>
          <a:r>
            <a:rPr lang="pl-PL" sz="1400" b="1" dirty="0" smtClean="0"/>
            <a:t>MPEG-2  na płytach DVD i telewizji HD</a:t>
          </a:r>
          <a:endParaRPr lang="pl-PL" sz="1400" b="1" dirty="0"/>
        </a:p>
      </dgm:t>
    </dgm:pt>
    <dgm:pt modelId="{2F6EF12D-5426-4D20-A148-0F77877702B1}" type="parTrans" cxnId="{8D62FAC3-AE63-42A0-AD53-CC47E041247E}">
      <dgm:prSet/>
      <dgm:spPr/>
      <dgm:t>
        <a:bodyPr/>
        <a:lstStyle/>
        <a:p>
          <a:endParaRPr lang="pl-PL"/>
        </a:p>
      </dgm:t>
    </dgm:pt>
    <dgm:pt modelId="{146CA923-3087-4E19-8366-B48A87D678C6}" type="sibTrans" cxnId="{8D62FAC3-AE63-42A0-AD53-CC47E041247E}">
      <dgm:prSet/>
      <dgm:spPr/>
      <dgm:t>
        <a:bodyPr/>
        <a:lstStyle/>
        <a:p>
          <a:endParaRPr lang="pl-PL"/>
        </a:p>
      </dgm:t>
    </dgm:pt>
    <dgm:pt modelId="{F008F9E1-46B2-4BAF-93AA-15749F9A7D52}">
      <dgm:prSet phldrT="[Text]" custT="1"/>
      <dgm:spPr/>
      <dgm:t>
        <a:bodyPr/>
        <a:lstStyle/>
        <a:p>
          <a:endParaRPr lang="pl-PL" sz="2000" b="1" smtClean="0"/>
        </a:p>
        <a:p>
          <a:r>
            <a:rPr lang="pl-PL" sz="2000" b="1" smtClean="0"/>
            <a:t>VCD, SVCD </a:t>
          </a:r>
        </a:p>
        <a:p>
          <a:r>
            <a:rPr lang="pl-PL" sz="2400" b="1" smtClean="0"/>
            <a:t>DVD-Video</a:t>
          </a:r>
          <a:endParaRPr lang="pl-PL" sz="2000" b="1" smtClean="0"/>
        </a:p>
        <a:p>
          <a:endParaRPr lang="pl-PL" sz="2000" dirty="0"/>
        </a:p>
      </dgm:t>
    </dgm:pt>
    <dgm:pt modelId="{B6D024EB-0A4B-4696-8EBC-4F02C1105CDF}" type="parTrans" cxnId="{28C828EC-A28D-4A57-80B1-E61D3CE73FFE}">
      <dgm:prSet/>
      <dgm:spPr/>
      <dgm:t>
        <a:bodyPr/>
        <a:lstStyle/>
        <a:p>
          <a:endParaRPr lang="pl-PL"/>
        </a:p>
      </dgm:t>
    </dgm:pt>
    <dgm:pt modelId="{8C1C23C0-F08C-48E6-B7D3-09FA33056FF6}" type="sibTrans" cxnId="{28C828EC-A28D-4A57-80B1-E61D3CE73FFE}">
      <dgm:prSet/>
      <dgm:spPr/>
      <dgm:t>
        <a:bodyPr/>
        <a:lstStyle/>
        <a:p>
          <a:endParaRPr lang="pl-PL"/>
        </a:p>
      </dgm:t>
    </dgm:pt>
    <dgm:pt modelId="{405EFB0D-0C9D-44AC-BA20-F2845B1F393B}">
      <dgm:prSet phldrT="[Text]" custT="1"/>
      <dgm:spPr/>
      <dgm:t>
        <a:bodyPr/>
        <a:lstStyle/>
        <a:p>
          <a:r>
            <a:rPr lang="pl-PL" sz="1400" b="1" dirty="0" smtClean="0"/>
            <a:t>Formaty sprzętowych odtwarzaczach  np DVD. F</a:t>
          </a:r>
          <a:endParaRPr lang="pl-PL" sz="1400" b="1" dirty="0"/>
        </a:p>
      </dgm:t>
    </dgm:pt>
    <dgm:pt modelId="{8AB8392A-EC22-4DCE-9DE8-844C6D1FB611}" type="parTrans" cxnId="{BB0C5D42-6B04-42F7-BC7B-790CCDBEF302}">
      <dgm:prSet/>
      <dgm:spPr/>
      <dgm:t>
        <a:bodyPr/>
        <a:lstStyle/>
        <a:p>
          <a:endParaRPr lang="pl-PL"/>
        </a:p>
      </dgm:t>
    </dgm:pt>
    <dgm:pt modelId="{F1B615AE-8C18-428F-92B1-E914381B0977}" type="sibTrans" cxnId="{BB0C5D42-6B04-42F7-BC7B-790CCDBEF302}">
      <dgm:prSet/>
      <dgm:spPr/>
      <dgm:t>
        <a:bodyPr/>
        <a:lstStyle/>
        <a:p>
          <a:endParaRPr lang="pl-PL"/>
        </a:p>
      </dgm:t>
    </dgm:pt>
    <dgm:pt modelId="{0397CAB5-1659-4518-953F-4062D3F38F37}">
      <dgm:prSet phldrT="[Text]" custT="1"/>
      <dgm:spPr/>
      <dgm:t>
        <a:bodyPr/>
        <a:lstStyle/>
        <a:p>
          <a:r>
            <a:rPr lang="pl-PL" sz="1400" b="1" dirty="0" smtClean="0"/>
            <a:t>Jest kontenerem wideo</a:t>
          </a:r>
          <a:endParaRPr lang="pl-PL" sz="1400" b="1" dirty="0"/>
        </a:p>
      </dgm:t>
    </dgm:pt>
    <dgm:pt modelId="{A8E6ACE9-3822-4627-B971-4DADD08C3B40}" type="parTrans" cxnId="{29D34114-9AE6-4683-B98E-A32A066BE7EC}">
      <dgm:prSet/>
      <dgm:spPr/>
      <dgm:t>
        <a:bodyPr/>
        <a:lstStyle/>
        <a:p>
          <a:endParaRPr lang="pl-PL"/>
        </a:p>
      </dgm:t>
    </dgm:pt>
    <dgm:pt modelId="{C0654325-62A6-41E5-9717-03C546BEE897}" type="sibTrans" cxnId="{29D34114-9AE6-4683-B98E-A32A066BE7EC}">
      <dgm:prSet/>
      <dgm:spPr/>
      <dgm:t>
        <a:bodyPr/>
        <a:lstStyle/>
        <a:p>
          <a:endParaRPr lang="pl-PL"/>
        </a:p>
      </dgm:t>
    </dgm:pt>
    <dgm:pt modelId="{6E000470-0396-4054-B8F6-73FE6EC6CCC5}">
      <dgm:prSet phldrT="[Text]" custT="1"/>
      <dgm:spPr/>
      <dgm:t>
        <a:bodyPr/>
        <a:lstStyle/>
        <a:p>
          <a:endParaRPr lang="pl-PL" sz="1400" b="1" dirty="0"/>
        </a:p>
      </dgm:t>
    </dgm:pt>
    <dgm:pt modelId="{EF1C9463-1D32-4FD3-9848-2F55B8C7D778}" type="parTrans" cxnId="{DB9E0788-ED98-49E7-91A6-0D62E1EBCF41}">
      <dgm:prSet/>
      <dgm:spPr/>
      <dgm:t>
        <a:bodyPr/>
        <a:lstStyle/>
        <a:p>
          <a:endParaRPr lang="pl-PL"/>
        </a:p>
      </dgm:t>
    </dgm:pt>
    <dgm:pt modelId="{3147D487-50BA-4431-8AAA-512058790421}" type="sibTrans" cxnId="{DB9E0788-ED98-49E7-91A6-0D62E1EBCF41}">
      <dgm:prSet/>
      <dgm:spPr/>
      <dgm:t>
        <a:bodyPr/>
        <a:lstStyle/>
        <a:p>
          <a:endParaRPr lang="pl-PL"/>
        </a:p>
      </dgm:t>
    </dgm:pt>
    <dgm:pt modelId="{691BB50F-B8B5-44BE-BF1C-36B0FA43B96C}">
      <dgm:prSet phldrT="[Text]" custT="1"/>
      <dgm:spPr/>
      <dgm:t>
        <a:bodyPr/>
        <a:lstStyle/>
        <a:p>
          <a:endParaRPr lang="pl-PL" sz="1400" b="1" dirty="0"/>
        </a:p>
      </dgm:t>
    </dgm:pt>
    <dgm:pt modelId="{C4E9708B-5B69-4D9B-8297-5398596966EB}" type="parTrans" cxnId="{5CC68C48-46BB-4E9C-B49C-796D48AE09E1}">
      <dgm:prSet/>
      <dgm:spPr/>
      <dgm:t>
        <a:bodyPr/>
        <a:lstStyle/>
        <a:p>
          <a:endParaRPr lang="pl-PL"/>
        </a:p>
      </dgm:t>
    </dgm:pt>
    <dgm:pt modelId="{D9AFD9BE-8EC8-470E-B35F-2A15D8E49EF1}" type="sibTrans" cxnId="{5CC68C48-46BB-4E9C-B49C-796D48AE09E1}">
      <dgm:prSet/>
      <dgm:spPr/>
      <dgm:t>
        <a:bodyPr/>
        <a:lstStyle/>
        <a:p>
          <a:endParaRPr lang="pl-PL"/>
        </a:p>
      </dgm:t>
    </dgm:pt>
    <dgm:pt modelId="{79D891AF-A1D1-4345-8D44-1F1168CE7558}">
      <dgm:prSet phldrT="[Text]" custT="1"/>
      <dgm:spPr/>
      <dgm:t>
        <a:bodyPr/>
        <a:lstStyle/>
        <a:p>
          <a:r>
            <a:rPr lang="pl-PL" sz="1400" b="1" dirty="0" smtClean="0"/>
            <a:t>zawierają informacje potrzebne do uruchomienia filmu   i do sterowania odtwarzaniem. </a:t>
          </a:r>
          <a:endParaRPr lang="pl-PL" sz="1400" b="1" dirty="0"/>
        </a:p>
      </dgm:t>
    </dgm:pt>
    <dgm:pt modelId="{CD0DDFA0-B834-49F9-AB4F-EDBB297793F2}" type="parTrans" cxnId="{379BD3ED-0982-4828-BE0A-92F60F5FD451}">
      <dgm:prSet/>
      <dgm:spPr/>
      <dgm:t>
        <a:bodyPr/>
        <a:lstStyle/>
        <a:p>
          <a:endParaRPr lang="pl-PL"/>
        </a:p>
      </dgm:t>
    </dgm:pt>
    <dgm:pt modelId="{4EDFF67F-0ABA-4869-AAEB-8418AAEF8BA6}" type="sibTrans" cxnId="{379BD3ED-0982-4828-BE0A-92F60F5FD451}">
      <dgm:prSet/>
      <dgm:spPr/>
      <dgm:t>
        <a:bodyPr/>
        <a:lstStyle/>
        <a:p>
          <a:endParaRPr lang="pl-PL"/>
        </a:p>
      </dgm:t>
    </dgm:pt>
    <dgm:pt modelId="{A902DD31-4D27-4252-9EEC-4B91CCBF57DE}">
      <dgm:prSet phldrT="[Text]" custT="1"/>
      <dgm:spPr/>
      <dgm:t>
        <a:bodyPr/>
        <a:lstStyle/>
        <a:p>
          <a:r>
            <a:rPr lang="pl-PL" sz="1400" b="1" dirty="0" smtClean="0"/>
            <a:t> zawierają najczęściej tzw. menu dyskowe</a:t>
          </a:r>
          <a:endParaRPr lang="pl-PL" sz="1400" b="1" dirty="0"/>
        </a:p>
      </dgm:t>
    </dgm:pt>
    <dgm:pt modelId="{4A1F128D-3365-41AF-B790-A0696802927E}" type="parTrans" cxnId="{5B1D5F9C-BB24-4360-A790-9577941944E9}">
      <dgm:prSet/>
      <dgm:spPr/>
      <dgm:t>
        <a:bodyPr/>
        <a:lstStyle/>
        <a:p>
          <a:endParaRPr lang="pl-PL"/>
        </a:p>
      </dgm:t>
    </dgm:pt>
    <dgm:pt modelId="{00B2DB43-EEAB-4A2A-ABD8-6B5B8CD80A93}" type="sibTrans" cxnId="{5B1D5F9C-BB24-4360-A790-9577941944E9}">
      <dgm:prSet/>
      <dgm:spPr/>
      <dgm:t>
        <a:bodyPr/>
        <a:lstStyle/>
        <a:p>
          <a:endParaRPr lang="pl-PL"/>
        </a:p>
      </dgm:t>
    </dgm:pt>
    <dgm:pt modelId="{BD04BD0E-AA65-4E98-9642-B22F8171305C}">
      <dgm:prSet phldrT="[Text]" custT="1"/>
      <dgm:spPr/>
      <dgm:t>
        <a:bodyPr/>
        <a:lstStyle/>
        <a:p>
          <a:r>
            <a:rPr lang="pl-PL" sz="2400" b="1" smtClean="0"/>
            <a:t>DivX</a:t>
          </a:r>
          <a:endParaRPr lang="pl-PL" sz="2400" b="1" dirty="0"/>
        </a:p>
      </dgm:t>
    </dgm:pt>
    <dgm:pt modelId="{547F8E0D-AE0D-4FA1-9680-0B76BDD91D6E}" type="parTrans" cxnId="{AF90D71D-52F5-4234-8EFF-0E289098BC20}">
      <dgm:prSet/>
      <dgm:spPr/>
      <dgm:t>
        <a:bodyPr/>
        <a:lstStyle/>
        <a:p>
          <a:endParaRPr lang="pl-PL"/>
        </a:p>
      </dgm:t>
    </dgm:pt>
    <dgm:pt modelId="{CC66DE85-AF12-432C-9EF1-5566489670C8}" type="sibTrans" cxnId="{AF90D71D-52F5-4234-8EFF-0E289098BC20}">
      <dgm:prSet/>
      <dgm:spPr/>
      <dgm:t>
        <a:bodyPr/>
        <a:lstStyle/>
        <a:p>
          <a:endParaRPr lang="pl-PL"/>
        </a:p>
      </dgm:t>
    </dgm:pt>
    <dgm:pt modelId="{852A7B85-E02D-4F83-9479-B26697A19A31}">
      <dgm:prSet custT="1"/>
      <dgm:spPr/>
      <dgm:t>
        <a:bodyPr/>
        <a:lstStyle/>
        <a:p>
          <a:r>
            <a:rPr lang="pl-PL" sz="1400" b="1" dirty="0" smtClean="0"/>
            <a:t>metoda kompresji stratnej wideo, pozwalająca zapisać 90-minutowy film na jednej płycie CD</a:t>
          </a:r>
          <a:endParaRPr lang="pl-PL" sz="1400" b="1" dirty="0"/>
        </a:p>
      </dgm:t>
    </dgm:pt>
    <dgm:pt modelId="{3A9BF88A-D474-4A41-9775-CA94394AB86B}" type="parTrans" cxnId="{C2612DF8-E13E-43C6-8BB9-AADAFE3761D4}">
      <dgm:prSet/>
      <dgm:spPr/>
      <dgm:t>
        <a:bodyPr/>
        <a:lstStyle/>
        <a:p>
          <a:endParaRPr lang="pl-PL"/>
        </a:p>
      </dgm:t>
    </dgm:pt>
    <dgm:pt modelId="{FCD88630-7062-471C-B7B5-F68234311F6A}" type="sibTrans" cxnId="{C2612DF8-E13E-43C6-8BB9-AADAFE3761D4}">
      <dgm:prSet/>
      <dgm:spPr/>
      <dgm:t>
        <a:bodyPr/>
        <a:lstStyle/>
        <a:p>
          <a:endParaRPr lang="pl-PL"/>
        </a:p>
      </dgm:t>
    </dgm:pt>
    <dgm:pt modelId="{2982A7B0-AF1D-4FD9-BF0B-E9D5E69F4DCA}">
      <dgm:prSet custT="1"/>
      <dgm:spPr/>
      <dgm:t>
        <a:bodyPr/>
        <a:lstStyle/>
        <a:p>
          <a:r>
            <a:rPr lang="pl-PL" sz="2400" b="1" smtClean="0"/>
            <a:t>MOV</a:t>
          </a:r>
        </a:p>
        <a:p>
          <a:r>
            <a:rPr lang="pl-PL" sz="2400" b="1" smtClean="0"/>
            <a:t>FLV</a:t>
          </a:r>
          <a:endParaRPr lang="pl-PL" sz="2400" b="1" dirty="0"/>
        </a:p>
      </dgm:t>
    </dgm:pt>
    <dgm:pt modelId="{7D2D1551-624D-4EF9-9FEE-6EC75723AF63}" type="parTrans" cxnId="{F324F92A-B826-4291-BE62-8E3271A0099C}">
      <dgm:prSet/>
      <dgm:spPr/>
      <dgm:t>
        <a:bodyPr/>
        <a:lstStyle/>
        <a:p>
          <a:endParaRPr lang="pl-PL"/>
        </a:p>
      </dgm:t>
    </dgm:pt>
    <dgm:pt modelId="{8DD5CD25-5B37-454F-9DEC-A4B459527A41}" type="sibTrans" cxnId="{F324F92A-B826-4291-BE62-8E3271A0099C}">
      <dgm:prSet/>
      <dgm:spPr/>
      <dgm:t>
        <a:bodyPr/>
        <a:lstStyle/>
        <a:p>
          <a:endParaRPr lang="pl-PL"/>
        </a:p>
      </dgm:t>
    </dgm:pt>
    <dgm:pt modelId="{695ED340-D15C-4886-9EB9-EDB1003F74F0}">
      <dgm:prSet custT="1"/>
      <dgm:spPr/>
      <dgm:t>
        <a:bodyPr/>
        <a:lstStyle/>
        <a:p>
          <a:r>
            <a:rPr lang="pl-PL" sz="1400" b="1" dirty="0" smtClean="0"/>
            <a:t>tworzony przez firmę Apple</a:t>
          </a:r>
          <a:endParaRPr lang="pl-PL" sz="1400" b="1" dirty="0"/>
        </a:p>
      </dgm:t>
    </dgm:pt>
    <dgm:pt modelId="{3531B51B-D435-4FE0-AA39-234242791E17}" type="parTrans" cxnId="{82251BEA-F8FC-4A43-9E1E-249DEE24AAFE}">
      <dgm:prSet/>
      <dgm:spPr/>
      <dgm:t>
        <a:bodyPr/>
        <a:lstStyle/>
        <a:p>
          <a:endParaRPr lang="pl-PL"/>
        </a:p>
      </dgm:t>
    </dgm:pt>
    <dgm:pt modelId="{0EC05E28-71C9-4984-9217-6F827C044541}" type="sibTrans" cxnId="{82251BEA-F8FC-4A43-9E1E-249DEE24AAFE}">
      <dgm:prSet/>
      <dgm:spPr/>
      <dgm:t>
        <a:bodyPr/>
        <a:lstStyle/>
        <a:p>
          <a:endParaRPr lang="pl-PL"/>
        </a:p>
      </dgm:t>
    </dgm:pt>
    <dgm:pt modelId="{0C91E594-9B6C-444F-BF6C-EEED3FF55637}">
      <dgm:prSet custT="1"/>
      <dgm:spPr/>
      <dgm:t>
        <a:bodyPr/>
        <a:lstStyle/>
        <a:p>
          <a:r>
            <a:rPr lang="pl-PL" sz="1400" b="1" dirty="0" smtClean="0"/>
            <a:t>stworzony przez firmę Adobe</a:t>
          </a:r>
        </a:p>
      </dgm:t>
    </dgm:pt>
    <dgm:pt modelId="{3DBFD94A-FF64-4FCD-A82F-008402BD5B25}" type="parTrans" cxnId="{AFE9313E-F9BE-4C5A-8E03-E4490440B8B7}">
      <dgm:prSet/>
      <dgm:spPr/>
      <dgm:t>
        <a:bodyPr/>
        <a:lstStyle/>
        <a:p>
          <a:endParaRPr lang="pl-PL"/>
        </a:p>
      </dgm:t>
    </dgm:pt>
    <dgm:pt modelId="{73FDCA25-4902-4490-9D47-14A205348B0B}" type="sibTrans" cxnId="{AFE9313E-F9BE-4C5A-8E03-E4490440B8B7}">
      <dgm:prSet/>
      <dgm:spPr/>
      <dgm:t>
        <a:bodyPr/>
        <a:lstStyle/>
        <a:p>
          <a:endParaRPr lang="pl-PL"/>
        </a:p>
      </dgm:t>
    </dgm:pt>
    <dgm:pt modelId="{5F153D51-D268-46E0-B83D-00476F812F61}">
      <dgm:prSet phldrT="[Text]" custT="1"/>
      <dgm:spPr/>
      <dgm:t>
        <a:bodyPr/>
        <a:lstStyle/>
        <a:p>
          <a:r>
            <a:rPr lang="pl-PL" sz="1400" b="1" dirty="0" smtClean="0"/>
            <a:t>MPEG-4 standart zarówno w internecie, jak i na płytach CD, DVD : kamery cyfrowe i telefony komórkowe do rejestracji wideo.</a:t>
          </a:r>
        </a:p>
        <a:p>
          <a:endParaRPr lang="pl-PL" sz="1400" b="1" dirty="0"/>
        </a:p>
      </dgm:t>
    </dgm:pt>
    <dgm:pt modelId="{8369C6D4-B04C-44B5-874B-7482ACD7386E}" type="parTrans" cxnId="{46CD87C2-E1AD-49AA-A1B6-184466CDEBB3}">
      <dgm:prSet/>
      <dgm:spPr/>
      <dgm:t>
        <a:bodyPr/>
        <a:lstStyle/>
        <a:p>
          <a:endParaRPr lang="pl-PL"/>
        </a:p>
      </dgm:t>
    </dgm:pt>
    <dgm:pt modelId="{22703F04-A6AA-45C8-8027-F743BE2FC631}" type="sibTrans" cxnId="{46CD87C2-E1AD-49AA-A1B6-184466CDEBB3}">
      <dgm:prSet/>
      <dgm:spPr/>
      <dgm:t>
        <a:bodyPr/>
        <a:lstStyle/>
        <a:p>
          <a:endParaRPr lang="pl-PL"/>
        </a:p>
      </dgm:t>
    </dgm:pt>
    <dgm:pt modelId="{FEE2E7A7-81C7-4E53-A0E0-A251D3A2D8B4}">
      <dgm:prSet custT="1"/>
      <dgm:spPr/>
      <dgm:t>
        <a:bodyPr/>
        <a:lstStyle/>
        <a:p>
          <a:r>
            <a:rPr lang="pl-PL" sz="1400" b="1" dirty="0" smtClean="0"/>
            <a:t>Koniec lat 90</a:t>
          </a:r>
          <a:endParaRPr lang="pl-PL" sz="1400" b="1" dirty="0"/>
        </a:p>
      </dgm:t>
    </dgm:pt>
    <dgm:pt modelId="{F6C952FE-0760-4895-9481-A3DADBCBD589}" type="parTrans" cxnId="{64FB1BCB-ADA3-4097-8AA0-743D447235B6}">
      <dgm:prSet/>
      <dgm:spPr/>
      <dgm:t>
        <a:bodyPr/>
        <a:lstStyle/>
        <a:p>
          <a:endParaRPr lang="pl-PL"/>
        </a:p>
      </dgm:t>
    </dgm:pt>
    <dgm:pt modelId="{012C8AD8-0354-4932-BE2D-841537B65894}" type="sibTrans" cxnId="{64FB1BCB-ADA3-4097-8AA0-743D447235B6}">
      <dgm:prSet/>
      <dgm:spPr/>
      <dgm:t>
        <a:bodyPr/>
        <a:lstStyle/>
        <a:p>
          <a:endParaRPr lang="pl-PL"/>
        </a:p>
      </dgm:t>
    </dgm:pt>
    <dgm:pt modelId="{FC0223D5-5A1A-429C-9102-4FCB5A3E4C13}" type="pres">
      <dgm:prSet presAssocID="{8B696909-57D3-4DDE-A4E0-5DD04E46FA8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567FE43-FF5E-49E6-A635-848E7D6FD61E}" type="pres">
      <dgm:prSet presAssocID="{254143B6-C15A-4510-B4B7-7A006EE0FC98}" presName="linNode" presStyleCnt="0"/>
      <dgm:spPr/>
    </dgm:pt>
    <dgm:pt modelId="{0C312A91-1F34-47EC-87E9-51F8CCCF3D55}" type="pres">
      <dgm:prSet presAssocID="{254143B6-C15A-4510-B4B7-7A006EE0FC98}" presName="parentShp" presStyleLbl="node1" presStyleIdx="0" presStyleCnt="5" custScaleX="772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08237E-F2D1-4BC3-9999-7F3CD8971DA2}" type="pres">
      <dgm:prSet presAssocID="{254143B6-C15A-4510-B4B7-7A006EE0FC98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E58A1D-49CD-45D9-9EDB-514F3489D0C2}" type="pres">
      <dgm:prSet presAssocID="{93B8CD99-CE57-451B-B113-585119F12F50}" presName="spacing" presStyleCnt="0"/>
      <dgm:spPr/>
    </dgm:pt>
    <dgm:pt modelId="{4080A34D-3626-4FCB-8C95-A72EECAC2B53}" type="pres">
      <dgm:prSet presAssocID="{00CADA67-5511-4530-BC5D-B7B38AB5F98A}" presName="linNode" presStyleCnt="0"/>
      <dgm:spPr/>
    </dgm:pt>
    <dgm:pt modelId="{BB382B32-0691-48C1-AA4E-F26120485BD7}" type="pres">
      <dgm:prSet presAssocID="{00CADA67-5511-4530-BC5D-B7B38AB5F98A}" presName="parentShp" presStyleLbl="node1" presStyleIdx="1" presStyleCnt="5" custScaleX="77248" custLinFactNeighborX="-379" custLinFactNeighborY="-33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FEBA2C-08C9-41F6-AA48-879A0A7C6147}" type="pres">
      <dgm:prSet presAssocID="{00CADA67-5511-4530-BC5D-B7B38AB5F98A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B34B33-4F79-4B6B-9720-02FB0179FF46}" type="pres">
      <dgm:prSet presAssocID="{031211C5-6783-4F49-B7E9-CB31D9288666}" presName="spacing" presStyleCnt="0"/>
      <dgm:spPr/>
    </dgm:pt>
    <dgm:pt modelId="{437D5A1B-C390-433B-8E48-7AD114C45571}" type="pres">
      <dgm:prSet presAssocID="{F008F9E1-46B2-4BAF-93AA-15749F9A7D52}" presName="linNode" presStyleCnt="0"/>
      <dgm:spPr/>
    </dgm:pt>
    <dgm:pt modelId="{515CE45D-BF7A-4B8D-8977-AE55999DC049}" type="pres">
      <dgm:prSet presAssocID="{F008F9E1-46B2-4BAF-93AA-15749F9A7D52}" presName="parentShp" presStyleLbl="node1" presStyleIdx="2" presStyleCnt="5" custScaleX="772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21403B-F50D-42A6-937D-C865B43CE852}" type="pres">
      <dgm:prSet presAssocID="{F008F9E1-46B2-4BAF-93AA-15749F9A7D52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7C9DB3-E63C-425C-95DE-16C983044BAA}" type="pres">
      <dgm:prSet presAssocID="{8C1C23C0-F08C-48E6-B7D3-09FA33056FF6}" presName="spacing" presStyleCnt="0"/>
      <dgm:spPr/>
    </dgm:pt>
    <dgm:pt modelId="{19F8247E-563F-4E4B-97DF-FCE93D22DE7F}" type="pres">
      <dgm:prSet presAssocID="{BD04BD0E-AA65-4E98-9642-B22F8171305C}" presName="linNode" presStyleCnt="0"/>
      <dgm:spPr/>
    </dgm:pt>
    <dgm:pt modelId="{4D092F02-4C45-48BD-A4E6-B1F09FE4931C}" type="pres">
      <dgm:prSet presAssocID="{BD04BD0E-AA65-4E98-9642-B22F8171305C}" presName="parentShp" presStyleLbl="node1" presStyleIdx="3" presStyleCnt="5" custScaleX="772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CFE6D9-E2F2-4411-8223-0BEEE01D77D5}" type="pres">
      <dgm:prSet presAssocID="{BD04BD0E-AA65-4E98-9642-B22F8171305C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9BC421-FB16-43D2-A0D0-B95E4BEA2575}" type="pres">
      <dgm:prSet presAssocID="{CC66DE85-AF12-432C-9EF1-5566489670C8}" presName="spacing" presStyleCnt="0"/>
      <dgm:spPr/>
    </dgm:pt>
    <dgm:pt modelId="{538AAD8C-8A9D-403F-98E0-898C929E5BA0}" type="pres">
      <dgm:prSet presAssocID="{2982A7B0-AF1D-4FD9-BF0B-E9D5E69F4DCA}" presName="linNode" presStyleCnt="0"/>
      <dgm:spPr/>
    </dgm:pt>
    <dgm:pt modelId="{38861BF1-DF21-4589-B2B0-20FFD5287EF7}" type="pres">
      <dgm:prSet presAssocID="{2982A7B0-AF1D-4FD9-BF0B-E9D5E69F4DCA}" presName="parentShp" presStyleLbl="node1" presStyleIdx="4" presStyleCnt="5" custScaleX="7724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3930A1-2E06-496A-8368-2E0601366EAA}" type="pres">
      <dgm:prSet presAssocID="{2982A7B0-AF1D-4FD9-BF0B-E9D5E69F4DCA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9D34114-9AE6-4683-B98E-A32A066BE7EC}" srcId="{254143B6-C15A-4510-B4B7-7A006EE0FC98}" destId="{0397CAB5-1659-4518-953F-4062D3F38F37}" srcOrd="2" destOrd="0" parTransId="{A8E6ACE9-3822-4627-B971-4DADD08C3B40}" sibTransId="{C0654325-62A6-41E5-9717-03C546BEE897}"/>
    <dgm:cxn modelId="{8361B63A-369A-4558-B4F1-DAB9402DF15B}" type="presOf" srcId="{691BB50F-B8B5-44BE-BF1C-36B0FA43B96C}" destId="{BFFEBA2C-08C9-41F6-AA48-879A0A7C6147}" srcOrd="0" destOrd="3" presId="urn:microsoft.com/office/officeart/2005/8/layout/vList6"/>
    <dgm:cxn modelId="{0E99B574-E73F-403F-92DB-1D1D19390F21}" type="presOf" srcId="{FEE2E7A7-81C7-4E53-A0E0-A251D3A2D8B4}" destId="{67CFE6D9-E2F2-4411-8223-0BEEE01D77D5}" srcOrd="0" destOrd="1" presId="urn:microsoft.com/office/officeart/2005/8/layout/vList6"/>
    <dgm:cxn modelId="{F6B11F44-231F-4022-9F09-DA067BAF75C0}" type="presOf" srcId="{DEEB8DF8-6D4E-4FB7-BA51-79BC45F91DD9}" destId="{1908237E-F2D1-4BC3-9999-7F3CD8971DA2}" srcOrd="0" destOrd="1" presId="urn:microsoft.com/office/officeart/2005/8/layout/vList6"/>
    <dgm:cxn modelId="{2807AB75-1925-468F-8CAB-154ACFFB25F1}" type="presOf" srcId="{852A7B85-E02D-4F83-9479-B26697A19A31}" destId="{67CFE6D9-E2F2-4411-8223-0BEEE01D77D5}" srcOrd="0" destOrd="0" presId="urn:microsoft.com/office/officeart/2005/8/layout/vList6"/>
    <dgm:cxn modelId="{DF613B9D-FE2A-48F8-8BD7-B469C6AE9B3F}" type="presOf" srcId="{A902DD31-4D27-4252-9EEC-4B91CCBF57DE}" destId="{D821403B-F50D-42A6-937D-C865B43CE852}" srcOrd="0" destOrd="2" presId="urn:microsoft.com/office/officeart/2005/8/layout/vList6"/>
    <dgm:cxn modelId="{CEC4A8D2-513A-447C-B2B8-4678AB0FE459}" srcId="{254143B6-C15A-4510-B4B7-7A006EE0FC98}" destId="{28D84CDD-0782-4E6B-B917-582360A84D59}" srcOrd="0" destOrd="0" parTransId="{446CB27F-515D-44D7-AF8A-26E05CFA17F9}" sibTransId="{D15A07A4-BA68-4246-8DCE-0A4EF3ADD4E3}"/>
    <dgm:cxn modelId="{CC60CFE4-5C8C-4CF7-871D-EC07304A62D5}" type="presOf" srcId="{79D891AF-A1D1-4345-8D44-1F1168CE7558}" destId="{D821403B-F50D-42A6-937D-C865B43CE852}" srcOrd="0" destOrd="1" presId="urn:microsoft.com/office/officeart/2005/8/layout/vList6"/>
    <dgm:cxn modelId="{2A7F2F0B-EC33-4CDD-AF7B-6C1BC4360800}" type="presOf" srcId="{8B696909-57D3-4DDE-A4E0-5DD04E46FA89}" destId="{FC0223D5-5A1A-429C-9102-4FCB5A3E4C13}" srcOrd="0" destOrd="0" presId="urn:microsoft.com/office/officeart/2005/8/layout/vList6"/>
    <dgm:cxn modelId="{5B1D5F9C-BB24-4360-A790-9577941944E9}" srcId="{F008F9E1-46B2-4BAF-93AA-15749F9A7D52}" destId="{A902DD31-4D27-4252-9EEC-4B91CCBF57DE}" srcOrd="2" destOrd="0" parTransId="{4A1F128D-3365-41AF-B790-A0696802927E}" sibTransId="{00B2DB43-EEAB-4A2A-ABD8-6B5B8CD80A93}"/>
    <dgm:cxn modelId="{5CC68C48-46BB-4E9C-B49C-796D48AE09E1}" srcId="{00CADA67-5511-4530-BC5D-B7B38AB5F98A}" destId="{691BB50F-B8B5-44BE-BF1C-36B0FA43B96C}" srcOrd="3" destOrd="0" parTransId="{C4E9708B-5B69-4D9B-8297-5398596966EB}" sibTransId="{D9AFD9BE-8EC8-470E-B35F-2A15D8E49EF1}"/>
    <dgm:cxn modelId="{C2612DF8-E13E-43C6-8BB9-AADAFE3761D4}" srcId="{BD04BD0E-AA65-4E98-9642-B22F8171305C}" destId="{852A7B85-E02D-4F83-9479-B26697A19A31}" srcOrd="0" destOrd="0" parTransId="{3A9BF88A-D474-4A41-9775-CA94394AB86B}" sibTransId="{FCD88630-7062-471C-B7B5-F68234311F6A}"/>
    <dgm:cxn modelId="{46CD87C2-E1AD-49AA-A1B6-184466CDEBB3}" srcId="{00CADA67-5511-4530-BC5D-B7B38AB5F98A}" destId="{5F153D51-D268-46E0-B83D-00476F812F61}" srcOrd="1" destOrd="0" parTransId="{8369C6D4-B04C-44B5-874B-7482ACD7386E}" sibTransId="{22703F04-A6AA-45C8-8027-F743BE2FC631}"/>
    <dgm:cxn modelId="{AFE9313E-F9BE-4C5A-8E03-E4490440B8B7}" srcId="{2982A7B0-AF1D-4FD9-BF0B-E9D5E69F4DCA}" destId="{0C91E594-9B6C-444F-BF6C-EEED3FF55637}" srcOrd="1" destOrd="0" parTransId="{3DBFD94A-FF64-4FCD-A82F-008402BD5B25}" sibTransId="{73FDCA25-4902-4490-9D47-14A205348B0B}"/>
    <dgm:cxn modelId="{82251BEA-F8FC-4A43-9E1E-249DEE24AAFE}" srcId="{2982A7B0-AF1D-4FD9-BF0B-E9D5E69F4DCA}" destId="{695ED340-D15C-4886-9EB9-EDB1003F74F0}" srcOrd="0" destOrd="0" parTransId="{3531B51B-D435-4FE0-AA39-234242791E17}" sibTransId="{0EC05E28-71C9-4984-9217-6F827C044541}"/>
    <dgm:cxn modelId="{E765317E-F07D-42A5-AEAA-6D887D796649}" type="presOf" srcId="{28D84CDD-0782-4E6B-B917-582360A84D59}" destId="{1908237E-F2D1-4BC3-9999-7F3CD8971DA2}" srcOrd="0" destOrd="0" presId="urn:microsoft.com/office/officeart/2005/8/layout/vList6"/>
    <dgm:cxn modelId="{F324F92A-B826-4291-BE62-8E3271A0099C}" srcId="{8B696909-57D3-4DDE-A4E0-5DD04E46FA89}" destId="{2982A7B0-AF1D-4FD9-BF0B-E9D5E69F4DCA}" srcOrd="4" destOrd="0" parTransId="{7D2D1551-624D-4EF9-9FEE-6EC75723AF63}" sibTransId="{8DD5CD25-5B37-454F-9DEC-A4B459527A41}"/>
    <dgm:cxn modelId="{5B151332-C7DD-4F4E-A634-88DCB406C43A}" type="presOf" srcId="{695ED340-D15C-4886-9EB9-EDB1003F74F0}" destId="{613930A1-2E06-496A-8368-2E0601366EAA}" srcOrd="0" destOrd="0" presId="urn:microsoft.com/office/officeart/2005/8/layout/vList6"/>
    <dgm:cxn modelId="{9FFCC763-6193-44A6-9DF4-A7547D92B392}" type="presOf" srcId="{405EFB0D-0C9D-44AC-BA20-F2845B1F393B}" destId="{D821403B-F50D-42A6-937D-C865B43CE852}" srcOrd="0" destOrd="0" presId="urn:microsoft.com/office/officeart/2005/8/layout/vList6"/>
    <dgm:cxn modelId="{98860D7E-442E-474A-A8CD-88D59E240C3C}" type="presOf" srcId="{0397CAB5-1659-4518-953F-4062D3F38F37}" destId="{1908237E-F2D1-4BC3-9999-7F3CD8971DA2}" srcOrd="0" destOrd="2" presId="urn:microsoft.com/office/officeart/2005/8/layout/vList6"/>
    <dgm:cxn modelId="{4D958C23-DD77-4075-B2EC-4CEE93FD0365}" srcId="{8B696909-57D3-4DDE-A4E0-5DD04E46FA89}" destId="{00CADA67-5511-4530-BC5D-B7B38AB5F98A}" srcOrd="1" destOrd="0" parTransId="{127C39BC-8A3D-4F05-86A4-64F5B9A0A85B}" sibTransId="{031211C5-6783-4F49-B7E9-CB31D9288666}"/>
    <dgm:cxn modelId="{8D62FAC3-AE63-42A0-AD53-CC47E041247E}" srcId="{00CADA67-5511-4530-BC5D-B7B38AB5F98A}" destId="{35160C62-DF46-48FA-AB77-2A350A2F18DD}" srcOrd="0" destOrd="0" parTransId="{2F6EF12D-5426-4D20-A148-0F77877702B1}" sibTransId="{146CA923-3087-4E19-8366-B48A87D678C6}"/>
    <dgm:cxn modelId="{728D7499-FEAE-44BB-9E48-14E1788B1B00}" type="presOf" srcId="{00CADA67-5511-4530-BC5D-B7B38AB5F98A}" destId="{BB382B32-0691-48C1-AA4E-F26120485BD7}" srcOrd="0" destOrd="0" presId="urn:microsoft.com/office/officeart/2005/8/layout/vList6"/>
    <dgm:cxn modelId="{B5B355FF-1C82-4B47-AC50-B5971A413AFD}" type="presOf" srcId="{BD04BD0E-AA65-4E98-9642-B22F8171305C}" destId="{4D092F02-4C45-48BD-A4E6-B1F09FE4931C}" srcOrd="0" destOrd="0" presId="urn:microsoft.com/office/officeart/2005/8/layout/vList6"/>
    <dgm:cxn modelId="{64FB1BCB-ADA3-4097-8AA0-743D447235B6}" srcId="{BD04BD0E-AA65-4E98-9642-B22F8171305C}" destId="{FEE2E7A7-81C7-4E53-A0E0-A251D3A2D8B4}" srcOrd="1" destOrd="0" parTransId="{F6C952FE-0760-4895-9481-A3DADBCBD589}" sibTransId="{012C8AD8-0354-4932-BE2D-841537B65894}"/>
    <dgm:cxn modelId="{BB0C5D42-6B04-42F7-BC7B-790CCDBEF302}" srcId="{F008F9E1-46B2-4BAF-93AA-15749F9A7D52}" destId="{405EFB0D-0C9D-44AC-BA20-F2845B1F393B}" srcOrd="0" destOrd="0" parTransId="{8AB8392A-EC22-4DCE-9DE8-844C6D1FB611}" sibTransId="{F1B615AE-8C18-428F-92B1-E914381B0977}"/>
    <dgm:cxn modelId="{8EC269C6-F38F-490F-A9C5-9695A1A1D036}" type="presOf" srcId="{5F153D51-D268-46E0-B83D-00476F812F61}" destId="{BFFEBA2C-08C9-41F6-AA48-879A0A7C6147}" srcOrd="0" destOrd="1" presId="urn:microsoft.com/office/officeart/2005/8/layout/vList6"/>
    <dgm:cxn modelId="{379BD3ED-0982-4828-BE0A-92F60F5FD451}" srcId="{F008F9E1-46B2-4BAF-93AA-15749F9A7D52}" destId="{79D891AF-A1D1-4345-8D44-1F1168CE7558}" srcOrd="1" destOrd="0" parTransId="{CD0DDFA0-B834-49F9-AB4F-EDBB297793F2}" sibTransId="{4EDFF67F-0ABA-4869-AAEB-8418AAEF8BA6}"/>
    <dgm:cxn modelId="{AF90D71D-52F5-4234-8EFF-0E289098BC20}" srcId="{8B696909-57D3-4DDE-A4E0-5DD04E46FA89}" destId="{BD04BD0E-AA65-4E98-9642-B22F8171305C}" srcOrd="3" destOrd="0" parTransId="{547F8E0D-AE0D-4FA1-9680-0B76BDD91D6E}" sibTransId="{CC66DE85-AF12-432C-9EF1-5566489670C8}"/>
    <dgm:cxn modelId="{32B6E1CB-0794-403D-BFD3-626250A74FC1}" type="presOf" srcId="{254143B6-C15A-4510-B4B7-7A006EE0FC98}" destId="{0C312A91-1F34-47EC-87E9-51F8CCCF3D55}" srcOrd="0" destOrd="0" presId="urn:microsoft.com/office/officeart/2005/8/layout/vList6"/>
    <dgm:cxn modelId="{28C828EC-A28D-4A57-80B1-E61D3CE73FFE}" srcId="{8B696909-57D3-4DDE-A4E0-5DD04E46FA89}" destId="{F008F9E1-46B2-4BAF-93AA-15749F9A7D52}" srcOrd="2" destOrd="0" parTransId="{B6D024EB-0A4B-4696-8EBC-4F02C1105CDF}" sibTransId="{8C1C23C0-F08C-48E6-B7D3-09FA33056FF6}"/>
    <dgm:cxn modelId="{23DF1A8A-C168-406B-ABEA-C23409A8ACE3}" type="presOf" srcId="{0C91E594-9B6C-444F-BF6C-EEED3FF55637}" destId="{613930A1-2E06-496A-8368-2E0601366EAA}" srcOrd="0" destOrd="1" presId="urn:microsoft.com/office/officeart/2005/8/layout/vList6"/>
    <dgm:cxn modelId="{DB9E0788-ED98-49E7-91A6-0D62E1EBCF41}" srcId="{00CADA67-5511-4530-BC5D-B7B38AB5F98A}" destId="{6E000470-0396-4054-B8F6-73FE6EC6CCC5}" srcOrd="2" destOrd="0" parTransId="{EF1C9463-1D32-4FD3-9848-2F55B8C7D778}" sibTransId="{3147D487-50BA-4431-8AAA-512058790421}"/>
    <dgm:cxn modelId="{BF87117A-EE9B-478A-9A82-A4BA36C8C1BF}" type="presOf" srcId="{F008F9E1-46B2-4BAF-93AA-15749F9A7D52}" destId="{515CE45D-BF7A-4B8D-8977-AE55999DC049}" srcOrd="0" destOrd="0" presId="urn:microsoft.com/office/officeart/2005/8/layout/vList6"/>
    <dgm:cxn modelId="{D6FF097B-6730-4CE4-AA4C-40E9C8401F76}" type="presOf" srcId="{6E000470-0396-4054-B8F6-73FE6EC6CCC5}" destId="{BFFEBA2C-08C9-41F6-AA48-879A0A7C6147}" srcOrd="0" destOrd="2" presId="urn:microsoft.com/office/officeart/2005/8/layout/vList6"/>
    <dgm:cxn modelId="{FC7F1F3B-191E-4F6D-8C94-18236DFBB5B3}" srcId="{8B696909-57D3-4DDE-A4E0-5DD04E46FA89}" destId="{254143B6-C15A-4510-B4B7-7A006EE0FC98}" srcOrd="0" destOrd="0" parTransId="{EC5EE866-8595-4DE5-80D8-03509C1D2FDD}" sibTransId="{93B8CD99-CE57-451B-B113-585119F12F50}"/>
    <dgm:cxn modelId="{7D3FD1B4-B425-45B6-9755-FDB0341E38EF}" type="presOf" srcId="{35160C62-DF46-48FA-AB77-2A350A2F18DD}" destId="{BFFEBA2C-08C9-41F6-AA48-879A0A7C6147}" srcOrd="0" destOrd="0" presId="urn:microsoft.com/office/officeart/2005/8/layout/vList6"/>
    <dgm:cxn modelId="{0C2BE8C7-8922-4475-B1CA-B86A1355C2DE}" srcId="{254143B6-C15A-4510-B4B7-7A006EE0FC98}" destId="{DEEB8DF8-6D4E-4FB7-BA51-79BC45F91DD9}" srcOrd="1" destOrd="0" parTransId="{BAB200E2-3D56-4B35-97FE-A9B644A18F2B}" sibTransId="{D776930E-5325-4479-B37C-CC12D2DD5C3A}"/>
    <dgm:cxn modelId="{0863BEE2-C6A6-4C24-8D70-70827B975320}" type="presOf" srcId="{2982A7B0-AF1D-4FD9-BF0B-E9D5E69F4DCA}" destId="{38861BF1-DF21-4589-B2B0-20FFD5287EF7}" srcOrd="0" destOrd="0" presId="urn:microsoft.com/office/officeart/2005/8/layout/vList6"/>
    <dgm:cxn modelId="{50E8F892-E61B-49C0-842C-00D5712AB153}" type="presParOf" srcId="{FC0223D5-5A1A-429C-9102-4FCB5A3E4C13}" destId="{4567FE43-FF5E-49E6-A635-848E7D6FD61E}" srcOrd="0" destOrd="0" presId="urn:microsoft.com/office/officeart/2005/8/layout/vList6"/>
    <dgm:cxn modelId="{AEDEB21A-7BD4-49DF-A9FC-0539D37C040B}" type="presParOf" srcId="{4567FE43-FF5E-49E6-A635-848E7D6FD61E}" destId="{0C312A91-1F34-47EC-87E9-51F8CCCF3D55}" srcOrd="0" destOrd="0" presId="urn:microsoft.com/office/officeart/2005/8/layout/vList6"/>
    <dgm:cxn modelId="{39287CDB-F0E4-42BC-96DA-6912E492396C}" type="presParOf" srcId="{4567FE43-FF5E-49E6-A635-848E7D6FD61E}" destId="{1908237E-F2D1-4BC3-9999-7F3CD8971DA2}" srcOrd="1" destOrd="0" presId="urn:microsoft.com/office/officeart/2005/8/layout/vList6"/>
    <dgm:cxn modelId="{F8805F0D-D7C3-4E3C-8942-A5E040185017}" type="presParOf" srcId="{FC0223D5-5A1A-429C-9102-4FCB5A3E4C13}" destId="{41E58A1D-49CD-45D9-9EDB-514F3489D0C2}" srcOrd="1" destOrd="0" presId="urn:microsoft.com/office/officeart/2005/8/layout/vList6"/>
    <dgm:cxn modelId="{E99E9DF0-4C45-4288-994A-F962EE19989C}" type="presParOf" srcId="{FC0223D5-5A1A-429C-9102-4FCB5A3E4C13}" destId="{4080A34D-3626-4FCB-8C95-A72EECAC2B53}" srcOrd="2" destOrd="0" presId="urn:microsoft.com/office/officeart/2005/8/layout/vList6"/>
    <dgm:cxn modelId="{305C13E6-7112-4567-B076-C71AFA72C55E}" type="presParOf" srcId="{4080A34D-3626-4FCB-8C95-A72EECAC2B53}" destId="{BB382B32-0691-48C1-AA4E-F26120485BD7}" srcOrd="0" destOrd="0" presId="urn:microsoft.com/office/officeart/2005/8/layout/vList6"/>
    <dgm:cxn modelId="{9FC93D7F-4214-41E6-93E4-F9CBBF95508B}" type="presParOf" srcId="{4080A34D-3626-4FCB-8C95-A72EECAC2B53}" destId="{BFFEBA2C-08C9-41F6-AA48-879A0A7C6147}" srcOrd="1" destOrd="0" presId="urn:microsoft.com/office/officeart/2005/8/layout/vList6"/>
    <dgm:cxn modelId="{AA112E4E-CBD3-432E-A060-FE9FA9B4D9A8}" type="presParOf" srcId="{FC0223D5-5A1A-429C-9102-4FCB5A3E4C13}" destId="{0BB34B33-4F79-4B6B-9720-02FB0179FF46}" srcOrd="3" destOrd="0" presId="urn:microsoft.com/office/officeart/2005/8/layout/vList6"/>
    <dgm:cxn modelId="{DA0F3894-DE5E-44A9-8B76-8E8512A44F25}" type="presParOf" srcId="{FC0223D5-5A1A-429C-9102-4FCB5A3E4C13}" destId="{437D5A1B-C390-433B-8E48-7AD114C45571}" srcOrd="4" destOrd="0" presId="urn:microsoft.com/office/officeart/2005/8/layout/vList6"/>
    <dgm:cxn modelId="{61AF2683-157C-4533-884F-510C07557F82}" type="presParOf" srcId="{437D5A1B-C390-433B-8E48-7AD114C45571}" destId="{515CE45D-BF7A-4B8D-8977-AE55999DC049}" srcOrd="0" destOrd="0" presId="urn:microsoft.com/office/officeart/2005/8/layout/vList6"/>
    <dgm:cxn modelId="{F63FE821-397A-4D4B-A34F-2B2A3FCE8844}" type="presParOf" srcId="{437D5A1B-C390-433B-8E48-7AD114C45571}" destId="{D821403B-F50D-42A6-937D-C865B43CE852}" srcOrd="1" destOrd="0" presId="urn:microsoft.com/office/officeart/2005/8/layout/vList6"/>
    <dgm:cxn modelId="{FC2F24CF-E24E-4E9A-BBC9-ADC34B8D90E8}" type="presParOf" srcId="{FC0223D5-5A1A-429C-9102-4FCB5A3E4C13}" destId="{FB7C9DB3-E63C-425C-95DE-16C983044BAA}" srcOrd="5" destOrd="0" presId="urn:microsoft.com/office/officeart/2005/8/layout/vList6"/>
    <dgm:cxn modelId="{373CC78F-DF8B-4692-A47F-C21D30DD6052}" type="presParOf" srcId="{FC0223D5-5A1A-429C-9102-4FCB5A3E4C13}" destId="{19F8247E-563F-4E4B-97DF-FCE93D22DE7F}" srcOrd="6" destOrd="0" presId="urn:microsoft.com/office/officeart/2005/8/layout/vList6"/>
    <dgm:cxn modelId="{E4F22D5F-3627-40CB-B82F-A41D0735E93F}" type="presParOf" srcId="{19F8247E-563F-4E4B-97DF-FCE93D22DE7F}" destId="{4D092F02-4C45-48BD-A4E6-B1F09FE4931C}" srcOrd="0" destOrd="0" presId="urn:microsoft.com/office/officeart/2005/8/layout/vList6"/>
    <dgm:cxn modelId="{29CED290-1C59-4E1D-8A49-E8A530C4645A}" type="presParOf" srcId="{19F8247E-563F-4E4B-97DF-FCE93D22DE7F}" destId="{67CFE6D9-E2F2-4411-8223-0BEEE01D77D5}" srcOrd="1" destOrd="0" presId="urn:microsoft.com/office/officeart/2005/8/layout/vList6"/>
    <dgm:cxn modelId="{920C1A51-4FEB-46F0-85E7-F05B374D8924}" type="presParOf" srcId="{FC0223D5-5A1A-429C-9102-4FCB5A3E4C13}" destId="{709BC421-FB16-43D2-A0D0-B95E4BEA2575}" srcOrd="7" destOrd="0" presId="urn:microsoft.com/office/officeart/2005/8/layout/vList6"/>
    <dgm:cxn modelId="{70532464-1692-4A7B-AB99-7FC3F4643C5E}" type="presParOf" srcId="{FC0223D5-5A1A-429C-9102-4FCB5A3E4C13}" destId="{538AAD8C-8A9D-403F-98E0-898C929E5BA0}" srcOrd="8" destOrd="0" presId="urn:microsoft.com/office/officeart/2005/8/layout/vList6"/>
    <dgm:cxn modelId="{9A70172A-F3CE-444E-89C5-2B61288615CF}" type="presParOf" srcId="{538AAD8C-8A9D-403F-98E0-898C929E5BA0}" destId="{38861BF1-DF21-4589-B2B0-20FFD5287EF7}" srcOrd="0" destOrd="0" presId="urn:microsoft.com/office/officeart/2005/8/layout/vList6"/>
    <dgm:cxn modelId="{4DABD911-5323-4BCA-A196-7BE5CF8D2D0A}" type="presParOf" srcId="{538AAD8C-8A9D-403F-98E0-898C929E5BA0}" destId="{613930A1-2E06-496A-8368-2E0601366EA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8237E-F2D1-4BC3-9999-7F3CD8971DA2}">
      <dsp:nvSpPr>
        <dsp:cNvPr id="0" name=""/>
        <dsp:cNvSpPr/>
      </dsp:nvSpPr>
      <dsp:spPr>
        <a:xfrm>
          <a:off x="2952330" y="1779"/>
          <a:ext cx="4996948" cy="963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Stworzony przez Microsoft</a:t>
          </a:r>
          <a:endParaRPr lang="pl-P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Skompresowany lub nie</a:t>
          </a:r>
          <a:endParaRPr lang="pl-P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Jest kontenerem wideo</a:t>
          </a:r>
          <a:endParaRPr lang="pl-PL" sz="1400" b="1" kern="1200" dirty="0"/>
        </a:p>
      </dsp:txBody>
      <dsp:txXfrm>
        <a:off x="2952330" y="122192"/>
        <a:ext cx="4635709" cy="722478"/>
      </dsp:txXfrm>
    </dsp:sp>
    <dsp:sp modelId="{0C312A91-1F34-47EC-87E9-51F8CCCF3D55}">
      <dsp:nvSpPr>
        <dsp:cNvPr id="0" name=""/>
        <dsp:cNvSpPr/>
      </dsp:nvSpPr>
      <dsp:spPr>
        <a:xfrm>
          <a:off x="378968" y="1779"/>
          <a:ext cx="2573362" cy="963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smtClean="0"/>
            <a:t>AVI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smtClean="0"/>
            <a:t>Audio Video Interleave</a:t>
          </a:r>
          <a:endParaRPr lang="pl-PL" sz="1800" kern="1200" dirty="0"/>
        </a:p>
      </dsp:txBody>
      <dsp:txXfrm>
        <a:off x="425993" y="48804"/>
        <a:ext cx="2479312" cy="869254"/>
      </dsp:txXfrm>
    </dsp:sp>
    <dsp:sp modelId="{BFFEBA2C-08C9-41F6-AA48-879A0A7C6147}">
      <dsp:nvSpPr>
        <dsp:cNvPr id="0" name=""/>
        <dsp:cNvSpPr/>
      </dsp:nvSpPr>
      <dsp:spPr>
        <a:xfrm>
          <a:off x="2952330" y="1061413"/>
          <a:ext cx="4996948" cy="963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MPEG-2  na płytach DVD i telewizji HD</a:t>
          </a:r>
          <a:endParaRPr lang="pl-P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MPEG-4 standart zarówno w internecie, jak i na płytach CD, DVD : kamery cyfrowe i telefony komórkowe do rejestracji wideo.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400" b="1" kern="1200" dirty="0"/>
        </a:p>
      </dsp:txBody>
      <dsp:txXfrm>
        <a:off x="2952330" y="1181826"/>
        <a:ext cx="4635709" cy="722478"/>
      </dsp:txXfrm>
    </dsp:sp>
    <dsp:sp modelId="{BB382B32-0691-48C1-AA4E-F26120485BD7}">
      <dsp:nvSpPr>
        <dsp:cNvPr id="0" name=""/>
        <dsp:cNvSpPr/>
      </dsp:nvSpPr>
      <dsp:spPr>
        <a:xfrm>
          <a:off x="360030" y="1029306"/>
          <a:ext cx="2573362" cy="963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smtClean="0"/>
            <a:t>MPEG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smtClean="0"/>
            <a:t>MovingPicture ExpertsGroup</a:t>
          </a:r>
          <a:endParaRPr lang="pl-PL" sz="1400" kern="1200" dirty="0"/>
        </a:p>
      </dsp:txBody>
      <dsp:txXfrm>
        <a:off x="407055" y="1076331"/>
        <a:ext cx="2479312" cy="869254"/>
      </dsp:txXfrm>
    </dsp:sp>
    <dsp:sp modelId="{D821403B-F50D-42A6-937D-C865B43CE852}">
      <dsp:nvSpPr>
        <dsp:cNvPr id="0" name=""/>
        <dsp:cNvSpPr/>
      </dsp:nvSpPr>
      <dsp:spPr>
        <a:xfrm>
          <a:off x="2952330" y="2121047"/>
          <a:ext cx="4996948" cy="963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Formaty sprzętowych odtwarzaczach  np DVD. F</a:t>
          </a:r>
          <a:endParaRPr lang="pl-P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zawierają informacje potrzebne do uruchomienia filmu   i do sterowania odtwarzaniem. </a:t>
          </a:r>
          <a:endParaRPr lang="pl-P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 zawierają najczęściej tzw. menu dyskowe</a:t>
          </a:r>
          <a:endParaRPr lang="pl-PL" sz="1400" b="1" kern="1200" dirty="0"/>
        </a:p>
      </dsp:txBody>
      <dsp:txXfrm>
        <a:off x="2952330" y="2241460"/>
        <a:ext cx="4635709" cy="722478"/>
      </dsp:txXfrm>
    </dsp:sp>
    <dsp:sp modelId="{515CE45D-BF7A-4B8D-8977-AE55999DC049}">
      <dsp:nvSpPr>
        <dsp:cNvPr id="0" name=""/>
        <dsp:cNvSpPr/>
      </dsp:nvSpPr>
      <dsp:spPr>
        <a:xfrm>
          <a:off x="378968" y="2121047"/>
          <a:ext cx="2573362" cy="963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/>
            <a:t>VCD, SVCD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smtClean="0"/>
            <a:t>DVD-Video</a:t>
          </a:r>
          <a:endParaRPr lang="pl-PL" sz="2000" b="1" kern="120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/>
        </a:p>
      </dsp:txBody>
      <dsp:txXfrm>
        <a:off x="425993" y="2168072"/>
        <a:ext cx="2479312" cy="869254"/>
      </dsp:txXfrm>
    </dsp:sp>
    <dsp:sp modelId="{67CFE6D9-E2F2-4411-8223-0BEEE01D77D5}">
      <dsp:nvSpPr>
        <dsp:cNvPr id="0" name=""/>
        <dsp:cNvSpPr/>
      </dsp:nvSpPr>
      <dsp:spPr>
        <a:xfrm>
          <a:off x="2952330" y="3180682"/>
          <a:ext cx="4996948" cy="963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metoda kompresji stratnej wideo, pozwalająca zapisać 90-minutowy film na jednej płycie CD</a:t>
          </a:r>
          <a:endParaRPr lang="pl-P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Koniec lat 90</a:t>
          </a:r>
          <a:endParaRPr lang="pl-PL" sz="1400" b="1" kern="1200" dirty="0"/>
        </a:p>
      </dsp:txBody>
      <dsp:txXfrm>
        <a:off x="2952330" y="3301095"/>
        <a:ext cx="4635709" cy="722478"/>
      </dsp:txXfrm>
    </dsp:sp>
    <dsp:sp modelId="{4D092F02-4C45-48BD-A4E6-B1F09FE4931C}">
      <dsp:nvSpPr>
        <dsp:cNvPr id="0" name=""/>
        <dsp:cNvSpPr/>
      </dsp:nvSpPr>
      <dsp:spPr>
        <a:xfrm>
          <a:off x="378968" y="3180682"/>
          <a:ext cx="2573362" cy="963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smtClean="0"/>
            <a:t>DivX</a:t>
          </a:r>
          <a:endParaRPr lang="pl-PL" sz="2400" b="1" kern="1200" dirty="0"/>
        </a:p>
      </dsp:txBody>
      <dsp:txXfrm>
        <a:off x="425993" y="3227707"/>
        <a:ext cx="2479312" cy="869254"/>
      </dsp:txXfrm>
    </dsp:sp>
    <dsp:sp modelId="{613930A1-2E06-496A-8368-2E0601366EAA}">
      <dsp:nvSpPr>
        <dsp:cNvPr id="0" name=""/>
        <dsp:cNvSpPr/>
      </dsp:nvSpPr>
      <dsp:spPr>
        <a:xfrm>
          <a:off x="2952330" y="4240316"/>
          <a:ext cx="4996948" cy="963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tworzony przez firmę Apple</a:t>
          </a:r>
          <a:endParaRPr lang="pl-PL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b="1" kern="1200" dirty="0" smtClean="0"/>
            <a:t>stworzony przez firmę Adobe</a:t>
          </a:r>
        </a:p>
      </dsp:txBody>
      <dsp:txXfrm>
        <a:off x="2952330" y="4360729"/>
        <a:ext cx="4635709" cy="722478"/>
      </dsp:txXfrm>
    </dsp:sp>
    <dsp:sp modelId="{38861BF1-DF21-4589-B2B0-20FFD5287EF7}">
      <dsp:nvSpPr>
        <dsp:cNvPr id="0" name=""/>
        <dsp:cNvSpPr/>
      </dsp:nvSpPr>
      <dsp:spPr>
        <a:xfrm>
          <a:off x="378968" y="4240316"/>
          <a:ext cx="2573362" cy="963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smtClean="0"/>
            <a:t>MOV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smtClean="0"/>
            <a:t>FLV</a:t>
          </a:r>
          <a:endParaRPr lang="pl-PL" sz="2400" b="1" kern="1200" dirty="0"/>
        </a:p>
      </dsp:txBody>
      <dsp:txXfrm>
        <a:off x="425993" y="4287341"/>
        <a:ext cx="2479312" cy="869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A98AF03-7270-45C2-A683-C5E353EF01A5}" type="datetime4">
              <a:rPr lang="en-US" smtClean="0"/>
              <a:pPr/>
              <a:t>November 4, 2017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4, 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4, 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4, 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BB7EAE1-CAAC-4AEF-919E-158692B1E55E}" type="datetime4">
              <a:rPr lang="en-US" smtClean="0"/>
              <a:pPr/>
              <a:t>November 4, 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4, 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4, 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4, 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4, 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4, 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4, 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002060"/>
            </a:gs>
            <a:gs pos="29000">
              <a:schemeClr val="bg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4, 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2120" y="245197"/>
            <a:ext cx="3361648" cy="750981"/>
          </a:xfrm>
        </p:spPr>
        <p:txBody>
          <a:bodyPr/>
          <a:lstStyle/>
          <a:p>
            <a:r>
              <a:rPr lang="pl-PL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Informatyka </a:t>
            </a:r>
          </a:p>
          <a:p>
            <a:r>
              <a:rPr lang="pl-PL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Zakres </a:t>
            </a:r>
          </a:p>
          <a:p>
            <a:r>
              <a:rPr lang="pl-PL" sz="1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rozszerzony</a:t>
            </a:r>
            <a:endParaRPr lang="en-US" sz="16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79912" y="5846699"/>
            <a:ext cx="2980899" cy="381000"/>
            <a:chOff x="4932040" y="5626894"/>
            <a:chExt cx="2980899" cy="381000"/>
          </a:xfrm>
        </p:grpSpPr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932040" y="5733256"/>
              <a:ext cx="2514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l-PL" sz="1200" b="1" i="1" dirty="0">
                  <a:solidFill>
                    <a:srgbClr val="7030A0"/>
                  </a:solidFill>
                  <a:latin typeface="Arial Narrow" pitchFamily="34" charset="0"/>
                </a:rPr>
                <a:t>Zebrał i opracował : Maciej Belcarz</a:t>
              </a:r>
            </a:p>
          </p:txBody>
        </p:sp>
        <p:pic>
          <p:nvPicPr>
            <p:cNvPr id="8" name="Picture 10" descr="smoczek do joint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939" y="5626894"/>
              <a:ext cx="381000" cy="381000"/>
            </a:xfrm>
            <a:prstGeom prst="rect">
              <a:avLst/>
            </a:prstGeom>
            <a:noFill/>
            <a:ln>
              <a:noFill/>
            </a:ln>
            <a:effectLst>
              <a:outerShdw dist="71842" dir="2700000" algn="ctr" rotWithShape="0">
                <a:srgbClr val="000000">
                  <a:alpha val="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78960" y="620688"/>
            <a:ext cx="5622052" cy="64633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r>
              <a:rPr lang="pl-PL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Obraz i edycja filmów</a:t>
            </a:r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091"/>
            <a:ext cx="9144000" cy="395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682" y="223732"/>
            <a:ext cx="4464496" cy="707886"/>
          </a:xfrm>
          <a:prstGeom prst="rect">
            <a:avLst/>
          </a:prstGeom>
          <a:noFill/>
          <a:effectLst>
            <a:glow rad="304800">
              <a:schemeClr val="tx1"/>
            </a:glow>
            <a:outerShdw blurRad="50800" dist="38100" dir="2700000" algn="tl" rotWithShape="0">
              <a:prstClr val="black">
                <a:alpha val="74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l-PL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Oprogramowanie</a:t>
            </a:r>
            <a:endParaRPr lang="pl-PL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700808"/>
            <a:ext cx="640245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Wymień programy do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bróbki filmów</a:t>
            </a:r>
          </a:p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Damrowe (5)</a:t>
            </a:r>
          </a:p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Komercyjne (5)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ardrop 5"/>
          <p:cNvSpPr/>
          <p:nvPr/>
        </p:nvSpPr>
        <p:spPr>
          <a:xfrm>
            <a:off x="7751993" y="5722960"/>
            <a:ext cx="792088" cy="758094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28203" y="5786100"/>
            <a:ext cx="91353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zad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29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3485" y="288818"/>
            <a:ext cx="5399299" cy="64633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Powstawanie obrazu</a:t>
            </a:r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7818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8" y="1860342"/>
            <a:ext cx="1440160" cy="959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27" y="1180259"/>
            <a:ext cx="2459962" cy="2246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59" y="1537398"/>
            <a:ext cx="1563637" cy="1563637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>
            <a:off x="2106560" y="2093624"/>
            <a:ext cx="903724" cy="4926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iped Right Arrow 6"/>
          <p:cNvSpPr/>
          <p:nvPr/>
        </p:nvSpPr>
        <p:spPr>
          <a:xfrm>
            <a:off x="6027372" y="2093623"/>
            <a:ext cx="903724" cy="4926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extBox 5"/>
          <p:cNvSpPr txBox="1"/>
          <p:nvPr/>
        </p:nvSpPr>
        <p:spPr>
          <a:xfrm>
            <a:off x="412227" y="3051138"/>
            <a:ext cx="1577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4">
                    <a:lumMod val="50000"/>
                  </a:schemeClr>
                </a:solidFill>
              </a:rPr>
              <a:t>REJESTRACJA</a:t>
            </a:r>
          </a:p>
          <a:p>
            <a:pPr algn="ctr"/>
            <a:r>
              <a:rPr lang="pl-PL" sz="2000" b="1" dirty="0" smtClean="0">
                <a:solidFill>
                  <a:schemeClr val="accent4">
                    <a:lumMod val="50000"/>
                  </a:schemeClr>
                </a:solidFill>
              </a:rPr>
              <a:t>siatkówka</a:t>
            </a:r>
            <a:endParaRPr lang="pl-PL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4978" y="3605091"/>
            <a:ext cx="2137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accent4">
                    <a:lumMod val="50000"/>
                  </a:schemeClr>
                </a:solidFill>
              </a:rPr>
              <a:t>OBRÓBKA</a:t>
            </a:r>
          </a:p>
          <a:p>
            <a:pPr algn="ctr"/>
            <a:r>
              <a:rPr lang="pl-PL" sz="2000" b="1" dirty="0" smtClean="0">
                <a:solidFill>
                  <a:schemeClr val="accent4">
                    <a:lumMod val="50000"/>
                  </a:schemeClr>
                </a:solidFill>
              </a:rPr>
              <a:t>Płaty ciemieniowe</a:t>
            </a:r>
            <a:endParaRPr lang="pl-PL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0818" y="3173043"/>
            <a:ext cx="135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/>
              <a:t>WRAŻENIA</a:t>
            </a:r>
            <a:endParaRPr lang="pl-PL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43485" y="288818"/>
            <a:ext cx="5399299" cy="64633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Powstawanie obrazu</a:t>
            </a:r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chemat blokowy: łącznik 13"/>
          <p:cNvSpPr/>
          <p:nvPr/>
        </p:nvSpPr>
        <p:spPr>
          <a:xfrm>
            <a:off x="4892332" y="1940833"/>
            <a:ext cx="792088" cy="798185"/>
          </a:xfrm>
          <a:prstGeom prst="flowChartConnector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0" y="4437112"/>
            <a:ext cx="8172400" cy="197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7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3485" y="288818"/>
            <a:ext cx="7193059" cy="64633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Kamera filmowa analogowa</a:t>
            </a:r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halmax.intranet.eu.interiowo.pl/wiedza/budowa%20kamer/ry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272808" cy="515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6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7582" y="188640"/>
            <a:ext cx="6474465" cy="64633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Kamera filmowa cyfrowa</a:t>
            </a:r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5804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4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485" y="288818"/>
            <a:ext cx="3147913" cy="646331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Porównanie</a:t>
            </a:r>
            <a:endParaRPr lang="pl-PL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3568" y="1340768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Statyczny obraz dobrej jakości w formacie </a:t>
            </a:r>
            <a:r>
              <a:rPr lang="pl-PL" sz="2000" b="1" dirty="0" smtClean="0"/>
              <a:t>bmp ma </a:t>
            </a:r>
            <a:r>
              <a:rPr lang="pl-PL" sz="2000" b="1" dirty="0"/>
              <a:t>rozmiar </a:t>
            </a:r>
            <a:r>
              <a:rPr lang="pl-PL" sz="2000" b="1" dirty="0">
                <a:solidFill>
                  <a:srgbClr val="FFC000"/>
                </a:solidFill>
              </a:rPr>
              <a:t>20 </a:t>
            </a:r>
            <a:r>
              <a:rPr lang="pl-PL" sz="2000" b="1" dirty="0" smtClean="0">
                <a:solidFill>
                  <a:srgbClr val="FFC000"/>
                </a:solidFill>
              </a:rPr>
              <a:t>MB</a:t>
            </a:r>
          </a:p>
          <a:p>
            <a:endParaRPr lang="pl-PL" sz="2000" b="1" dirty="0"/>
          </a:p>
          <a:p>
            <a:r>
              <a:rPr lang="pl-PL" sz="2000" b="1" dirty="0"/>
              <a:t>•W typowym filmie wyświetla się ok. </a:t>
            </a:r>
            <a:r>
              <a:rPr lang="pl-PL" sz="2000" b="1" dirty="0">
                <a:solidFill>
                  <a:srgbClr val="FFC000"/>
                </a:solidFill>
              </a:rPr>
              <a:t>25 klatek/s</a:t>
            </a:r>
            <a:r>
              <a:rPr lang="pl-PL" sz="2000" b="1" dirty="0" smtClean="0">
                <a:solidFill>
                  <a:srgbClr val="FFC000"/>
                </a:solidFill>
              </a:rPr>
              <a:t>.</a:t>
            </a:r>
          </a:p>
          <a:p>
            <a:endParaRPr lang="pl-PL" sz="2000" b="1" dirty="0"/>
          </a:p>
          <a:p>
            <a:r>
              <a:rPr lang="pl-PL" sz="2000" b="1" dirty="0"/>
              <a:t>•Dla filmu trwającego 90 minut, czyli 90x60 = 5400 sekund, daje to 5400x25 = 135 000 klatek. Rozmiar takiego nieskompresowanego filmu wyniósłby zatem ponad </a:t>
            </a:r>
            <a:r>
              <a:rPr lang="pl-PL" sz="2000" b="1" dirty="0">
                <a:solidFill>
                  <a:srgbClr val="FFC000"/>
                </a:solidFill>
              </a:rPr>
              <a:t>2,5 TB! </a:t>
            </a:r>
            <a:endParaRPr lang="pl-PL" sz="2000" b="1" dirty="0" smtClean="0">
              <a:solidFill>
                <a:srgbClr val="FFC000"/>
              </a:solidFill>
            </a:endParaRPr>
          </a:p>
          <a:p>
            <a:endParaRPr lang="pl-PL" sz="2000" b="1" dirty="0"/>
          </a:p>
          <a:p>
            <a:r>
              <a:rPr lang="pl-PL" sz="2000" b="1" dirty="0"/>
              <a:t>•Zastosowanie kompresji obrazu, np.: kompresji JPEG, pozwoliłoby zmniejszyć rozmiar pliku wideo, jednak i tak byłby on zbyt duży dla jakichkolwiek praktycznych zastosowań. </a:t>
            </a:r>
            <a:endParaRPr lang="pl-PL" sz="2000" b="1" dirty="0" smtClean="0"/>
          </a:p>
          <a:p>
            <a:endParaRPr lang="pl-PL" sz="2000" b="1" dirty="0"/>
          </a:p>
          <a:p>
            <a:r>
              <a:rPr lang="pl-PL" sz="2000" b="1" dirty="0" smtClean="0"/>
              <a:t>•Należy </a:t>
            </a:r>
            <a:r>
              <a:rPr lang="pl-PL" sz="2000" b="1" dirty="0"/>
              <a:t>jeszcze dodać ścieżkę dźwiękową, która jest nieodłącznym elementem każdego współczesnego filmu. </a:t>
            </a:r>
          </a:p>
        </p:txBody>
      </p:sp>
    </p:spTree>
    <p:extLst>
      <p:ext uri="{BB962C8B-B14F-4D97-AF65-F5344CB8AC3E}">
        <p14:creationId xmlns:p14="http://schemas.microsoft.com/office/powerpoint/2010/main" val="11902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268760"/>
            <a:ext cx="4464496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Kompresja i kodeki</a:t>
            </a:r>
            <a:endParaRPr lang="pl-PL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435" y="2580268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Kodek</a:t>
            </a:r>
            <a:r>
              <a:rPr lang="pl-PL" sz="2400" b="1" dirty="0" smtClean="0"/>
              <a:t> </a:t>
            </a:r>
            <a:r>
              <a:rPr lang="pl-PL" sz="2400" dirty="0" smtClean="0"/>
              <a:t>to program </a:t>
            </a:r>
            <a:r>
              <a:rPr lang="pl-PL" sz="2400" dirty="0"/>
              <a:t>do kodowania lub dekodowania danych. Określa on sposób zapisania informacji o wideo na komputerze. </a:t>
            </a:r>
            <a:r>
              <a:rPr lang="pl-PL" sz="2400" dirty="0" smtClean="0"/>
              <a:t> Przekształcanie </a:t>
            </a:r>
            <a:r>
              <a:rPr lang="pl-PL" sz="2400" dirty="0"/>
              <a:t>filmu do takiej specjalnej postaci to </a:t>
            </a:r>
            <a:r>
              <a:rPr lang="pl-PL" sz="2400" b="1" dirty="0"/>
              <a:t>kodowanie</a:t>
            </a:r>
            <a:r>
              <a:rPr lang="pl-PL" sz="2400" dirty="0"/>
              <a:t>, a odczytywanie tej postaci do ruchomych obrazów, na przykład wyświetlanych na ekranie komputera, to </a:t>
            </a:r>
            <a:r>
              <a:rPr lang="pl-PL" sz="2400" b="1" dirty="0"/>
              <a:t>dekodowanie</a:t>
            </a:r>
            <a:r>
              <a:rPr lang="pl-PL" sz="2400" dirty="0"/>
              <a:t>. Kodek wykonuje oba zadania. </a:t>
            </a:r>
          </a:p>
        </p:txBody>
      </p:sp>
    </p:spTree>
    <p:extLst>
      <p:ext uri="{BB962C8B-B14F-4D97-AF65-F5344CB8AC3E}">
        <p14:creationId xmlns:p14="http://schemas.microsoft.com/office/powerpoint/2010/main" val="24598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88475902"/>
              </p:ext>
            </p:extLst>
          </p:nvPr>
        </p:nvGraphicFramePr>
        <p:xfrm>
          <a:off x="323528" y="959904"/>
          <a:ext cx="8328248" cy="52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116632"/>
            <a:ext cx="4464496" cy="70788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l-PL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Formaty wideo</a:t>
            </a:r>
            <a:endParaRPr lang="pl-PL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3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682" y="223732"/>
            <a:ext cx="4464496" cy="707886"/>
          </a:xfrm>
          <a:prstGeom prst="rect">
            <a:avLst/>
          </a:prstGeom>
          <a:noFill/>
          <a:effectLst>
            <a:glow rad="304800">
              <a:schemeClr val="tx1"/>
            </a:glow>
            <a:outerShdw blurRad="50800" dist="38100" dir="2700000" algn="tl" rotWithShape="0">
              <a:prstClr val="black">
                <a:alpha val="74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pl-PL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Formaty wideo</a:t>
            </a:r>
            <a:endParaRPr lang="pl-PL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" y="1052736"/>
            <a:ext cx="8793163" cy="4909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2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1200</TotalTime>
  <Words>301</Words>
  <Application>Microsoft Office PowerPoint</Application>
  <PresentationFormat>Pokaz na ekranie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Composite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USŁUGI ELEKTRONICZNE</dc:title>
  <dc:creator>Maciek</dc:creator>
  <cp:lastModifiedBy>Balcerek</cp:lastModifiedBy>
  <cp:revision>99</cp:revision>
  <dcterms:created xsi:type="dcterms:W3CDTF">2013-07-12T07:57:31Z</dcterms:created>
  <dcterms:modified xsi:type="dcterms:W3CDTF">2017-11-04T18:10:01Z</dcterms:modified>
</cp:coreProperties>
</file>